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  <p:sldMasterId id="2147483674" r:id="rId3"/>
  </p:sldMasterIdLst>
  <p:notesMasterIdLst>
    <p:notesMasterId r:id="rId13"/>
  </p:notesMasterIdLst>
  <p:sldIdLst>
    <p:sldId id="257" r:id="rId4"/>
    <p:sldId id="256" r:id="rId5"/>
    <p:sldId id="475" r:id="rId6"/>
    <p:sldId id="259" r:id="rId7"/>
    <p:sldId id="260" r:id="rId8"/>
    <p:sldId id="477" r:id="rId9"/>
    <p:sldId id="476" r:id="rId10"/>
    <p:sldId id="478" r:id="rId11"/>
    <p:sldId id="258" r:id="rId1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8"/>
  </p:normalViewPr>
  <p:slideViewPr>
    <p:cSldViewPr snapToGrid="0" snapToObjects="1" showGuides="1">
      <p:cViewPr varScale="1">
        <p:scale>
          <a:sx n="112" d="100"/>
          <a:sy n="112" d="100"/>
        </p:scale>
        <p:origin x="480" y="192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viewProps" Target="view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presProps" Target="presProps.xml"/></Relationships>
</file>

<file path=ppt/media/hdphoto1.wdp>
</file>

<file path=ppt/media/hdphoto10.wdp>
</file>

<file path=ppt/media/hdphoto1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png>
</file>

<file path=ppt/media/image25.png>
</file>

<file path=ppt/media/image26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86522C-1F77-FE40-A0F4-4C120D47454E}" type="datetimeFigureOut">
              <a:rPr lang="pt-BR" smtClean="0"/>
              <a:t>07/06/2022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09BFBB-1B8B-F049-9CC5-8ECF7D80EFB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5473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https://unsplash.com/photos/DcHbAegafZg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F22E1E8-19DD-9846-964E-7494B0E7F51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329469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09BFBB-1B8B-F049-9CC5-8ECF7D80EFBB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791873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2046749-8194-EFD0-77EC-FC1983C299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B7E2757-9EE0-B1E8-F32A-256194B886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0E54036-51A0-4647-FE6E-84CBE652C7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DBFB4-9213-154A-8DDF-FC3C8EBA4611}" type="datetimeFigureOut">
              <a:rPr lang="pt-BR" smtClean="0"/>
              <a:t>07/06/2022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301D3E7-0879-2965-296A-32FB70E956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6803501-B35F-CF2D-048E-AE4A21D92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BA329-4958-5F4E-8B15-BC7D32A8670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092292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D9F08F-D7BB-56F6-DDE7-AAFF43083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66B40FD-A8D5-9166-518F-CA0FBFA229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DAD9635-B548-D8A3-AE3F-0B3698A5F7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DBFB4-9213-154A-8DDF-FC3C8EBA4611}" type="datetimeFigureOut">
              <a:rPr lang="pt-BR" smtClean="0"/>
              <a:t>07/06/2022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89D5CE1-7354-EA5B-B83C-E421CB1C94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CAAB5A4-596F-2F7E-011D-8F1AD48F9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BA329-4958-5F4E-8B15-BC7D32A8670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793199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736188E-72DE-642C-A0E5-80C5CE7DC8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0B524434-8369-8996-6607-07FDEEABCE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0916C5D-5C6A-C34E-5E4D-F8F9D4F54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DBFB4-9213-154A-8DDF-FC3C8EBA4611}" type="datetimeFigureOut">
              <a:rPr lang="pt-BR" smtClean="0"/>
              <a:t>07/06/2022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68E884C-8D21-E5B1-00A2-2FB4A6BC39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61FE4FF-E406-2EBC-FC61-979F1BA7F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BA329-4958-5F4E-8B15-BC7D32A8670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199119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Full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EA2BF7A-EBE3-4F98-85B9-51E1F8F8B02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75000"/>
                </a:schemeClr>
              </a:gs>
              <a:gs pos="100000">
                <a:schemeClr val="accent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A3DBFA4-2C8B-4EB8-9E95-67BF2536A32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76654" y="870270"/>
            <a:ext cx="4724796" cy="5130226"/>
          </a:xfrm>
          <a:custGeom>
            <a:avLst/>
            <a:gdLst>
              <a:gd name="connsiteX0" fmla="*/ 4538325 w 4923284"/>
              <a:gd name="connsiteY0" fmla="*/ 2524477 h 5345747"/>
              <a:gd name="connsiteX1" fmla="*/ 4743297 w 4923284"/>
              <a:gd name="connsiteY1" fmla="*/ 2571853 h 5345747"/>
              <a:gd name="connsiteX2" fmla="*/ 4875013 w 4923284"/>
              <a:gd name="connsiteY2" fmla="*/ 3063423 h 5345747"/>
              <a:gd name="connsiteX3" fmla="*/ 3661227 w 4923284"/>
              <a:gd name="connsiteY3" fmla="*/ 5165760 h 5345747"/>
              <a:gd name="connsiteX4" fmla="*/ 3169656 w 4923284"/>
              <a:gd name="connsiteY4" fmla="*/ 5297476 h 5345747"/>
              <a:gd name="connsiteX5" fmla="*/ 3169658 w 4923284"/>
              <a:gd name="connsiteY5" fmla="*/ 5297475 h 5345747"/>
              <a:gd name="connsiteX6" fmla="*/ 3037942 w 4923284"/>
              <a:gd name="connsiteY6" fmla="*/ 4805905 h 5345747"/>
              <a:gd name="connsiteX7" fmla="*/ 4251726 w 4923284"/>
              <a:gd name="connsiteY7" fmla="*/ 2703568 h 5345747"/>
              <a:gd name="connsiteX8" fmla="*/ 4538325 w 4923284"/>
              <a:gd name="connsiteY8" fmla="*/ 2524477 h 5345747"/>
              <a:gd name="connsiteX9" fmla="*/ 4293357 w 4923284"/>
              <a:gd name="connsiteY9" fmla="*/ 1376879 h 5345747"/>
              <a:gd name="connsiteX10" fmla="*/ 4497859 w 4923284"/>
              <a:gd name="connsiteY10" fmla="*/ 1424145 h 5345747"/>
              <a:gd name="connsiteX11" fmla="*/ 4629273 w 4923284"/>
              <a:gd name="connsiteY11" fmla="*/ 1914590 h 5345747"/>
              <a:gd name="connsiteX12" fmla="*/ 3189034 w 4923284"/>
              <a:gd name="connsiteY12" fmla="*/ 4409156 h 5345747"/>
              <a:gd name="connsiteX13" fmla="*/ 2698589 w 4923284"/>
              <a:gd name="connsiteY13" fmla="*/ 4540570 h 5345747"/>
              <a:gd name="connsiteX14" fmla="*/ 2698590 w 4923284"/>
              <a:gd name="connsiteY14" fmla="*/ 4540570 h 5345747"/>
              <a:gd name="connsiteX15" fmla="*/ 2567176 w 4923284"/>
              <a:gd name="connsiteY15" fmla="*/ 4050125 h 5345747"/>
              <a:gd name="connsiteX16" fmla="*/ 4007414 w 4923284"/>
              <a:gd name="connsiteY16" fmla="*/ 1555560 h 5345747"/>
              <a:gd name="connsiteX17" fmla="*/ 4293357 w 4923284"/>
              <a:gd name="connsiteY17" fmla="*/ 1376879 h 5345747"/>
              <a:gd name="connsiteX18" fmla="*/ 3470538 w 4923284"/>
              <a:gd name="connsiteY18" fmla="*/ 1226854 h 5345747"/>
              <a:gd name="connsiteX19" fmla="*/ 3674571 w 4923284"/>
              <a:gd name="connsiteY19" fmla="*/ 1274013 h 5345747"/>
              <a:gd name="connsiteX20" fmla="*/ 3805684 w 4923284"/>
              <a:gd name="connsiteY20" fmla="*/ 1763332 h 5345747"/>
              <a:gd name="connsiteX21" fmla="*/ 1849134 w 4923284"/>
              <a:gd name="connsiteY21" fmla="*/ 5152175 h 5345747"/>
              <a:gd name="connsiteX22" fmla="*/ 1359815 w 4923284"/>
              <a:gd name="connsiteY22" fmla="*/ 5283288 h 5345747"/>
              <a:gd name="connsiteX23" fmla="*/ 1228702 w 4923284"/>
              <a:gd name="connsiteY23" fmla="*/ 4793968 h 5345747"/>
              <a:gd name="connsiteX24" fmla="*/ 3185251 w 4923284"/>
              <a:gd name="connsiteY24" fmla="*/ 1405125 h 5345747"/>
              <a:gd name="connsiteX25" fmla="*/ 3470538 w 4923284"/>
              <a:gd name="connsiteY25" fmla="*/ 1226854 h 5345747"/>
              <a:gd name="connsiteX26" fmla="*/ 1813640 w 4923284"/>
              <a:gd name="connsiteY26" fmla="*/ 951054 h 5345747"/>
              <a:gd name="connsiteX27" fmla="*/ 2017672 w 4923284"/>
              <a:gd name="connsiteY27" fmla="*/ 998213 h 5345747"/>
              <a:gd name="connsiteX28" fmla="*/ 2148785 w 4923284"/>
              <a:gd name="connsiteY28" fmla="*/ 1487533 h 5345747"/>
              <a:gd name="connsiteX29" fmla="*/ 682197 w 4923284"/>
              <a:gd name="connsiteY29" fmla="*/ 4027738 h 5345747"/>
              <a:gd name="connsiteX30" fmla="*/ 192877 w 4923284"/>
              <a:gd name="connsiteY30" fmla="*/ 4158851 h 5345747"/>
              <a:gd name="connsiteX31" fmla="*/ 61764 w 4923284"/>
              <a:gd name="connsiteY31" fmla="*/ 3669531 h 5345747"/>
              <a:gd name="connsiteX32" fmla="*/ 1528353 w 4923284"/>
              <a:gd name="connsiteY32" fmla="*/ 1129325 h 5345747"/>
              <a:gd name="connsiteX33" fmla="*/ 1813640 w 4923284"/>
              <a:gd name="connsiteY33" fmla="*/ 951054 h 5345747"/>
              <a:gd name="connsiteX34" fmla="*/ 1340434 w 4923284"/>
              <a:gd name="connsiteY34" fmla="*/ 192913 h 5345747"/>
              <a:gd name="connsiteX35" fmla="*/ 1544467 w 4923284"/>
              <a:gd name="connsiteY35" fmla="*/ 240071 h 5345747"/>
              <a:gd name="connsiteX36" fmla="*/ 1675580 w 4923284"/>
              <a:gd name="connsiteY36" fmla="*/ 729391 h 5345747"/>
              <a:gd name="connsiteX37" fmla="*/ 668484 w 4923284"/>
              <a:gd name="connsiteY37" fmla="*/ 2473732 h 5345747"/>
              <a:gd name="connsiteX38" fmla="*/ 179164 w 4923284"/>
              <a:gd name="connsiteY38" fmla="*/ 2604845 h 5345747"/>
              <a:gd name="connsiteX39" fmla="*/ 48051 w 4923284"/>
              <a:gd name="connsiteY39" fmla="*/ 2115526 h 5345747"/>
              <a:gd name="connsiteX40" fmla="*/ 1055147 w 4923284"/>
              <a:gd name="connsiteY40" fmla="*/ 371184 h 5345747"/>
              <a:gd name="connsiteX41" fmla="*/ 1340434 w 4923284"/>
              <a:gd name="connsiteY41" fmla="*/ 192913 h 5345747"/>
              <a:gd name="connsiteX42" fmla="*/ 3267429 w 4923284"/>
              <a:gd name="connsiteY42" fmla="*/ 892 h 5345747"/>
              <a:gd name="connsiteX43" fmla="*/ 3471462 w 4923284"/>
              <a:gd name="connsiteY43" fmla="*/ 48051 h 5345747"/>
              <a:gd name="connsiteX44" fmla="*/ 3602575 w 4923284"/>
              <a:gd name="connsiteY44" fmla="*/ 537370 h 5345747"/>
              <a:gd name="connsiteX45" fmla="*/ 1576854 w 4923284"/>
              <a:gd name="connsiteY45" fmla="*/ 4046022 h 5345747"/>
              <a:gd name="connsiteX46" fmla="*/ 1087534 w 4923284"/>
              <a:gd name="connsiteY46" fmla="*/ 4177134 h 5345747"/>
              <a:gd name="connsiteX47" fmla="*/ 956421 w 4923284"/>
              <a:gd name="connsiteY47" fmla="*/ 3687815 h 5345747"/>
              <a:gd name="connsiteX48" fmla="*/ 2982142 w 4923284"/>
              <a:gd name="connsiteY48" fmla="*/ 179163 h 5345747"/>
              <a:gd name="connsiteX49" fmla="*/ 3267429 w 4923284"/>
              <a:gd name="connsiteY49" fmla="*/ 892 h 53457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23284" h="5345747">
                <a:moveTo>
                  <a:pt x="4538325" y="2524477"/>
                </a:moveTo>
                <a:cubicBezTo>
                  <a:pt x="4607465" y="2519591"/>
                  <a:pt x="4678754" y="2534588"/>
                  <a:pt x="4743297" y="2571853"/>
                </a:cubicBezTo>
                <a:cubicBezTo>
                  <a:pt x="4915412" y="2671224"/>
                  <a:pt x="4974384" y="2891307"/>
                  <a:pt x="4875013" y="3063423"/>
                </a:cubicBezTo>
                <a:cubicBezTo>
                  <a:pt x="4470417" y="3764203"/>
                  <a:pt x="4065822" y="4464981"/>
                  <a:pt x="3661227" y="5165760"/>
                </a:cubicBezTo>
                <a:cubicBezTo>
                  <a:pt x="3561856" y="5337876"/>
                  <a:pt x="3341772" y="5396847"/>
                  <a:pt x="3169656" y="5297476"/>
                </a:cubicBezTo>
                <a:lnTo>
                  <a:pt x="3169658" y="5297475"/>
                </a:lnTo>
                <a:cubicBezTo>
                  <a:pt x="2997542" y="5198104"/>
                  <a:pt x="2938571" y="4978020"/>
                  <a:pt x="3037942" y="4805905"/>
                </a:cubicBezTo>
                <a:lnTo>
                  <a:pt x="4251726" y="2703568"/>
                </a:lnTo>
                <a:cubicBezTo>
                  <a:pt x="4313833" y="2595996"/>
                  <a:pt x="4423093" y="2532621"/>
                  <a:pt x="4538325" y="2524477"/>
                </a:cubicBezTo>
                <a:close/>
                <a:moveTo>
                  <a:pt x="4293357" y="1376879"/>
                </a:moveTo>
                <a:cubicBezTo>
                  <a:pt x="4362337" y="1372004"/>
                  <a:pt x="4433463" y="1386966"/>
                  <a:pt x="4497859" y="1424145"/>
                </a:cubicBezTo>
                <a:cubicBezTo>
                  <a:pt x="4669580" y="1523289"/>
                  <a:pt x="4728417" y="1742869"/>
                  <a:pt x="4629273" y="1914590"/>
                </a:cubicBezTo>
                <a:cubicBezTo>
                  <a:pt x="4149194" y="2746112"/>
                  <a:pt x="3669113" y="3577634"/>
                  <a:pt x="3189034" y="4409156"/>
                </a:cubicBezTo>
                <a:cubicBezTo>
                  <a:pt x="3089890" y="4580878"/>
                  <a:pt x="2870310" y="4639714"/>
                  <a:pt x="2698589" y="4540570"/>
                </a:cubicBezTo>
                <a:lnTo>
                  <a:pt x="2698590" y="4540570"/>
                </a:lnTo>
                <a:cubicBezTo>
                  <a:pt x="2526868" y="4441426"/>
                  <a:pt x="2468032" y="4221846"/>
                  <a:pt x="2567176" y="4050125"/>
                </a:cubicBezTo>
                <a:lnTo>
                  <a:pt x="4007414" y="1555560"/>
                </a:lnTo>
                <a:cubicBezTo>
                  <a:pt x="4069378" y="1448234"/>
                  <a:pt x="4178388" y="1385003"/>
                  <a:pt x="4293357" y="1376879"/>
                </a:cubicBezTo>
                <a:close/>
                <a:moveTo>
                  <a:pt x="3470538" y="1226854"/>
                </a:moveTo>
                <a:cubicBezTo>
                  <a:pt x="3539360" y="1221990"/>
                  <a:pt x="3610323" y="1236919"/>
                  <a:pt x="3674571" y="1274013"/>
                </a:cubicBezTo>
                <a:cubicBezTo>
                  <a:pt x="3845898" y="1372929"/>
                  <a:pt x="3904600" y="1592005"/>
                  <a:pt x="3805684" y="1763332"/>
                </a:cubicBezTo>
                <a:lnTo>
                  <a:pt x="1849134" y="5152175"/>
                </a:lnTo>
                <a:cubicBezTo>
                  <a:pt x="1750218" y="5323503"/>
                  <a:pt x="1531142" y="5382204"/>
                  <a:pt x="1359815" y="5283288"/>
                </a:cubicBezTo>
                <a:cubicBezTo>
                  <a:pt x="1188487" y="5184372"/>
                  <a:pt x="1129786" y="4965296"/>
                  <a:pt x="1228702" y="4793968"/>
                </a:cubicBezTo>
                <a:lnTo>
                  <a:pt x="3185251" y="1405125"/>
                </a:lnTo>
                <a:cubicBezTo>
                  <a:pt x="3247073" y="1298046"/>
                  <a:pt x="3355833" y="1234961"/>
                  <a:pt x="3470538" y="1226854"/>
                </a:cubicBezTo>
                <a:close/>
                <a:moveTo>
                  <a:pt x="1813640" y="951054"/>
                </a:moveTo>
                <a:cubicBezTo>
                  <a:pt x="1882462" y="946191"/>
                  <a:pt x="1953424" y="961119"/>
                  <a:pt x="2017672" y="998213"/>
                </a:cubicBezTo>
                <a:cubicBezTo>
                  <a:pt x="2189000" y="1097129"/>
                  <a:pt x="2247701" y="1316205"/>
                  <a:pt x="2148785" y="1487533"/>
                </a:cubicBezTo>
                <a:lnTo>
                  <a:pt x="682197" y="4027738"/>
                </a:lnTo>
                <a:cubicBezTo>
                  <a:pt x="583281" y="4199065"/>
                  <a:pt x="364205" y="4257767"/>
                  <a:pt x="192877" y="4158851"/>
                </a:cubicBezTo>
                <a:cubicBezTo>
                  <a:pt x="21550" y="4059935"/>
                  <a:pt x="-37152" y="3840858"/>
                  <a:pt x="61764" y="3669531"/>
                </a:cubicBezTo>
                <a:lnTo>
                  <a:pt x="1528353" y="1129325"/>
                </a:lnTo>
                <a:cubicBezTo>
                  <a:pt x="1590176" y="1022246"/>
                  <a:pt x="1698936" y="959161"/>
                  <a:pt x="1813640" y="951054"/>
                </a:cubicBezTo>
                <a:close/>
                <a:moveTo>
                  <a:pt x="1340434" y="192913"/>
                </a:moveTo>
                <a:cubicBezTo>
                  <a:pt x="1409257" y="188049"/>
                  <a:pt x="1480219" y="202978"/>
                  <a:pt x="1544467" y="240071"/>
                </a:cubicBezTo>
                <a:cubicBezTo>
                  <a:pt x="1715795" y="338987"/>
                  <a:pt x="1774496" y="558063"/>
                  <a:pt x="1675580" y="729391"/>
                </a:cubicBezTo>
                <a:lnTo>
                  <a:pt x="668484" y="2473732"/>
                </a:lnTo>
                <a:cubicBezTo>
                  <a:pt x="569568" y="2645060"/>
                  <a:pt x="350492" y="2703761"/>
                  <a:pt x="179164" y="2604845"/>
                </a:cubicBezTo>
                <a:cubicBezTo>
                  <a:pt x="7837" y="2505929"/>
                  <a:pt x="-50865" y="2286853"/>
                  <a:pt x="48051" y="2115526"/>
                </a:cubicBezTo>
                <a:lnTo>
                  <a:pt x="1055147" y="371184"/>
                </a:lnTo>
                <a:cubicBezTo>
                  <a:pt x="1116970" y="264104"/>
                  <a:pt x="1225730" y="201019"/>
                  <a:pt x="1340434" y="192913"/>
                </a:cubicBezTo>
                <a:close/>
                <a:moveTo>
                  <a:pt x="3267429" y="892"/>
                </a:moveTo>
                <a:cubicBezTo>
                  <a:pt x="3336251" y="-3971"/>
                  <a:pt x="3407214" y="10957"/>
                  <a:pt x="3471462" y="48051"/>
                </a:cubicBezTo>
                <a:cubicBezTo>
                  <a:pt x="3642789" y="146967"/>
                  <a:pt x="3701491" y="366043"/>
                  <a:pt x="3602575" y="537370"/>
                </a:cubicBezTo>
                <a:lnTo>
                  <a:pt x="1576854" y="4046022"/>
                </a:lnTo>
                <a:cubicBezTo>
                  <a:pt x="1477938" y="4217349"/>
                  <a:pt x="1258862" y="4276050"/>
                  <a:pt x="1087534" y="4177134"/>
                </a:cubicBezTo>
                <a:cubicBezTo>
                  <a:pt x="916207" y="4078218"/>
                  <a:pt x="857505" y="3859142"/>
                  <a:pt x="956421" y="3687815"/>
                </a:cubicBezTo>
                <a:lnTo>
                  <a:pt x="2982142" y="179163"/>
                </a:lnTo>
                <a:cubicBezTo>
                  <a:pt x="3043965" y="72084"/>
                  <a:pt x="3152725" y="8999"/>
                  <a:pt x="3267429" y="89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48DFCA4-B235-4122-A6F7-B95B96967970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8197437" y="1632698"/>
            <a:ext cx="2651377" cy="2651047"/>
          </a:xfrm>
          <a:prstGeom prst="ellipse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1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3B978102-A823-4DBC-B061-CD15B76AD7C8}"/>
              </a:ext>
            </a:extLst>
          </p:cNvPr>
          <p:cNvSpPr>
            <a:spLocks/>
          </p:cNvSpPr>
          <p:nvPr userDrawn="1"/>
        </p:nvSpPr>
        <p:spPr bwMode="auto">
          <a:xfrm>
            <a:off x="0" y="1661079"/>
            <a:ext cx="2356409" cy="3260388"/>
          </a:xfrm>
          <a:custGeom>
            <a:avLst/>
            <a:gdLst>
              <a:gd name="T0" fmla="*/ 742 w 742"/>
              <a:gd name="T1" fmla="*/ 513 h 1027"/>
              <a:gd name="T2" fmla="*/ 228 w 742"/>
              <a:gd name="T3" fmla="*/ 0 h 1027"/>
              <a:gd name="T4" fmla="*/ 0 w 742"/>
              <a:gd name="T5" fmla="*/ 53 h 1027"/>
              <a:gd name="T6" fmla="*/ 0 w 742"/>
              <a:gd name="T7" fmla="*/ 974 h 1027"/>
              <a:gd name="T8" fmla="*/ 228 w 742"/>
              <a:gd name="T9" fmla="*/ 1027 h 1027"/>
              <a:gd name="T10" fmla="*/ 742 w 742"/>
              <a:gd name="T11" fmla="*/ 513 h 10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742" h="1027">
                <a:moveTo>
                  <a:pt x="742" y="513"/>
                </a:moveTo>
                <a:cubicBezTo>
                  <a:pt x="742" y="230"/>
                  <a:pt x="512" y="0"/>
                  <a:pt x="228" y="0"/>
                </a:cubicBezTo>
                <a:cubicBezTo>
                  <a:pt x="146" y="0"/>
                  <a:pt x="69" y="19"/>
                  <a:pt x="0" y="53"/>
                </a:cubicBezTo>
                <a:cubicBezTo>
                  <a:pt x="0" y="974"/>
                  <a:pt x="0" y="974"/>
                  <a:pt x="0" y="974"/>
                </a:cubicBezTo>
                <a:cubicBezTo>
                  <a:pt x="69" y="1008"/>
                  <a:pt x="146" y="1027"/>
                  <a:pt x="228" y="1027"/>
                </a:cubicBezTo>
                <a:cubicBezTo>
                  <a:pt x="512" y="1027"/>
                  <a:pt x="742" y="797"/>
                  <a:pt x="742" y="513"/>
                </a:cubicBezTo>
                <a:close/>
              </a:path>
            </a:pathLst>
          </a:custGeom>
          <a:solidFill>
            <a:schemeClr val="accent2">
              <a:lumMod val="50000"/>
              <a:alpha val="2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dirty="0"/>
              <a:t> </a:t>
            </a: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A497579E-F295-4CA7-B4C6-DC50C6D387C4}"/>
              </a:ext>
            </a:extLst>
          </p:cNvPr>
          <p:cNvSpPr>
            <a:spLocks/>
          </p:cNvSpPr>
          <p:nvPr userDrawn="1"/>
        </p:nvSpPr>
        <p:spPr bwMode="auto">
          <a:xfrm>
            <a:off x="0" y="3330504"/>
            <a:ext cx="3591274" cy="3527496"/>
          </a:xfrm>
          <a:custGeom>
            <a:avLst/>
            <a:gdLst>
              <a:gd name="T0" fmla="*/ 1062 w 1131"/>
              <a:gd name="T1" fmla="*/ 708 h 1111"/>
              <a:gd name="T2" fmla="*/ 0 w 1131"/>
              <a:gd name="T3" fmla="*/ 42 h 1111"/>
              <a:gd name="T4" fmla="*/ 0 w 1131"/>
              <a:gd name="T5" fmla="*/ 238 h 1111"/>
              <a:gd name="T6" fmla="*/ 443 w 1131"/>
              <a:gd name="T7" fmla="*/ 308 h 1111"/>
              <a:gd name="T8" fmla="*/ 879 w 1131"/>
              <a:gd name="T9" fmla="*/ 776 h 1111"/>
              <a:gd name="T10" fmla="*/ 931 w 1131"/>
              <a:gd name="T11" fmla="*/ 1111 h 1111"/>
              <a:gd name="T12" fmla="*/ 1126 w 1131"/>
              <a:gd name="T13" fmla="*/ 1111 h 1111"/>
              <a:gd name="T14" fmla="*/ 1062 w 1131"/>
              <a:gd name="T15" fmla="*/ 708 h 1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131" h="1111">
                <a:moveTo>
                  <a:pt x="1062" y="708"/>
                </a:moveTo>
                <a:cubicBezTo>
                  <a:pt x="895" y="262"/>
                  <a:pt x="453" y="0"/>
                  <a:pt x="0" y="42"/>
                </a:cubicBezTo>
                <a:cubicBezTo>
                  <a:pt x="0" y="238"/>
                  <a:pt x="0" y="238"/>
                  <a:pt x="0" y="238"/>
                </a:cubicBezTo>
                <a:cubicBezTo>
                  <a:pt x="150" y="220"/>
                  <a:pt x="302" y="244"/>
                  <a:pt x="443" y="308"/>
                </a:cubicBezTo>
                <a:cubicBezTo>
                  <a:pt x="646" y="401"/>
                  <a:pt x="801" y="567"/>
                  <a:pt x="879" y="776"/>
                </a:cubicBezTo>
                <a:cubicBezTo>
                  <a:pt x="919" y="885"/>
                  <a:pt x="937" y="998"/>
                  <a:pt x="931" y="1111"/>
                </a:cubicBezTo>
                <a:cubicBezTo>
                  <a:pt x="1126" y="1111"/>
                  <a:pt x="1126" y="1111"/>
                  <a:pt x="1126" y="1111"/>
                </a:cubicBezTo>
                <a:cubicBezTo>
                  <a:pt x="1131" y="977"/>
                  <a:pt x="1111" y="841"/>
                  <a:pt x="1062" y="708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Freeform 12">
            <a:extLst>
              <a:ext uri="{FF2B5EF4-FFF2-40B4-BE49-F238E27FC236}">
                <a16:creationId xmlns:a16="http://schemas.microsoft.com/office/drawing/2014/main" id="{3DEEECBF-ED53-4B4B-A0AD-D50829C04D45}"/>
              </a:ext>
            </a:extLst>
          </p:cNvPr>
          <p:cNvSpPr>
            <a:spLocks/>
          </p:cNvSpPr>
          <p:nvPr userDrawn="1"/>
        </p:nvSpPr>
        <p:spPr bwMode="auto">
          <a:xfrm>
            <a:off x="681244" y="4757442"/>
            <a:ext cx="4073583" cy="2100558"/>
          </a:xfrm>
          <a:custGeom>
            <a:avLst/>
            <a:gdLst>
              <a:gd name="T0" fmla="*/ 196 w 392"/>
              <a:gd name="T1" fmla="*/ 0 h 202"/>
              <a:gd name="T2" fmla="*/ 0 w 392"/>
              <a:gd name="T3" fmla="*/ 196 h 202"/>
              <a:gd name="T4" fmla="*/ 0 w 392"/>
              <a:gd name="T5" fmla="*/ 202 h 202"/>
              <a:gd name="T6" fmla="*/ 392 w 392"/>
              <a:gd name="T7" fmla="*/ 202 h 202"/>
              <a:gd name="T8" fmla="*/ 392 w 392"/>
              <a:gd name="T9" fmla="*/ 196 h 202"/>
              <a:gd name="T10" fmla="*/ 196 w 392"/>
              <a:gd name="T11" fmla="*/ 0 h 2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92" h="202">
                <a:moveTo>
                  <a:pt x="196" y="0"/>
                </a:moveTo>
                <a:cubicBezTo>
                  <a:pt x="88" y="0"/>
                  <a:pt x="0" y="88"/>
                  <a:pt x="0" y="196"/>
                </a:cubicBezTo>
                <a:cubicBezTo>
                  <a:pt x="0" y="198"/>
                  <a:pt x="0" y="200"/>
                  <a:pt x="0" y="202"/>
                </a:cubicBezTo>
                <a:cubicBezTo>
                  <a:pt x="392" y="202"/>
                  <a:pt x="392" y="202"/>
                  <a:pt x="392" y="202"/>
                </a:cubicBezTo>
                <a:cubicBezTo>
                  <a:pt x="392" y="200"/>
                  <a:pt x="392" y="198"/>
                  <a:pt x="392" y="196"/>
                </a:cubicBezTo>
                <a:cubicBezTo>
                  <a:pt x="392" y="88"/>
                  <a:pt x="304" y="0"/>
                  <a:pt x="196" y="0"/>
                </a:cubicBezTo>
                <a:close/>
              </a:path>
            </a:pathLst>
          </a:custGeom>
          <a:solidFill>
            <a:schemeClr val="accent2">
              <a:lumMod val="50000"/>
              <a:alpha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11">
            <a:extLst>
              <a:ext uri="{FF2B5EF4-FFF2-40B4-BE49-F238E27FC236}">
                <a16:creationId xmlns:a16="http://schemas.microsoft.com/office/drawing/2014/main" id="{811F14B9-B08D-4329-A39F-E97420F95098}"/>
              </a:ext>
            </a:extLst>
          </p:cNvPr>
          <p:cNvSpPr>
            <a:spLocks/>
          </p:cNvSpPr>
          <p:nvPr userDrawn="1"/>
        </p:nvSpPr>
        <p:spPr bwMode="auto">
          <a:xfrm>
            <a:off x="2088212" y="6081473"/>
            <a:ext cx="3884468" cy="776526"/>
          </a:xfrm>
          <a:custGeom>
            <a:avLst/>
            <a:gdLst>
              <a:gd name="T0" fmla="*/ 0 w 705"/>
              <a:gd name="T1" fmla="*/ 141 h 141"/>
              <a:gd name="T2" fmla="*/ 705 w 705"/>
              <a:gd name="T3" fmla="*/ 141 h 141"/>
              <a:gd name="T4" fmla="*/ 352 w 705"/>
              <a:gd name="T5" fmla="*/ 0 h 141"/>
              <a:gd name="T6" fmla="*/ 0 w 705"/>
              <a:gd name="T7" fmla="*/ 141 h 1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05" h="141">
                <a:moveTo>
                  <a:pt x="0" y="141"/>
                </a:moveTo>
                <a:cubicBezTo>
                  <a:pt x="705" y="141"/>
                  <a:pt x="705" y="141"/>
                  <a:pt x="705" y="141"/>
                </a:cubicBezTo>
                <a:cubicBezTo>
                  <a:pt x="613" y="54"/>
                  <a:pt x="489" y="0"/>
                  <a:pt x="352" y="0"/>
                </a:cubicBezTo>
                <a:cubicBezTo>
                  <a:pt x="216" y="0"/>
                  <a:pt x="92" y="54"/>
                  <a:pt x="0" y="141"/>
                </a:cubicBezTo>
                <a:close/>
              </a:path>
            </a:pathLst>
          </a:custGeom>
          <a:solidFill>
            <a:schemeClr val="accent2">
              <a:lumMod val="75000"/>
              <a:alpha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9">
            <a:extLst>
              <a:ext uri="{FF2B5EF4-FFF2-40B4-BE49-F238E27FC236}">
                <a16:creationId xmlns:a16="http://schemas.microsoft.com/office/drawing/2014/main" id="{FEA252F0-6AF2-4A3F-AF76-73A60DC56318}"/>
              </a:ext>
            </a:extLst>
          </p:cNvPr>
          <p:cNvSpPr>
            <a:spLocks/>
          </p:cNvSpPr>
          <p:nvPr userDrawn="1"/>
        </p:nvSpPr>
        <p:spPr bwMode="auto">
          <a:xfrm>
            <a:off x="9803928" y="0"/>
            <a:ext cx="2388072" cy="4724473"/>
          </a:xfrm>
          <a:custGeom>
            <a:avLst/>
            <a:gdLst>
              <a:gd name="T0" fmla="*/ 298 w 752"/>
              <a:gd name="T1" fmla="*/ 0 h 1488"/>
              <a:gd name="T2" fmla="*/ 365 w 752"/>
              <a:gd name="T3" fmla="*/ 1254 h 1488"/>
              <a:gd name="T4" fmla="*/ 752 w 752"/>
              <a:gd name="T5" fmla="*/ 1488 h 1488"/>
              <a:gd name="T6" fmla="*/ 752 w 752"/>
              <a:gd name="T7" fmla="*/ 0 h 1488"/>
              <a:gd name="T8" fmla="*/ 298 w 752"/>
              <a:gd name="T9" fmla="*/ 0 h 14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52" h="1488">
                <a:moveTo>
                  <a:pt x="298" y="0"/>
                </a:moveTo>
                <a:cubicBezTo>
                  <a:pt x="0" y="369"/>
                  <a:pt x="22" y="911"/>
                  <a:pt x="365" y="1254"/>
                </a:cubicBezTo>
                <a:cubicBezTo>
                  <a:pt x="477" y="1367"/>
                  <a:pt x="611" y="1444"/>
                  <a:pt x="752" y="1488"/>
                </a:cubicBezTo>
                <a:cubicBezTo>
                  <a:pt x="752" y="0"/>
                  <a:pt x="752" y="0"/>
                  <a:pt x="752" y="0"/>
                </a:cubicBezTo>
                <a:lnTo>
                  <a:pt x="298" y="0"/>
                </a:lnTo>
                <a:close/>
              </a:path>
            </a:pathLst>
          </a:custGeom>
          <a:solidFill>
            <a:schemeClr val="accent2">
              <a:lumMod val="50000"/>
              <a:alpha val="2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10">
            <a:extLst>
              <a:ext uri="{FF2B5EF4-FFF2-40B4-BE49-F238E27FC236}">
                <a16:creationId xmlns:a16="http://schemas.microsoft.com/office/drawing/2014/main" id="{F0C242DF-3251-4B07-AFC0-8F3BDD45B52B}"/>
              </a:ext>
            </a:extLst>
          </p:cNvPr>
          <p:cNvSpPr>
            <a:spLocks/>
          </p:cNvSpPr>
          <p:nvPr userDrawn="1"/>
        </p:nvSpPr>
        <p:spPr bwMode="auto">
          <a:xfrm>
            <a:off x="8473077" y="17464"/>
            <a:ext cx="3194814" cy="1191970"/>
          </a:xfrm>
          <a:custGeom>
            <a:avLst/>
            <a:gdLst>
              <a:gd name="T0" fmla="*/ 122 w 461"/>
              <a:gd name="T1" fmla="*/ 114 h 172"/>
              <a:gd name="T2" fmla="*/ 461 w 461"/>
              <a:gd name="T3" fmla="*/ 0 h 172"/>
              <a:gd name="T4" fmla="*/ 0 w 461"/>
              <a:gd name="T5" fmla="*/ 0 h 172"/>
              <a:gd name="T6" fmla="*/ 122 w 461"/>
              <a:gd name="T7" fmla="*/ 114 h 1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61" h="172">
                <a:moveTo>
                  <a:pt x="122" y="114"/>
                </a:moveTo>
                <a:cubicBezTo>
                  <a:pt x="248" y="172"/>
                  <a:pt x="396" y="120"/>
                  <a:pt x="461" y="0"/>
                </a:cubicBezTo>
                <a:cubicBezTo>
                  <a:pt x="0" y="0"/>
                  <a:pt x="0" y="0"/>
                  <a:pt x="0" y="0"/>
                </a:cubicBezTo>
                <a:cubicBezTo>
                  <a:pt x="26" y="48"/>
                  <a:pt x="67" y="89"/>
                  <a:pt x="122" y="114"/>
                </a:cubicBezTo>
                <a:close/>
              </a:path>
            </a:pathLst>
          </a:custGeom>
          <a:solidFill>
            <a:schemeClr val="accent2">
              <a:lumMod val="50000"/>
              <a:alpha val="2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8">
            <a:extLst>
              <a:ext uri="{FF2B5EF4-FFF2-40B4-BE49-F238E27FC236}">
                <a16:creationId xmlns:a16="http://schemas.microsoft.com/office/drawing/2014/main" id="{55DEE699-6D4B-47B1-9A66-809A4E704859}"/>
              </a:ext>
            </a:extLst>
          </p:cNvPr>
          <p:cNvSpPr>
            <a:spLocks/>
          </p:cNvSpPr>
          <p:nvPr userDrawn="1"/>
        </p:nvSpPr>
        <p:spPr bwMode="auto">
          <a:xfrm>
            <a:off x="5972680" y="0"/>
            <a:ext cx="5171101" cy="1467425"/>
          </a:xfrm>
          <a:custGeom>
            <a:avLst/>
            <a:gdLst>
              <a:gd name="T0" fmla="*/ 1192 w 1629"/>
              <a:gd name="T1" fmla="*/ 301 h 462"/>
              <a:gd name="T2" fmla="*/ 1629 w 1629"/>
              <a:gd name="T3" fmla="*/ 0 h 462"/>
              <a:gd name="T4" fmla="*/ 1327 w 1629"/>
              <a:gd name="T5" fmla="*/ 0 h 462"/>
              <a:gd name="T6" fmla="*/ 1121 w 1629"/>
              <a:gd name="T7" fmla="*/ 109 h 462"/>
              <a:gd name="T8" fmla="*/ 450 w 1629"/>
              <a:gd name="T9" fmla="*/ 85 h 462"/>
              <a:gd name="T10" fmla="*/ 302 w 1629"/>
              <a:gd name="T11" fmla="*/ 0 h 462"/>
              <a:gd name="T12" fmla="*/ 0 w 1629"/>
              <a:gd name="T13" fmla="*/ 0 h 462"/>
              <a:gd name="T14" fmla="*/ 1192 w 1629"/>
              <a:gd name="T15" fmla="*/ 301 h 4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629" h="462">
                <a:moveTo>
                  <a:pt x="1192" y="301"/>
                </a:moveTo>
                <a:cubicBezTo>
                  <a:pt x="1367" y="236"/>
                  <a:pt x="1514" y="131"/>
                  <a:pt x="1629" y="0"/>
                </a:cubicBezTo>
                <a:cubicBezTo>
                  <a:pt x="1327" y="0"/>
                  <a:pt x="1327" y="0"/>
                  <a:pt x="1327" y="0"/>
                </a:cubicBezTo>
                <a:cubicBezTo>
                  <a:pt x="1264" y="45"/>
                  <a:pt x="1195" y="82"/>
                  <a:pt x="1121" y="109"/>
                </a:cubicBezTo>
                <a:cubicBezTo>
                  <a:pt x="901" y="191"/>
                  <a:pt x="663" y="183"/>
                  <a:pt x="450" y="85"/>
                </a:cubicBezTo>
                <a:cubicBezTo>
                  <a:pt x="398" y="61"/>
                  <a:pt x="348" y="32"/>
                  <a:pt x="302" y="0"/>
                </a:cubicBezTo>
                <a:cubicBezTo>
                  <a:pt x="0" y="0"/>
                  <a:pt x="0" y="0"/>
                  <a:pt x="0" y="0"/>
                </a:cubicBezTo>
                <a:cubicBezTo>
                  <a:pt x="288" y="328"/>
                  <a:pt x="759" y="462"/>
                  <a:pt x="1192" y="301"/>
                </a:cubicBezTo>
                <a:close/>
              </a:path>
            </a:pathLst>
          </a:custGeom>
          <a:solidFill>
            <a:schemeClr val="accent2">
              <a:lumMod val="75000"/>
              <a:alpha val="2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grpSp>
        <p:nvGrpSpPr>
          <p:cNvPr id="14" name="Group 63">
            <a:extLst>
              <a:ext uri="{FF2B5EF4-FFF2-40B4-BE49-F238E27FC236}">
                <a16:creationId xmlns:a16="http://schemas.microsoft.com/office/drawing/2014/main" id="{0111EF1D-3AD7-4C19-A625-C62E98C50F11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-504824" y="1971677"/>
            <a:ext cx="6569075" cy="6553200"/>
            <a:chOff x="1771" y="90"/>
            <a:chExt cx="4138" cy="4128"/>
          </a:xfrm>
          <a:solidFill>
            <a:schemeClr val="accent2">
              <a:lumMod val="50000"/>
              <a:alpha val="20000"/>
            </a:schemeClr>
          </a:solidFill>
        </p:grpSpPr>
        <p:grpSp>
          <p:nvGrpSpPr>
            <p:cNvPr id="15" name="Group 264">
              <a:extLst>
                <a:ext uri="{FF2B5EF4-FFF2-40B4-BE49-F238E27FC236}">
                  <a16:creationId xmlns:a16="http://schemas.microsoft.com/office/drawing/2014/main" id="{A7750BE3-2D63-4B99-B0B4-3836D118D73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029" y="90"/>
              <a:ext cx="3622" cy="1037"/>
              <a:chOff x="2029" y="90"/>
              <a:chExt cx="3622" cy="1037"/>
            </a:xfrm>
            <a:grpFill/>
          </p:grpSpPr>
          <p:sp>
            <p:nvSpPr>
              <p:cNvPr id="796" name="Freeform 64">
                <a:extLst>
                  <a:ext uri="{FF2B5EF4-FFF2-40B4-BE49-F238E27FC236}">
                    <a16:creationId xmlns:a16="http://schemas.microsoft.com/office/drawing/2014/main" id="{89480C6D-2F30-4007-9B64-2BD534EEBF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91" y="96"/>
                <a:ext cx="6" cy="0"/>
              </a:xfrm>
              <a:custGeom>
                <a:avLst/>
                <a:gdLst>
                  <a:gd name="T0" fmla="*/ 0 w 6"/>
                  <a:gd name="T1" fmla="*/ 0 w 6"/>
                  <a:gd name="T2" fmla="*/ 0 w 6"/>
                  <a:gd name="T3" fmla="*/ 6 w 6"/>
                  <a:gd name="T4" fmla="*/ 0 w 6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6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6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97" name="Freeform 65">
                <a:extLst>
                  <a:ext uri="{FF2B5EF4-FFF2-40B4-BE49-F238E27FC236}">
                    <a16:creationId xmlns:a16="http://schemas.microsoft.com/office/drawing/2014/main" id="{55E3F7C9-505B-4423-AAB7-A8D3FA7AB3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91" y="96"/>
                <a:ext cx="6" cy="0"/>
              </a:xfrm>
              <a:custGeom>
                <a:avLst/>
                <a:gdLst>
                  <a:gd name="T0" fmla="*/ 0 w 6"/>
                  <a:gd name="T1" fmla="*/ 0 w 6"/>
                  <a:gd name="T2" fmla="*/ 0 w 6"/>
                  <a:gd name="T3" fmla="*/ 6 w 6"/>
                  <a:gd name="T4" fmla="*/ 0 w 6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6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6" y="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98" name="Freeform 66">
                <a:extLst>
                  <a:ext uri="{FF2B5EF4-FFF2-40B4-BE49-F238E27FC236}">
                    <a16:creationId xmlns:a16="http://schemas.microsoft.com/office/drawing/2014/main" id="{6904AA3F-7A26-448B-87E6-2D91782456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21" y="90"/>
                <a:ext cx="5" cy="6"/>
              </a:xfrm>
              <a:custGeom>
                <a:avLst/>
                <a:gdLst>
                  <a:gd name="T0" fmla="*/ 0 w 5"/>
                  <a:gd name="T1" fmla="*/ 0 h 6"/>
                  <a:gd name="T2" fmla="*/ 0 w 5"/>
                  <a:gd name="T3" fmla="*/ 6 h 6"/>
                  <a:gd name="T4" fmla="*/ 0 w 5"/>
                  <a:gd name="T5" fmla="*/ 6 h 6"/>
                  <a:gd name="T6" fmla="*/ 5 w 5"/>
                  <a:gd name="T7" fmla="*/ 6 h 6"/>
                  <a:gd name="T8" fmla="*/ 0 w 5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5" y="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99" name="Freeform 67">
                <a:extLst>
                  <a:ext uri="{FF2B5EF4-FFF2-40B4-BE49-F238E27FC236}">
                    <a16:creationId xmlns:a16="http://schemas.microsoft.com/office/drawing/2014/main" id="{A5ADDE19-91F0-44DD-B520-402E8C603C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21" y="90"/>
                <a:ext cx="5" cy="6"/>
              </a:xfrm>
              <a:custGeom>
                <a:avLst/>
                <a:gdLst>
                  <a:gd name="T0" fmla="*/ 0 w 5"/>
                  <a:gd name="T1" fmla="*/ 0 h 6"/>
                  <a:gd name="T2" fmla="*/ 0 w 5"/>
                  <a:gd name="T3" fmla="*/ 6 h 6"/>
                  <a:gd name="T4" fmla="*/ 0 w 5"/>
                  <a:gd name="T5" fmla="*/ 6 h 6"/>
                  <a:gd name="T6" fmla="*/ 5 w 5"/>
                  <a:gd name="T7" fmla="*/ 6 h 6"/>
                  <a:gd name="T8" fmla="*/ 0 w 5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5" y="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00" name="Freeform 68">
                <a:extLst>
                  <a:ext uri="{FF2B5EF4-FFF2-40B4-BE49-F238E27FC236}">
                    <a16:creationId xmlns:a16="http://schemas.microsoft.com/office/drawing/2014/main" id="{DDF188E7-A2F3-4932-A011-56AE9E5EED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0" y="90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01" name="Freeform 69">
                <a:extLst>
                  <a:ext uri="{FF2B5EF4-FFF2-40B4-BE49-F238E27FC236}">
                    <a16:creationId xmlns:a16="http://schemas.microsoft.com/office/drawing/2014/main" id="{318CC2B1-61C2-48A6-9926-9B05F58FF7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0" y="90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02" name="Freeform 70">
                <a:extLst>
                  <a:ext uri="{FF2B5EF4-FFF2-40B4-BE49-F238E27FC236}">
                    <a16:creationId xmlns:a16="http://schemas.microsoft.com/office/drawing/2014/main" id="{AB156780-4F0C-411F-BD40-7EDC36E287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79" y="90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03" name="Freeform 71">
                <a:extLst>
                  <a:ext uri="{FF2B5EF4-FFF2-40B4-BE49-F238E27FC236}">
                    <a16:creationId xmlns:a16="http://schemas.microsoft.com/office/drawing/2014/main" id="{D9EAFD47-4784-4C77-B292-0F355C321A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79" y="90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04" name="Freeform 72">
                <a:extLst>
                  <a:ext uri="{FF2B5EF4-FFF2-40B4-BE49-F238E27FC236}">
                    <a16:creationId xmlns:a16="http://schemas.microsoft.com/office/drawing/2014/main" id="{8EA2BFF6-2D42-4C74-81EC-61ACF77189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08" y="90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05" name="Freeform 73">
                <a:extLst>
                  <a:ext uri="{FF2B5EF4-FFF2-40B4-BE49-F238E27FC236}">
                    <a16:creationId xmlns:a16="http://schemas.microsoft.com/office/drawing/2014/main" id="{419FC3AE-E5E0-46B9-AFE8-36CB3B0AFB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08" y="90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06" name="Freeform 74">
                <a:extLst>
                  <a:ext uri="{FF2B5EF4-FFF2-40B4-BE49-F238E27FC236}">
                    <a16:creationId xmlns:a16="http://schemas.microsoft.com/office/drawing/2014/main" id="{B00EF2F3-EC71-44CB-8031-5B26158D50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7" y="90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07" name="Freeform 75">
                <a:extLst>
                  <a:ext uri="{FF2B5EF4-FFF2-40B4-BE49-F238E27FC236}">
                    <a16:creationId xmlns:a16="http://schemas.microsoft.com/office/drawing/2014/main" id="{9701E1D1-BE72-4D6E-8565-41D9A9DEEC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7" y="90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08" name="Freeform 76">
                <a:extLst>
                  <a:ext uri="{FF2B5EF4-FFF2-40B4-BE49-F238E27FC236}">
                    <a16:creationId xmlns:a16="http://schemas.microsoft.com/office/drawing/2014/main" id="{B826F7C9-64FD-40C2-A7D3-7B2604D716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66" y="90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09" name="Freeform 77">
                <a:extLst>
                  <a:ext uri="{FF2B5EF4-FFF2-40B4-BE49-F238E27FC236}">
                    <a16:creationId xmlns:a16="http://schemas.microsoft.com/office/drawing/2014/main" id="{30C9DD75-B7A1-416A-98BA-C53426F014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66" y="90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10" name="Freeform 78">
                <a:extLst>
                  <a:ext uri="{FF2B5EF4-FFF2-40B4-BE49-F238E27FC236}">
                    <a16:creationId xmlns:a16="http://schemas.microsoft.com/office/drawing/2014/main" id="{4D9CC881-FB04-4C66-B3F4-A103C4F613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95" y="90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11" name="Freeform 79">
                <a:extLst>
                  <a:ext uri="{FF2B5EF4-FFF2-40B4-BE49-F238E27FC236}">
                    <a16:creationId xmlns:a16="http://schemas.microsoft.com/office/drawing/2014/main" id="{0C40998A-F4EA-4C15-986F-847993EF46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95" y="90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12" name="Freeform 80">
                <a:extLst>
                  <a:ext uri="{FF2B5EF4-FFF2-40B4-BE49-F238E27FC236}">
                    <a16:creationId xmlns:a16="http://schemas.microsoft.com/office/drawing/2014/main" id="{4DFFF3E4-1E0B-4B1D-AF92-FEC090A9C7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24" y="90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13" name="Freeform 81">
                <a:extLst>
                  <a:ext uri="{FF2B5EF4-FFF2-40B4-BE49-F238E27FC236}">
                    <a16:creationId xmlns:a16="http://schemas.microsoft.com/office/drawing/2014/main" id="{434C34DA-B639-4065-9244-08EC74446A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24" y="90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14" name="Freeform 82">
                <a:extLst>
                  <a:ext uri="{FF2B5EF4-FFF2-40B4-BE49-F238E27FC236}">
                    <a16:creationId xmlns:a16="http://schemas.microsoft.com/office/drawing/2014/main" id="{B6C47DAB-D4E7-4575-8184-6CF69B8DB7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54" y="90"/>
                <a:ext cx="5" cy="6"/>
              </a:xfrm>
              <a:custGeom>
                <a:avLst/>
                <a:gdLst>
                  <a:gd name="T0" fmla="*/ 0 w 5"/>
                  <a:gd name="T1" fmla="*/ 0 h 6"/>
                  <a:gd name="T2" fmla="*/ 0 w 5"/>
                  <a:gd name="T3" fmla="*/ 6 h 6"/>
                  <a:gd name="T4" fmla="*/ 0 w 5"/>
                  <a:gd name="T5" fmla="*/ 6 h 6"/>
                  <a:gd name="T6" fmla="*/ 5 w 5"/>
                  <a:gd name="T7" fmla="*/ 6 h 6"/>
                  <a:gd name="T8" fmla="*/ 0 w 5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5" y="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15" name="Freeform 83">
                <a:extLst>
                  <a:ext uri="{FF2B5EF4-FFF2-40B4-BE49-F238E27FC236}">
                    <a16:creationId xmlns:a16="http://schemas.microsoft.com/office/drawing/2014/main" id="{D0BABF91-9EA5-42CB-BC85-9962FB0DA5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54" y="90"/>
                <a:ext cx="5" cy="6"/>
              </a:xfrm>
              <a:custGeom>
                <a:avLst/>
                <a:gdLst>
                  <a:gd name="T0" fmla="*/ 0 w 5"/>
                  <a:gd name="T1" fmla="*/ 0 h 6"/>
                  <a:gd name="T2" fmla="*/ 0 w 5"/>
                  <a:gd name="T3" fmla="*/ 6 h 6"/>
                  <a:gd name="T4" fmla="*/ 0 w 5"/>
                  <a:gd name="T5" fmla="*/ 6 h 6"/>
                  <a:gd name="T6" fmla="*/ 5 w 5"/>
                  <a:gd name="T7" fmla="*/ 6 h 6"/>
                  <a:gd name="T8" fmla="*/ 0 w 5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5" y="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16" name="Freeform 84">
                <a:extLst>
                  <a:ext uri="{FF2B5EF4-FFF2-40B4-BE49-F238E27FC236}">
                    <a16:creationId xmlns:a16="http://schemas.microsoft.com/office/drawing/2014/main" id="{D958121C-5E04-4E25-8ED6-6382C0D336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83" y="96"/>
                <a:ext cx="6" cy="0"/>
              </a:xfrm>
              <a:custGeom>
                <a:avLst/>
                <a:gdLst>
                  <a:gd name="T0" fmla="*/ 0 w 6"/>
                  <a:gd name="T1" fmla="*/ 0 w 6"/>
                  <a:gd name="T2" fmla="*/ 0 w 6"/>
                  <a:gd name="T3" fmla="*/ 6 w 6"/>
                  <a:gd name="T4" fmla="*/ 0 w 6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6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6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17" name="Freeform 85">
                <a:extLst>
                  <a:ext uri="{FF2B5EF4-FFF2-40B4-BE49-F238E27FC236}">
                    <a16:creationId xmlns:a16="http://schemas.microsoft.com/office/drawing/2014/main" id="{C6254981-7256-459D-BDCC-C92934F1E3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83" y="96"/>
                <a:ext cx="6" cy="0"/>
              </a:xfrm>
              <a:custGeom>
                <a:avLst/>
                <a:gdLst>
                  <a:gd name="T0" fmla="*/ 0 w 6"/>
                  <a:gd name="T1" fmla="*/ 0 w 6"/>
                  <a:gd name="T2" fmla="*/ 0 w 6"/>
                  <a:gd name="T3" fmla="*/ 6 w 6"/>
                  <a:gd name="T4" fmla="*/ 0 w 6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6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6" y="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18" name="Freeform 86">
                <a:extLst>
                  <a:ext uri="{FF2B5EF4-FFF2-40B4-BE49-F238E27FC236}">
                    <a16:creationId xmlns:a16="http://schemas.microsoft.com/office/drawing/2014/main" id="{31068482-64EA-4836-A668-3D51744646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33" y="219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19" name="Freeform 87">
                <a:extLst>
                  <a:ext uri="{FF2B5EF4-FFF2-40B4-BE49-F238E27FC236}">
                    <a16:creationId xmlns:a16="http://schemas.microsoft.com/office/drawing/2014/main" id="{37EB42DF-8DBB-4854-9774-6A70681C5C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33" y="219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20" name="Freeform 88">
                <a:extLst>
                  <a:ext uri="{FF2B5EF4-FFF2-40B4-BE49-F238E27FC236}">
                    <a16:creationId xmlns:a16="http://schemas.microsoft.com/office/drawing/2014/main" id="{97CE4EC4-C9D8-46B4-911F-6B062FDF0B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62" y="219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21" name="Freeform 89">
                <a:extLst>
                  <a:ext uri="{FF2B5EF4-FFF2-40B4-BE49-F238E27FC236}">
                    <a16:creationId xmlns:a16="http://schemas.microsoft.com/office/drawing/2014/main" id="{017D796A-15D7-4856-A2E5-92CBEBBC33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62" y="219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22" name="Oval 90">
                <a:extLst>
                  <a:ext uri="{FF2B5EF4-FFF2-40B4-BE49-F238E27FC236}">
                    <a16:creationId xmlns:a16="http://schemas.microsoft.com/office/drawing/2014/main" id="{DB9454BF-3A24-47D1-97BB-9BEC7B426A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91" y="219"/>
                <a:ext cx="6" cy="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23" name="Oval 91">
                <a:extLst>
                  <a:ext uri="{FF2B5EF4-FFF2-40B4-BE49-F238E27FC236}">
                    <a16:creationId xmlns:a16="http://schemas.microsoft.com/office/drawing/2014/main" id="{651CA7CA-6605-4983-896C-959A5B034C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21" y="219"/>
                <a:ext cx="5" cy="1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24" name="Oval 92">
                <a:extLst>
                  <a:ext uri="{FF2B5EF4-FFF2-40B4-BE49-F238E27FC236}">
                    <a16:creationId xmlns:a16="http://schemas.microsoft.com/office/drawing/2014/main" id="{8F92E3EE-3CD3-4F8E-8B96-37D7C1E200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44" y="219"/>
                <a:ext cx="12" cy="1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25" name="Oval 93">
                <a:extLst>
                  <a:ext uri="{FF2B5EF4-FFF2-40B4-BE49-F238E27FC236}">
                    <a16:creationId xmlns:a16="http://schemas.microsoft.com/office/drawing/2014/main" id="{65D179D5-96A5-4579-BBA1-68197602CB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73" y="219"/>
                <a:ext cx="12" cy="1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26" name="Oval 94">
                <a:extLst>
                  <a:ext uri="{FF2B5EF4-FFF2-40B4-BE49-F238E27FC236}">
                    <a16:creationId xmlns:a16="http://schemas.microsoft.com/office/drawing/2014/main" id="{53BC2C4F-FE47-485D-AEE8-A8B60CC404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02" y="219"/>
                <a:ext cx="18" cy="1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27" name="Oval 95">
                <a:extLst>
                  <a:ext uri="{FF2B5EF4-FFF2-40B4-BE49-F238E27FC236}">
                    <a16:creationId xmlns:a16="http://schemas.microsoft.com/office/drawing/2014/main" id="{A32411A2-1529-4823-B421-1812688CC6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31" y="219"/>
                <a:ext cx="18" cy="1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28" name="Oval 96">
                <a:extLst>
                  <a:ext uri="{FF2B5EF4-FFF2-40B4-BE49-F238E27FC236}">
                    <a16:creationId xmlns:a16="http://schemas.microsoft.com/office/drawing/2014/main" id="{8B597AC4-FD3B-4BFF-A411-E269E5B87B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60" y="219"/>
                <a:ext cx="18" cy="1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29" name="Oval 97">
                <a:extLst>
                  <a:ext uri="{FF2B5EF4-FFF2-40B4-BE49-F238E27FC236}">
                    <a16:creationId xmlns:a16="http://schemas.microsoft.com/office/drawing/2014/main" id="{84527CF5-C756-4C6F-A9F6-E1CE5039BB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89" y="219"/>
                <a:ext cx="12" cy="1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30" name="Oval 98">
                <a:extLst>
                  <a:ext uri="{FF2B5EF4-FFF2-40B4-BE49-F238E27FC236}">
                    <a16:creationId xmlns:a16="http://schemas.microsoft.com/office/drawing/2014/main" id="{50B83E82-539F-42E3-A077-06065884A8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9" y="219"/>
                <a:ext cx="11" cy="1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31" name="Oval 99">
                <a:extLst>
                  <a:ext uri="{FF2B5EF4-FFF2-40B4-BE49-F238E27FC236}">
                    <a16:creationId xmlns:a16="http://schemas.microsoft.com/office/drawing/2014/main" id="{EA3FDBDC-8597-4578-9E72-0EA54462F7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54" y="219"/>
                <a:ext cx="5" cy="1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32" name="Oval 100">
                <a:extLst>
                  <a:ext uri="{FF2B5EF4-FFF2-40B4-BE49-F238E27FC236}">
                    <a16:creationId xmlns:a16="http://schemas.microsoft.com/office/drawing/2014/main" id="{7E7F80B9-DF60-4A91-9D48-4B5A0720C2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83" y="219"/>
                <a:ext cx="6" cy="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33" name="Freeform 101">
                <a:extLst>
                  <a:ext uri="{FF2B5EF4-FFF2-40B4-BE49-F238E27FC236}">
                    <a16:creationId xmlns:a16="http://schemas.microsoft.com/office/drawing/2014/main" id="{C0688CF1-D070-4577-B134-E0FB2F656A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12" y="219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34" name="Freeform 102">
                <a:extLst>
                  <a:ext uri="{FF2B5EF4-FFF2-40B4-BE49-F238E27FC236}">
                    <a16:creationId xmlns:a16="http://schemas.microsoft.com/office/drawing/2014/main" id="{D31AC44E-07D1-4DBD-A76D-0E58BD3290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12" y="219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35" name="Freeform 103">
                <a:extLst>
                  <a:ext uri="{FF2B5EF4-FFF2-40B4-BE49-F238E27FC236}">
                    <a16:creationId xmlns:a16="http://schemas.microsoft.com/office/drawing/2014/main" id="{E7E74493-F0F8-4010-BE8B-BB8D5AC50E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41" y="219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36" name="Freeform 104">
                <a:extLst>
                  <a:ext uri="{FF2B5EF4-FFF2-40B4-BE49-F238E27FC236}">
                    <a16:creationId xmlns:a16="http://schemas.microsoft.com/office/drawing/2014/main" id="{0277F12D-63A5-47D1-89A6-C0026C432D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41" y="219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37" name="Freeform 105">
                <a:extLst>
                  <a:ext uri="{FF2B5EF4-FFF2-40B4-BE49-F238E27FC236}">
                    <a16:creationId xmlns:a16="http://schemas.microsoft.com/office/drawing/2014/main" id="{12B42065-1D49-46D0-8F0F-67A403AAD9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75" y="348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38" name="Freeform 106">
                <a:extLst>
                  <a:ext uri="{FF2B5EF4-FFF2-40B4-BE49-F238E27FC236}">
                    <a16:creationId xmlns:a16="http://schemas.microsoft.com/office/drawing/2014/main" id="{15BF1661-1D3F-41BE-AEBA-97FB7F5260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75" y="348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39" name="Freeform 107">
                <a:extLst>
                  <a:ext uri="{FF2B5EF4-FFF2-40B4-BE49-F238E27FC236}">
                    <a16:creationId xmlns:a16="http://schemas.microsoft.com/office/drawing/2014/main" id="{7BA7B58E-8A45-40F7-A94C-0584DB7C7C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04" y="348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40" name="Freeform 108">
                <a:extLst>
                  <a:ext uri="{FF2B5EF4-FFF2-40B4-BE49-F238E27FC236}">
                    <a16:creationId xmlns:a16="http://schemas.microsoft.com/office/drawing/2014/main" id="{FDA60005-0010-4367-B541-164AD39D12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04" y="348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41" name="Oval 109">
                <a:extLst>
                  <a:ext uri="{FF2B5EF4-FFF2-40B4-BE49-F238E27FC236}">
                    <a16:creationId xmlns:a16="http://schemas.microsoft.com/office/drawing/2014/main" id="{FAA6B11B-8AA9-4973-9357-B6670A58CB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33" y="348"/>
                <a:ext cx="6" cy="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42" name="Oval 110">
                <a:extLst>
                  <a:ext uri="{FF2B5EF4-FFF2-40B4-BE49-F238E27FC236}">
                    <a16:creationId xmlns:a16="http://schemas.microsoft.com/office/drawing/2014/main" id="{9A59E768-B685-42FF-922F-7F0919189F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56" y="348"/>
                <a:ext cx="12" cy="1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43" name="Oval 111">
                <a:extLst>
                  <a:ext uri="{FF2B5EF4-FFF2-40B4-BE49-F238E27FC236}">
                    <a16:creationId xmlns:a16="http://schemas.microsoft.com/office/drawing/2014/main" id="{494B217B-63F2-4441-BD49-A2DA9F4E39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86" y="342"/>
                <a:ext cx="17" cy="1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44" name="Oval 112">
                <a:extLst>
                  <a:ext uri="{FF2B5EF4-FFF2-40B4-BE49-F238E27FC236}">
                    <a16:creationId xmlns:a16="http://schemas.microsoft.com/office/drawing/2014/main" id="{68499FC4-A524-4BD6-989F-3A2E4A8A04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15" y="342"/>
                <a:ext cx="17" cy="1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45" name="Oval 113">
                <a:extLst>
                  <a:ext uri="{FF2B5EF4-FFF2-40B4-BE49-F238E27FC236}">
                    <a16:creationId xmlns:a16="http://schemas.microsoft.com/office/drawing/2014/main" id="{A7CFBC6F-3D2E-45DC-9523-D8462FEA87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44" y="342"/>
                <a:ext cx="17" cy="1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46" name="Oval 114">
                <a:extLst>
                  <a:ext uri="{FF2B5EF4-FFF2-40B4-BE49-F238E27FC236}">
                    <a16:creationId xmlns:a16="http://schemas.microsoft.com/office/drawing/2014/main" id="{CF8B4876-DA39-4FA2-8094-63F6B9A6D6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73" y="342"/>
                <a:ext cx="18" cy="1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47" name="Oval 115">
                <a:extLst>
                  <a:ext uri="{FF2B5EF4-FFF2-40B4-BE49-F238E27FC236}">
                    <a16:creationId xmlns:a16="http://schemas.microsoft.com/office/drawing/2014/main" id="{59BAA7F9-13E9-4FBD-9BC7-0009C8657A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02" y="342"/>
                <a:ext cx="18" cy="1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48" name="Oval 116">
                <a:extLst>
                  <a:ext uri="{FF2B5EF4-FFF2-40B4-BE49-F238E27FC236}">
                    <a16:creationId xmlns:a16="http://schemas.microsoft.com/office/drawing/2014/main" id="{C06A631F-10C6-4CBB-92EA-406AEB096F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31" y="342"/>
                <a:ext cx="18" cy="1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49" name="Oval 117">
                <a:extLst>
                  <a:ext uri="{FF2B5EF4-FFF2-40B4-BE49-F238E27FC236}">
                    <a16:creationId xmlns:a16="http://schemas.microsoft.com/office/drawing/2014/main" id="{31C1E80E-C09F-4091-9DCA-AF990B8215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60" y="342"/>
                <a:ext cx="18" cy="1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50" name="Oval 118">
                <a:extLst>
                  <a:ext uri="{FF2B5EF4-FFF2-40B4-BE49-F238E27FC236}">
                    <a16:creationId xmlns:a16="http://schemas.microsoft.com/office/drawing/2014/main" id="{3AC71232-F8B1-4E3A-972B-71EDDAB651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89" y="342"/>
                <a:ext cx="18" cy="1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51" name="Oval 119">
                <a:extLst>
                  <a:ext uri="{FF2B5EF4-FFF2-40B4-BE49-F238E27FC236}">
                    <a16:creationId xmlns:a16="http://schemas.microsoft.com/office/drawing/2014/main" id="{C9265093-DFBD-48D0-93A0-2B5C8B28D4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9" y="342"/>
                <a:ext cx="17" cy="1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52" name="Oval 120">
                <a:extLst>
                  <a:ext uri="{FF2B5EF4-FFF2-40B4-BE49-F238E27FC236}">
                    <a16:creationId xmlns:a16="http://schemas.microsoft.com/office/drawing/2014/main" id="{6C6F85B5-9352-40FD-BD21-EDFF3ABCA3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48" y="342"/>
                <a:ext cx="17" cy="1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53" name="Oval 121">
                <a:extLst>
                  <a:ext uri="{FF2B5EF4-FFF2-40B4-BE49-F238E27FC236}">
                    <a16:creationId xmlns:a16="http://schemas.microsoft.com/office/drawing/2014/main" id="{F2C31F3B-D74E-427A-804A-093B18E4C26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77" y="342"/>
                <a:ext cx="17" cy="1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54" name="Oval 122">
                <a:extLst>
                  <a:ext uri="{FF2B5EF4-FFF2-40B4-BE49-F238E27FC236}">
                    <a16:creationId xmlns:a16="http://schemas.microsoft.com/office/drawing/2014/main" id="{8E181A27-8FBA-4A88-BE7C-E3EDAEC84C1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06" y="348"/>
                <a:ext cx="12" cy="1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55" name="Oval 123">
                <a:extLst>
                  <a:ext uri="{FF2B5EF4-FFF2-40B4-BE49-F238E27FC236}">
                    <a16:creationId xmlns:a16="http://schemas.microsoft.com/office/drawing/2014/main" id="{F453B292-847D-4B5D-BC4E-28C33F5099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41" y="348"/>
                <a:ext cx="6" cy="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56" name="Freeform 124">
                <a:extLst>
                  <a:ext uri="{FF2B5EF4-FFF2-40B4-BE49-F238E27FC236}">
                    <a16:creationId xmlns:a16="http://schemas.microsoft.com/office/drawing/2014/main" id="{2D28B2AA-5AF5-4B55-9FA4-99AD0BAD12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70" y="348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57" name="Freeform 125">
                <a:extLst>
                  <a:ext uri="{FF2B5EF4-FFF2-40B4-BE49-F238E27FC236}">
                    <a16:creationId xmlns:a16="http://schemas.microsoft.com/office/drawing/2014/main" id="{252E83C5-F49B-4AF8-B464-F0FF053A37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70" y="348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58" name="Freeform 126">
                <a:extLst>
                  <a:ext uri="{FF2B5EF4-FFF2-40B4-BE49-F238E27FC236}">
                    <a16:creationId xmlns:a16="http://schemas.microsoft.com/office/drawing/2014/main" id="{3D3B0F74-7FB7-4C29-9B7B-937B3B8A37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9" y="348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59" name="Freeform 127">
                <a:extLst>
                  <a:ext uri="{FF2B5EF4-FFF2-40B4-BE49-F238E27FC236}">
                    <a16:creationId xmlns:a16="http://schemas.microsoft.com/office/drawing/2014/main" id="{3ABA3C41-6D2F-441A-8FBE-559A89726B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9" y="348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0" name="Freeform 128">
                <a:extLst>
                  <a:ext uri="{FF2B5EF4-FFF2-40B4-BE49-F238E27FC236}">
                    <a16:creationId xmlns:a16="http://schemas.microsoft.com/office/drawing/2014/main" id="{F3EBB29E-89EC-4CEC-A3F6-303F87B5B7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46" y="477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1" name="Freeform 129">
                <a:extLst>
                  <a:ext uri="{FF2B5EF4-FFF2-40B4-BE49-F238E27FC236}">
                    <a16:creationId xmlns:a16="http://schemas.microsoft.com/office/drawing/2014/main" id="{52E617A2-7A14-4B4C-8E7E-95B03B89B8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46" y="477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2" name="Oval 130">
                <a:extLst>
                  <a:ext uri="{FF2B5EF4-FFF2-40B4-BE49-F238E27FC236}">
                    <a16:creationId xmlns:a16="http://schemas.microsoft.com/office/drawing/2014/main" id="{3450A13F-E1B2-4416-9F7C-CC18095CE3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75" y="477"/>
                <a:ext cx="6" cy="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3" name="Oval 131">
                <a:extLst>
                  <a:ext uri="{FF2B5EF4-FFF2-40B4-BE49-F238E27FC236}">
                    <a16:creationId xmlns:a16="http://schemas.microsoft.com/office/drawing/2014/main" id="{8CC380D0-FDFF-4E03-AF78-A6DB3250BA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98" y="477"/>
                <a:ext cx="12" cy="1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4" name="Oval 132">
                <a:extLst>
                  <a:ext uri="{FF2B5EF4-FFF2-40B4-BE49-F238E27FC236}">
                    <a16:creationId xmlns:a16="http://schemas.microsoft.com/office/drawing/2014/main" id="{29E692E4-4CE0-49E7-A5E2-0870C1D17E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27" y="471"/>
                <a:ext cx="18" cy="1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5" name="Oval 133">
                <a:extLst>
                  <a:ext uri="{FF2B5EF4-FFF2-40B4-BE49-F238E27FC236}">
                    <a16:creationId xmlns:a16="http://schemas.microsoft.com/office/drawing/2014/main" id="{E7DB60C7-80C3-4C43-BC59-3A232C8C49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56" y="471"/>
                <a:ext cx="18" cy="1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6" name="Oval 134">
                <a:extLst>
                  <a:ext uri="{FF2B5EF4-FFF2-40B4-BE49-F238E27FC236}">
                    <a16:creationId xmlns:a16="http://schemas.microsoft.com/office/drawing/2014/main" id="{6F3A7AF6-2C7F-43BF-B5C0-05A2843A4F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86" y="471"/>
                <a:ext cx="17" cy="1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7" name="Oval 135">
                <a:extLst>
                  <a:ext uri="{FF2B5EF4-FFF2-40B4-BE49-F238E27FC236}">
                    <a16:creationId xmlns:a16="http://schemas.microsoft.com/office/drawing/2014/main" id="{EB3ADF52-9DBD-4F86-BB9E-4AA15A02A5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09" y="471"/>
                <a:ext cx="23" cy="2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8" name="Oval 136">
                <a:extLst>
                  <a:ext uri="{FF2B5EF4-FFF2-40B4-BE49-F238E27FC236}">
                    <a16:creationId xmlns:a16="http://schemas.microsoft.com/office/drawing/2014/main" id="{5F630DA2-C7BF-4CBC-9F03-E9036E9011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38" y="471"/>
                <a:ext cx="23" cy="2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9" name="Oval 137">
                <a:extLst>
                  <a:ext uri="{FF2B5EF4-FFF2-40B4-BE49-F238E27FC236}">
                    <a16:creationId xmlns:a16="http://schemas.microsoft.com/office/drawing/2014/main" id="{51947238-4080-4D04-BB23-A099113132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67" y="465"/>
                <a:ext cx="29" cy="2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0" name="Oval 138">
                <a:extLst>
                  <a:ext uri="{FF2B5EF4-FFF2-40B4-BE49-F238E27FC236}">
                    <a16:creationId xmlns:a16="http://schemas.microsoft.com/office/drawing/2014/main" id="{3E205003-5F72-47AA-A343-9B0BBCC7C0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96" y="465"/>
                <a:ext cx="30" cy="2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1" name="Oval 139">
                <a:extLst>
                  <a:ext uri="{FF2B5EF4-FFF2-40B4-BE49-F238E27FC236}">
                    <a16:creationId xmlns:a16="http://schemas.microsoft.com/office/drawing/2014/main" id="{076DDF51-BB73-45FF-93F8-6108063F9A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25" y="465"/>
                <a:ext cx="30" cy="2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2" name="Oval 140">
                <a:extLst>
                  <a:ext uri="{FF2B5EF4-FFF2-40B4-BE49-F238E27FC236}">
                    <a16:creationId xmlns:a16="http://schemas.microsoft.com/office/drawing/2014/main" id="{85CE15E1-F733-46F5-A981-A830AA3CCD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55" y="465"/>
                <a:ext cx="29" cy="2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3" name="Oval 141">
                <a:extLst>
                  <a:ext uri="{FF2B5EF4-FFF2-40B4-BE49-F238E27FC236}">
                    <a16:creationId xmlns:a16="http://schemas.microsoft.com/office/drawing/2014/main" id="{2796E1CE-8AC9-4A19-80DC-A9B5EA9D62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84" y="465"/>
                <a:ext cx="29" cy="2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4" name="Oval 142">
                <a:extLst>
                  <a:ext uri="{FF2B5EF4-FFF2-40B4-BE49-F238E27FC236}">
                    <a16:creationId xmlns:a16="http://schemas.microsoft.com/office/drawing/2014/main" id="{D9984E9C-E993-462B-BB66-92F6933597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3" y="471"/>
                <a:ext cx="23" cy="2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5" name="Oval 143">
                <a:extLst>
                  <a:ext uri="{FF2B5EF4-FFF2-40B4-BE49-F238E27FC236}">
                    <a16:creationId xmlns:a16="http://schemas.microsoft.com/office/drawing/2014/main" id="{2CFCC489-5DDF-4883-B1DD-EA24647AD7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42" y="471"/>
                <a:ext cx="23" cy="2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6" name="Oval 144">
                <a:extLst>
                  <a:ext uri="{FF2B5EF4-FFF2-40B4-BE49-F238E27FC236}">
                    <a16:creationId xmlns:a16="http://schemas.microsoft.com/office/drawing/2014/main" id="{88FC9D75-6A3C-45CC-ADE3-0A4F472674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77" y="471"/>
                <a:ext cx="17" cy="1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7" name="Oval 145">
                <a:extLst>
                  <a:ext uri="{FF2B5EF4-FFF2-40B4-BE49-F238E27FC236}">
                    <a16:creationId xmlns:a16="http://schemas.microsoft.com/office/drawing/2014/main" id="{72BBF77D-0F53-46CC-B8B8-2094ED1D3CC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06" y="471"/>
                <a:ext cx="18" cy="1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8" name="Oval 146">
                <a:extLst>
                  <a:ext uri="{FF2B5EF4-FFF2-40B4-BE49-F238E27FC236}">
                    <a16:creationId xmlns:a16="http://schemas.microsoft.com/office/drawing/2014/main" id="{A10FDBBC-398C-4066-B033-6195FBA8DD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35" y="471"/>
                <a:ext cx="18" cy="1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9" name="Oval 147">
                <a:extLst>
                  <a:ext uri="{FF2B5EF4-FFF2-40B4-BE49-F238E27FC236}">
                    <a16:creationId xmlns:a16="http://schemas.microsoft.com/office/drawing/2014/main" id="{2A0541E9-341D-4104-8FD5-98B4E91B5D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64" y="477"/>
                <a:ext cx="12" cy="1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0" name="Oval 148">
                <a:extLst>
                  <a:ext uri="{FF2B5EF4-FFF2-40B4-BE49-F238E27FC236}">
                    <a16:creationId xmlns:a16="http://schemas.microsoft.com/office/drawing/2014/main" id="{7461D31D-3309-46B3-A760-357AB272BD9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99" y="477"/>
                <a:ext cx="6" cy="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1" name="Freeform 149">
                <a:extLst>
                  <a:ext uri="{FF2B5EF4-FFF2-40B4-BE49-F238E27FC236}">
                    <a16:creationId xmlns:a16="http://schemas.microsoft.com/office/drawing/2014/main" id="{8979294D-DB02-4539-AAF5-AD74C8F8E6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28" y="477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2" name="Freeform 150">
                <a:extLst>
                  <a:ext uri="{FF2B5EF4-FFF2-40B4-BE49-F238E27FC236}">
                    <a16:creationId xmlns:a16="http://schemas.microsoft.com/office/drawing/2014/main" id="{EDCE61F3-B87C-4233-8122-205A56F888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28" y="477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3" name="Freeform 151">
                <a:extLst>
                  <a:ext uri="{FF2B5EF4-FFF2-40B4-BE49-F238E27FC236}">
                    <a16:creationId xmlns:a16="http://schemas.microsoft.com/office/drawing/2014/main" id="{F5CE82B5-8513-418D-8E04-B396213DD8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17" y="606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4" name="Freeform 152">
                <a:extLst>
                  <a:ext uri="{FF2B5EF4-FFF2-40B4-BE49-F238E27FC236}">
                    <a16:creationId xmlns:a16="http://schemas.microsoft.com/office/drawing/2014/main" id="{37C70672-88A1-4998-8782-7AD32B3668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17" y="606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5" name="Oval 153">
                <a:extLst>
                  <a:ext uri="{FF2B5EF4-FFF2-40B4-BE49-F238E27FC236}">
                    <a16:creationId xmlns:a16="http://schemas.microsoft.com/office/drawing/2014/main" id="{4126508B-E685-4DA3-BECB-22A469B07E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46" y="606"/>
                <a:ext cx="6" cy="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6" name="Oval 154">
                <a:extLst>
                  <a:ext uri="{FF2B5EF4-FFF2-40B4-BE49-F238E27FC236}">
                    <a16:creationId xmlns:a16="http://schemas.microsoft.com/office/drawing/2014/main" id="{63DC4AAF-5D7E-4B13-AFBF-95FA17F7F89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69" y="606"/>
                <a:ext cx="18" cy="1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7" name="Oval 155">
                <a:extLst>
                  <a:ext uri="{FF2B5EF4-FFF2-40B4-BE49-F238E27FC236}">
                    <a16:creationId xmlns:a16="http://schemas.microsoft.com/office/drawing/2014/main" id="{2DAC66D7-C5EA-4EE0-84D8-3FF3F025CD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98" y="600"/>
                <a:ext cx="18" cy="1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8" name="Oval 156">
                <a:extLst>
                  <a:ext uri="{FF2B5EF4-FFF2-40B4-BE49-F238E27FC236}">
                    <a16:creationId xmlns:a16="http://schemas.microsoft.com/office/drawing/2014/main" id="{3670FAC5-435D-416E-B2EE-844967C360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27" y="600"/>
                <a:ext cx="18" cy="1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9" name="Oval 157">
                <a:extLst>
                  <a:ext uri="{FF2B5EF4-FFF2-40B4-BE49-F238E27FC236}">
                    <a16:creationId xmlns:a16="http://schemas.microsoft.com/office/drawing/2014/main" id="{0C778082-91A2-4F1E-BE60-8029C384A4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51" y="600"/>
                <a:ext cx="23" cy="2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0" name="Oval 158">
                <a:extLst>
                  <a:ext uri="{FF2B5EF4-FFF2-40B4-BE49-F238E27FC236}">
                    <a16:creationId xmlns:a16="http://schemas.microsoft.com/office/drawing/2014/main" id="{A2791ED2-2937-4756-9398-C4B57484EB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80" y="594"/>
                <a:ext cx="29" cy="2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1" name="Oval 159">
                <a:extLst>
                  <a:ext uri="{FF2B5EF4-FFF2-40B4-BE49-F238E27FC236}">
                    <a16:creationId xmlns:a16="http://schemas.microsoft.com/office/drawing/2014/main" id="{43E96BFE-ADC7-49D4-B674-BC6FE47815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09" y="594"/>
                <a:ext cx="29" cy="2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2" name="Oval 160">
                <a:extLst>
                  <a:ext uri="{FF2B5EF4-FFF2-40B4-BE49-F238E27FC236}">
                    <a16:creationId xmlns:a16="http://schemas.microsoft.com/office/drawing/2014/main" id="{B2D8AC48-A1C5-4F1B-A93F-FF9E9EE11F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38" y="594"/>
                <a:ext cx="29" cy="2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3" name="Oval 161">
                <a:extLst>
                  <a:ext uri="{FF2B5EF4-FFF2-40B4-BE49-F238E27FC236}">
                    <a16:creationId xmlns:a16="http://schemas.microsoft.com/office/drawing/2014/main" id="{56E80460-B121-4F26-B6C2-F481384AE3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67" y="594"/>
                <a:ext cx="29" cy="2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4" name="Oval 162">
                <a:extLst>
                  <a:ext uri="{FF2B5EF4-FFF2-40B4-BE49-F238E27FC236}">
                    <a16:creationId xmlns:a16="http://schemas.microsoft.com/office/drawing/2014/main" id="{B8C2EC60-F107-42DD-A8C8-603D97E019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96" y="594"/>
                <a:ext cx="30" cy="2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5" name="Oval 163">
                <a:extLst>
                  <a:ext uri="{FF2B5EF4-FFF2-40B4-BE49-F238E27FC236}">
                    <a16:creationId xmlns:a16="http://schemas.microsoft.com/office/drawing/2014/main" id="{FF370A27-65E6-4225-873D-4496683CCE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25" y="594"/>
                <a:ext cx="30" cy="2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6" name="Oval 164">
                <a:extLst>
                  <a:ext uri="{FF2B5EF4-FFF2-40B4-BE49-F238E27FC236}">
                    <a16:creationId xmlns:a16="http://schemas.microsoft.com/office/drawing/2014/main" id="{7DB4884E-FCD0-4FF3-AE72-290153AA7F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55" y="594"/>
                <a:ext cx="29" cy="2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7" name="Oval 165">
                <a:extLst>
                  <a:ext uri="{FF2B5EF4-FFF2-40B4-BE49-F238E27FC236}">
                    <a16:creationId xmlns:a16="http://schemas.microsoft.com/office/drawing/2014/main" id="{FF003B95-16CF-477F-AF69-F9571B197E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84" y="594"/>
                <a:ext cx="29" cy="2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8" name="Oval 166">
                <a:extLst>
                  <a:ext uri="{FF2B5EF4-FFF2-40B4-BE49-F238E27FC236}">
                    <a16:creationId xmlns:a16="http://schemas.microsoft.com/office/drawing/2014/main" id="{90A4BB04-459A-4B3D-9E13-4D035B65C9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3" y="594"/>
                <a:ext cx="29" cy="2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9" name="Oval 167">
                <a:extLst>
                  <a:ext uri="{FF2B5EF4-FFF2-40B4-BE49-F238E27FC236}">
                    <a16:creationId xmlns:a16="http://schemas.microsoft.com/office/drawing/2014/main" id="{B9B96947-D46B-4BE5-B3E9-CF21ADD21E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42" y="594"/>
                <a:ext cx="29" cy="2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0" name="Oval 168">
                <a:extLst>
                  <a:ext uri="{FF2B5EF4-FFF2-40B4-BE49-F238E27FC236}">
                    <a16:creationId xmlns:a16="http://schemas.microsoft.com/office/drawing/2014/main" id="{E4773820-21BA-4D11-81D3-69EBBDA812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71" y="594"/>
                <a:ext cx="29" cy="2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1" name="Oval 169">
                <a:extLst>
                  <a:ext uri="{FF2B5EF4-FFF2-40B4-BE49-F238E27FC236}">
                    <a16:creationId xmlns:a16="http://schemas.microsoft.com/office/drawing/2014/main" id="{31FDB337-3830-461B-9C94-7814DDAC86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00" y="600"/>
                <a:ext cx="24" cy="2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2" name="Oval 170">
                <a:extLst>
                  <a:ext uri="{FF2B5EF4-FFF2-40B4-BE49-F238E27FC236}">
                    <a16:creationId xmlns:a16="http://schemas.microsoft.com/office/drawing/2014/main" id="{DDA0AABF-A136-429D-8D98-A4C1A0D56D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35" y="600"/>
                <a:ext cx="18" cy="1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3" name="Oval 171">
                <a:extLst>
                  <a:ext uri="{FF2B5EF4-FFF2-40B4-BE49-F238E27FC236}">
                    <a16:creationId xmlns:a16="http://schemas.microsoft.com/office/drawing/2014/main" id="{7105DFB0-A947-4681-B5A3-55F68E428C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64" y="600"/>
                <a:ext cx="18" cy="1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4" name="Oval 172">
                <a:extLst>
                  <a:ext uri="{FF2B5EF4-FFF2-40B4-BE49-F238E27FC236}">
                    <a16:creationId xmlns:a16="http://schemas.microsoft.com/office/drawing/2014/main" id="{9AC7ED32-0C07-4530-84B0-5AE5472E1E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93" y="606"/>
                <a:ext cx="18" cy="1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5" name="Oval 173">
                <a:extLst>
                  <a:ext uri="{FF2B5EF4-FFF2-40B4-BE49-F238E27FC236}">
                    <a16:creationId xmlns:a16="http://schemas.microsoft.com/office/drawing/2014/main" id="{3A24EF6B-6199-4789-90F9-5A6F7D300B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28" y="606"/>
                <a:ext cx="6" cy="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6" name="Freeform 174">
                <a:extLst>
                  <a:ext uri="{FF2B5EF4-FFF2-40B4-BE49-F238E27FC236}">
                    <a16:creationId xmlns:a16="http://schemas.microsoft.com/office/drawing/2014/main" id="{EBB21BE3-1883-473F-9051-C2D5B8D1FA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57" y="606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7" name="Freeform 175">
                <a:extLst>
                  <a:ext uri="{FF2B5EF4-FFF2-40B4-BE49-F238E27FC236}">
                    <a16:creationId xmlns:a16="http://schemas.microsoft.com/office/drawing/2014/main" id="{B66F059A-A1B2-4F82-989A-B2976CD287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57" y="606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8" name="Freeform 176">
                <a:extLst>
                  <a:ext uri="{FF2B5EF4-FFF2-40B4-BE49-F238E27FC236}">
                    <a16:creationId xmlns:a16="http://schemas.microsoft.com/office/drawing/2014/main" id="{E2795267-8291-417E-B1C1-71E36083D4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88" y="735"/>
                <a:ext cx="5" cy="5"/>
              </a:xfrm>
              <a:custGeom>
                <a:avLst/>
                <a:gdLst>
                  <a:gd name="T0" fmla="*/ 0 w 5"/>
                  <a:gd name="T1" fmla="*/ 0 h 5"/>
                  <a:gd name="T2" fmla="*/ 0 w 5"/>
                  <a:gd name="T3" fmla="*/ 5 h 5"/>
                  <a:gd name="T4" fmla="*/ 0 w 5"/>
                  <a:gd name="T5" fmla="*/ 5 h 5"/>
                  <a:gd name="T6" fmla="*/ 5 w 5"/>
                  <a:gd name="T7" fmla="*/ 5 h 5"/>
                  <a:gd name="T8" fmla="*/ 0 w 5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0" y="0"/>
                    </a:moveTo>
                    <a:lnTo>
                      <a:pt x="0" y="5"/>
                    </a:lnTo>
                    <a:lnTo>
                      <a:pt x="0" y="5"/>
                    </a:lnTo>
                    <a:lnTo>
                      <a:pt x="5" y="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9" name="Freeform 177">
                <a:extLst>
                  <a:ext uri="{FF2B5EF4-FFF2-40B4-BE49-F238E27FC236}">
                    <a16:creationId xmlns:a16="http://schemas.microsoft.com/office/drawing/2014/main" id="{EDEE9151-35A9-41BC-A91F-70BE4EA326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88" y="735"/>
                <a:ext cx="5" cy="5"/>
              </a:xfrm>
              <a:custGeom>
                <a:avLst/>
                <a:gdLst>
                  <a:gd name="T0" fmla="*/ 0 w 5"/>
                  <a:gd name="T1" fmla="*/ 0 h 5"/>
                  <a:gd name="T2" fmla="*/ 0 w 5"/>
                  <a:gd name="T3" fmla="*/ 5 h 5"/>
                  <a:gd name="T4" fmla="*/ 0 w 5"/>
                  <a:gd name="T5" fmla="*/ 5 h 5"/>
                  <a:gd name="T6" fmla="*/ 5 w 5"/>
                  <a:gd name="T7" fmla="*/ 5 h 5"/>
                  <a:gd name="T8" fmla="*/ 0 w 5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0" y="0"/>
                    </a:moveTo>
                    <a:lnTo>
                      <a:pt x="0" y="5"/>
                    </a:lnTo>
                    <a:lnTo>
                      <a:pt x="0" y="5"/>
                    </a:lnTo>
                    <a:lnTo>
                      <a:pt x="5" y="5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0" name="Oval 178">
                <a:extLst>
                  <a:ext uri="{FF2B5EF4-FFF2-40B4-BE49-F238E27FC236}">
                    <a16:creationId xmlns:a16="http://schemas.microsoft.com/office/drawing/2014/main" id="{67733921-F022-4E1E-A8DD-11312BF2A2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17" y="735"/>
                <a:ext cx="6" cy="1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1" name="Oval 179">
                <a:extLst>
                  <a:ext uri="{FF2B5EF4-FFF2-40B4-BE49-F238E27FC236}">
                    <a16:creationId xmlns:a16="http://schemas.microsoft.com/office/drawing/2014/main" id="{742D347A-DD5B-458E-B428-B9094A6726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40" y="729"/>
                <a:ext cx="18" cy="1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2" name="Oval 180">
                <a:extLst>
                  <a:ext uri="{FF2B5EF4-FFF2-40B4-BE49-F238E27FC236}">
                    <a16:creationId xmlns:a16="http://schemas.microsoft.com/office/drawing/2014/main" id="{2FB3F8FF-223D-4DEF-AD7C-D3A9C8A002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69" y="729"/>
                <a:ext cx="18" cy="1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3" name="Oval 181">
                <a:extLst>
                  <a:ext uri="{FF2B5EF4-FFF2-40B4-BE49-F238E27FC236}">
                    <a16:creationId xmlns:a16="http://schemas.microsoft.com/office/drawing/2014/main" id="{25F4F0FE-BC37-4140-9340-7195AD2166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92" y="729"/>
                <a:ext cx="24" cy="2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4" name="Oval 182">
                <a:extLst>
                  <a:ext uri="{FF2B5EF4-FFF2-40B4-BE49-F238E27FC236}">
                    <a16:creationId xmlns:a16="http://schemas.microsoft.com/office/drawing/2014/main" id="{4A29B924-D880-4976-BA8A-6632D0269C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22" y="723"/>
                <a:ext cx="29" cy="2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5" name="Oval 183">
                <a:extLst>
                  <a:ext uri="{FF2B5EF4-FFF2-40B4-BE49-F238E27FC236}">
                    <a16:creationId xmlns:a16="http://schemas.microsoft.com/office/drawing/2014/main" id="{A29ED10F-40EA-4922-8ACE-F376CA1943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51" y="723"/>
                <a:ext cx="29" cy="2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6" name="Oval 184">
                <a:extLst>
                  <a:ext uri="{FF2B5EF4-FFF2-40B4-BE49-F238E27FC236}">
                    <a16:creationId xmlns:a16="http://schemas.microsoft.com/office/drawing/2014/main" id="{37039618-8C61-4A69-8765-1092D6C0AD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80" y="723"/>
                <a:ext cx="29" cy="2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7" name="Oval 185">
                <a:extLst>
                  <a:ext uri="{FF2B5EF4-FFF2-40B4-BE49-F238E27FC236}">
                    <a16:creationId xmlns:a16="http://schemas.microsoft.com/office/drawing/2014/main" id="{BBBFEC2F-02CD-4EA2-99B5-88B9EDEB4D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03" y="723"/>
                <a:ext cx="35" cy="3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8" name="Oval 186">
                <a:extLst>
                  <a:ext uri="{FF2B5EF4-FFF2-40B4-BE49-F238E27FC236}">
                    <a16:creationId xmlns:a16="http://schemas.microsoft.com/office/drawing/2014/main" id="{BF028BCA-4F2D-45D7-B45C-9612229B50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32" y="723"/>
                <a:ext cx="41" cy="3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9" name="Oval 187">
                <a:extLst>
                  <a:ext uri="{FF2B5EF4-FFF2-40B4-BE49-F238E27FC236}">
                    <a16:creationId xmlns:a16="http://schemas.microsoft.com/office/drawing/2014/main" id="{45A25A61-28EB-4D68-9BB3-82E43FE284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61" y="717"/>
                <a:ext cx="41" cy="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0" name="Oval 188">
                <a:extLst>
                  <a:ext uri="{FF2B5EF4-FFF2-40B4-BE49-F238E27FC236}">
                    <a16:creationId xmlns:a16="http://schemas.microsoft.com/office/drawing/2014/main" id="{B3E298C9-32D0-47D3-B527-9681022111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90" y="717"/>
                <a:ext cx="41" cy="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1" name="Oval 189">
                <a:extLst>
                  <a:ext uri="{FF2B5EF4-FFF2-40B4-BE49-F238E27FC236}">
                    <a16:creationId xmlns:a16="http://schemas.microsoft.com/office/drawing/2014/main" id="{10B724C0-1AC6-4BA0-9A0E-1E208F7420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20" y="717"/>
                <a:ext cx="41" cy="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2" name="Oval 190">
                <a:extLst>
                  <a:ext uri="{FF2B5EF4-FFF2-40B4-BE49-F238E27FC236}">
                    <a16:creationId xmlns:a16="http://schemas.microsoft.com/office/drawing/2014/main" id="{FB51A36A-7141-47F4-B2EB-D959AEF4CC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49" y="717"/>
                <a:ext cx="41" cy="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3" name="Oval 191">
                <a:extLst>
                  <a:ext uri="{FF2B5EF4-FFF2-40B4-BE49-F238E27FC236}">
                    <a16:creationId xmlns:a16="http://schemas.microsoft.com/office/drawing/2014/main" id="{613AC997-B353-42BC-A5E3-7D0BC52CF9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78" y="717"/>
                <a:ext cx="41" cy="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4" name="Oval 192">
                <a:extLst>
                  <a:ext uri="{FF2B5EF4-FFF2-40B4-BE49-F238E27FC236}">
                    <a16:creationId xmlns:a16="http://schemas.microsoft.com/office/drawing/2014/main" id="{27C764E1-E27E-4EA0-9CAE-1C91FDF8F0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7" y="723"/>
                <a:ext cx="41" cy="3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5" name="Oval 193">
                <a:extLst>
                  <a:ext uri="{FF2B5EF4-FFF2-40B4-BE49-F238E27FC236}">
                    <a16:creationId xmlns:a16="http://schemas.microsoft.com/office/drawing/2014/main" id="{6D70D30E-0659-4556-A5BA-E8555BEFFC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36" y="723"/>
                <a:ext cx="35" cy="3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6" name="Oval 194">
                <a:extLst>
                  <a:ext uri="{FF2B5EF4-FFF2-40B4-BE49-F238E27FC236}">
                    <a16:creationId xmlns:a16="http://schemas.microsoft.com/office/drawing/2014/main" id="{926FD3C8-23B1-4120-B650-0667917649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71" y="723"/>
                <a:ext cx="29" cy="2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7" name="Oval 195">
                <a:extLst>
                  <a:ext uri="{FF2B5EF4-FFF2-40B4-BE49-F238E27FC236}">
                    <a16:creationId xmlns:a16="http://schemas.microsoft.com/office/drawing/2014/main" id="{49EC8969-E184-43C9-BCCE-029A901305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00" y="723"/>
                <a:ext cx="29" cy="2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8" name="Oval 196">
                <a:extLst>
                  <a:ext uri="{FF2B5EF4-FFF2-40B4-BE49-F238E27FC236}">
                    <a16:creationId xmlns:a16="http://schemas.microsoft.com/office/drawing/2014/main" id="{3B7F21BC-BBFF-467D-84F2-65DF32A412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29" y="723"/>
                <a:ext cx="30" cy="2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9" name="Oval 197">
                <a:extLst>
                  <a:ext uri="{FF2B5EF4-FFF2-40B4-BE49-F238E27FC236}">
                    <a16:creationId xmlns:a16="http://schemas.microsoft.com/office/drawing/2014/main" id="{FBBE8B86-0A4D-49B9-B94A-80EEF5A3EF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58" y="729"/>
                <a:ext cx="24" cy="2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0" name="Oval 198">
                <a:extLst>
                  <a:ext uri="{FF2B5EF4-FFF2-40B4-BE49-F238E27FC236}">
                    <a16:creationId xmlns:a16="http://schemas.microsoft.com/office/drawing/2014/main" id="{BB73F440-4516-477A-85D8-966B5F8BEE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93" y="729"/>
                <a:ext cx="18" cy="1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1" name="Oval 199">
                <a:extLst>
                  <a:ext uri="{FF2B5EF4-FFF2-40B4-BE49-F238E27FC236}">
                    <a16:creationId xmlns:a16="http://schemas.microsoft.com/office/drawing/2014/main" id="{FECADC11-4F4C-4140-ABF2-21F272F65E1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22" y="729"/>
                <a:ext cx="18" cy="1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2" name="Oval 200">
                <a:extLst>
                  <a:ext uri="{FF2B5EF4-FFF2-40B4-BE49-F238E27FC236}">
                    <a16:creationId xmlns:a16="http://schemas.microsoft.com/office/drawing/2014/main" id="{66D604FC-8729-4D1B-B479-B7CC4CB39ED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57" y="735"/>
                <a:ext cx="6" cy="1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3" name="Freeform 201">
                <a:extLst>
                  <a:ext uri="{FF2B5EF4-FFF2-40B4-BE49-F238E27FC236}">
                    <a16:creationId xmlns:a16="http://schemas.microsoft.com/office/drawing/2014/main" id="{5D8DB6D8-D81A-4160-AD94-8DCB727797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87" y="735"/>
                <a:ext cx="5" cy="5"/>
              </a:xfrm>
              <a:custGeom>
                <a:avLst/>
                <a:gdLst>
                  <a:gd name="T0" fmla="*/ 0 w 5"/>
                  <a:gd name="T1" fmla="*/ 0 h 5"/>
                  <a:gd name="T2" fmla="*/ 0 w 5"/>
                  <a:gd name="T3" fmla="*/ 5 h 5"/>
                  <a:gd name="T4" fmla="*/ 0 w 5"/>
                  <a:gd name="T5" fmla="*/ 5 h 5"/>
                  <a:gd name="T6" fmla="*/ 5 w 5"/>
                  <a:gd name="T7" fmla="*/ 5 h 5"/>
                  <a:gd name="T8" fmla="*/ 0 w 5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0" y="0"/>
                    </a:moveTo>
                    <a:lnTo>
                      <a:pt x="0" y="5"/>
                    </a:lnTo>
                    <a:lnTo>
                      <a:pt x="0" y="5"/>
                    </a:lnTo>
                    <a:lnTo>
                      <a:pt x="5" y="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4" name="Freeform 202">
                <a:extLst>
                  <a:ext uri="{FF2B5EF4-FFF2-40B4-BE49-F238E27FC236}">
                    <a16:creationId xmlns:a16="http://schemas.microsoft.com/office/drawing/2014/main" id="{A3576177-6CE2-4228-8CB8-7DD074B54D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87" y="735"/>
                <a:ext cx="5" cy="5"/>
              </a:xfrm>
              <a:custGeom>
                <a:avLst/>
                <a:gdLst>
                  <a:gd name="T0" fmla="*/ 0 w 5"/>
                  <a:gd name="T1" fmla="*/ 0 h 5"/>
                  <a:gd name="T2" fmla="*/ 0 w 5"/>
                  <a:gd name="T3" fmla="*/ 5 h 5"/>
                  <a:gd name="T4" fmla="*/ 0 w 5"/>
                  <a:gd name="T5" fmla="*/ 5 h 5"/>
                  <a:gd name="T6" fmla="*/ 5 w 5"/>
                  <a:gd name="T7" fmla="*/ 5 h 5"/>
                  <a:gd name="T8" fmla="*/ 0 w 5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0" y="0"/>
                    </a:moveTo>
                    <a:lnTo>
                      <a:pt x="0" y="5"/>
                    </a:lnTo>
                    <a:lnTo>
                      <a:pt x="0" y="5"/>
                    </a:lnTo>
                    <a:lnTo>
                      <a:pt x="5" y="5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5" name="Freeform 203">
                <a:extLst>
                  <a:ext uri="{FF2B5EF4-FFF2-40B4-BE49-F238E27FC236}">
                    <a16:creationId xmlns:a16="http://schemas.microsoft.com/office/drawing/2014/main" id="{AC07866F-59B3-45D9-8E75-B9494948ED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58" y="863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6" name="Freeform 204">
                <a:extLst>
                  <a:ext uri="{FF2B5EF4-FFF2-40B4-BE49-F238E27FC236}">
                    <a16:creationId xmlns:a16="http://schemas.microsoft.com/office/drawing/2014/main" id="{7BDC186B-2109-4D1A-95A8-EA59B6EEFF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58" y="863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7" name="Oval 205">
                <a:extLst>
                  <a:ext uri="{FF2B5EF4-FFF2-40B4-BE49-F238E27FC236}">
                    <a16:creationId xmlns:a16="http://schemas.microsoft.com/office/drawing/2014/main" id="{3FB2563F-7CAF-4891-B01B-11C5675C11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88" y="863"/>
                <a:ext cx="5" cy="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8" name="Oval 206">
                <a:extLst>
                  <a:ext uri="{FF2B5EF4-FFF2-40B4-BE49-F238E27FC236}">
                    <a16:creationId xmlns:a16="http://schemas.microsoft.com/office/drawing/2014/main" id="{CF64789A-E3D5-4FA0-8A2B-13F35C36F4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11" y="857"/>
                <a:ext cx="17" cy="1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9" name="Oval 207">
                <a:extLst>
                  <a:ext uri="{FF2B5EF4-FFF2-40B4-BE49-F238E27FC236}">
                    <a16:creationId xmlns:a16="http://schemas.microsoft.com/office/drawing/2014/main" id="{0C7EDFA4-AB73-4F24-9EE5-2CB029758F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40" y="857"/>
                <a:ext cx="18" cy="1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0" name="Oval 208">
                <a:extLst>
                  <a:ext uri="{FF2B5EF4-FFF2-40B4-BE49-F238E27FC236}">
                    <a16:creationId xmlns:a16="http://schemas.microsoft.com/office/drawing/2014/main" id="{A325BC91-AB11-4A17-BE08-CD01E10129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63" y="857"/>
                <a:ext cx="24" cy="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1" name="Oval 209">
                <a:extLst>
                  <a:ext uri="{FF2B5EF4-FFF2-40B4-BE49-F238E27FC236}">
                    <a16:creationId xmlns:a16="http://schemas.microsoft.com/office/drawing/2014/main" id="{372DAA0A-AFDF-4979-B180-9D5538B9C4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92" y="852"/>
                <a:ext cx="30" cy="2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2" name="Oval 210">
                <a:extLst>
                  <a:ext uri="{FF2B5EF4-FFF2-40B4-BE49-F238E27FC236}">
                    <a16:creationId xmlns:a16="http://schemas.microsoft.com/office/drawing/2014/main" id="{C9A1BCD4-A5FA-45AF-AA23-B432E65B41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22" y="852"/>
                <a:ext cx="29" cy="2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3" name="Oval 211">
                <a:extLst>
                  <a:ext uri="{FF2B5EF4-FFF2-40B4-BE49-F238E27FC236}">
                    <a16:creationId xmlns:a16="http://schemas.microsoft.com/office/drawing/2014/main" id="{6D031388-1944-4BFF-BEF0-337C43A9A2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45" y="852"/>
                <a:ext cx="35" cy="3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4" name="Oval 212">
                <a:extLst>
                  <a:ext uri="{FF2B5EF4-FFF2-40B4-BE49-F238E27FC236}">
                    <a16:creationId xmlns:a16="http://schemas.microsoft.com/office/drawing/2014/main" id="{0C36896D-59DB-438E-87A7-2D0AAAFF4E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74" y="846"/>
                <a:ext cx="41" cy="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5" name="Oval 213">
                <a:extLst>
                  <a:ext uri="{FF2B5EF4-FFF2-40B4-BE49-F238E27FC236}">
                    <a16:creationId xmlns:a16="http://schemas.microsoft.com/office/drawing/2014/main" id="{2896306D-B1E1-4056-8700-525B1C193C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03" y="846"/>
                <a:ext cx="41" cy="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6" name="Oval 214">
                <a:extLst>
                  <a:ext uri="{FF2B5EF4-FFF2-40B4-BE49-F238E27FC236}">
                    <a16:creationId xmlns:a16="http://schemas.microsoft.com/office/drawing/2014/main" id="{4826B6B5-E49A-49E0-8FE3-885154651F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32" y="846"/>
                <a:ext cx="41" cy="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7" name="Oval 215">
                <a:extLst>
                  <a:ext uri="{FF2B5EF4-FFF2-40B4-BE49-F238E27FC236}">
                    <a16:creationId xmlns:a16="http://schemas.microsoft.com/office/drawing/2014/main" id="{095F20A7-6E0B-4C2A-9D72-3D18ACF5D5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61" y="846"/>
                <a:ext cx="41" cy="4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8" name="Oval 216">
                <a:extLst>
                  <a:ext uri="{FF2B5EF4-FFF2-40B4-BE49-F238E27FC236}">
                    <a16:creationId xmlns:a16="http://schemas.microsoft.com/office/drawing/2014/main" id="{4C360DF1-4E3E-46CD-9993-1E9CC2AA6C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85" y="846"/>
                <a:ext cx="46" cy="4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9" name="Oval 217">
                <a:extLst>
                  <a:ext uri="{FF2B5EF4-FFF2-40B4-BE49-F238E27FC236}">
                    <a16:creationId xmlns:a16="http://schemas.microsoft.com/office/drawing/2014/main" id="{3E63225A-3DB7-44D6-93AF-946E4E9FC8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14" y="846"/>
                <a:ext cx="47" cy="4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0" name="Oval 218">
                <a:extLst>
                  <a:ext uri="{FF2B5EF4-FFF2-40B4-BE49-F238E27FC236}">
                    <a16:creationId xmlns:a16="http://schemas.microsoft.com/office/drawing/2014/main" id="{88ACE331-069C-4C70-BB54-0E3A9508A6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43" y="846"/>
                <a:ext cx="47" cy="4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1" name="Oval 219">
                <a:extLst>
                  <a:ext uri="{FF2B5EF4-FFF2-40B4-BE49-F238E27FC236}">
                    <a16:creationId xmlns:a16="http://schemas.microsoft.com/office/drawing/2014/main" id="{DC5CB251-50A9-4DC1-B236-F3296A6263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78" y="846"/>
                <a:ext cx="41" cy="4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2" name="Oval 220">
                <a:extLst>
                  <a:ext uri="{FF2B5EF4-FFF2-40B4-BE49-F238E27FC236}">
                    <a16:creationId xmlns:a16="http://schemas.microsoft.com/office/drawing/2014/main" id="{3D4F97D7-47C3-4FA7-AD93-BAFF1C37B4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7" y="846"/>
                <a:ext cx="41" cy="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3" name="Oval 221">
                <a:extLst>
                  <a:ext uri="{FF2B5EF4-FFF2-40B4-BE49-F238E27FC236}">
                    <a16:creationId xmlns:a16="http://schemas.microsoft.com/office/drawing/2014/main" id="{72106CCC-4790-4654-9933-9FDB3C9120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36" y="846"/>
                <a:ext cx="41" cy="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4" name="Oval 222">
                <a:extLst>
                  <a:ext uri="{FF2B5EF4-FFF2-40B4-BE49-F238E27FC236}">
                    <a16:creationId xmlns:a16="http://schemas.microsoft.com/office/drawing/2014/main" id="{3DFE977A-1102-4C69-9762-4EFF1CACAD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65" y="846"/>
                <a:ext cx="41" cy="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5" name="Oval 223">
                <a:extLst>
                  <a:ext uri="{FF2B5EF4-FFF2-40B4-BE49-F238E27FC236}">
                    <a16:creationId xmlns:a16="http://schemas.microsoft.com/office/drawing/2014/main" id="{52919D9B-797C-475D-833A-C97576F921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94" y="852"/>
                <a:ext cx="35" cy="3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6" name="Oval 224">
                <a:extLst>
                  <a:ext uri="{FF2B5EF4-FFF2-40B4-BE49-F238E27FC236}">
                    <a16:creationId xmlns:a16="http://schemas.microsoft.com/office/drawing/2014/main" id="{303FF85F-72B1-4D46-87C0-6D2DA0C20B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29" y="852"/>
                <a:ext cx="30" cy="2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7" name="Oval 225">
                <a:extLst>
                  <a:ext uri="{FF2B5EF4-FFF2-40B4-BE49-F238E27FC236}">
                    <a16:creationId xmlns:a16="http://schemas.microsoft.com/office/drawing/2014/main" id="{9BB6B87D-07F5-4932-9046-9D2FF6AD3C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58" y="852"/>
                <a:ext cx="30" cy="2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8" name="Oval 226">
                <a:extLst>
                  <a:ext uri="{FF2B5EF4-FFF2-40B4-BE49-F238E27FC236}">
                    <a16:creationId xmlns:a16="http://schemas.microsoft.com/office/drawing/2014/main" id="{18B22AC1-448E-48B2-AC15-14F2A37B1C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87" y="857"/>
                <a:ext cx="24" cy="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9" name="Oval 227">
                <a:extLst>
                  <a:ext uri="{FF2B5EF4-FFF2-40B4-BE49-F238E27FC236}">
                    <a16:creationId xmlns:a16="http://schemas.microsoft.com/office/drawing/2014/main" id="{8F197189-70C6-4EF7-8C11-C690C88ADA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22" y="857"/>
                <a:ext cx="18" cy="1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0" name="Oval 228">
                <a:extLst>
                  <a:ext uri="{FF2B5EF4-FFF2-40B4-BE49-F238E27FC236}">
                    <a16:creationId xmlns:a16="http://schemas.microsoft.com/office/drawing/2014/main" id="{E500805C-ADAD-4AD7-A61F-647ECE3B0E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52" y="857"/>
                <a:ext cx="17" cy="1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1" name="Oval 229">
                <a:extLst>
                  <a:ext uri="{FF2B5EF4-FFF2-40B4-BE49-F238E27FC236}">
                    <a16:creationId xmlns:a16="http://schemas.microsoft.com/office/drawing/2014/main" id="{9F6B9890-6F92-4C41-A0D9-EF9E257B57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87" y="863"/>
                <a:ext cx="5" cy="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2" name="Freeform 230">
                <a:extLst>
                  <a:ext uri="{FF2B5EF4-FFF2-40B4-BE49-F238E27FC236}">
                    <a16:creationId xmlns:a16="http://schemas.microsoft.com/office/drawing/2014/main" id="{AFC188E1-9203-4375-921A-FFF0C3C119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6" y="863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3" name="Freeform 231">
                <a:extLst>
                  <a:ext uri="{FF2B5EF4-FFF2-40B4-BE49-F238E27FC236}">
                    <a16:creationId xmlns:a16="http://schemas.microsoft.com/office/drawing/2014/main" id="{E97AB51D-F04E-489E-B8B8-66A2F826B5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6" y="863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4" name="Freeform 232">
                <a:extLst>
                  <a:ext uri="{FF2B5EF4-FFF2-40B4-BE49-F238E27FC236}">
                    <a16:creationId xmlns:a16="http://schemas.microsoft.com/office/drawing/2014/main" id="{C3E0CCC3-0F1D-4A16-9A98-DAE23AD5B9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9" y="998"/>
                <a:ext cx="6" cy="0"/>
              </a:xfrm>
              <a:custGeom>
                <a:avLst/>
                <a:gdLst>
                  <a:gd name="T0" fmla="*/ 0 w 6"/>
                  <a:gd name="T1" fmla="*/ 0 w 6"/>
                  <a:gd name="T2" fmla="*/ 0 w 6"/>
                  <a:gd name="T3" fmla="*/ 6 w 6"/>
                  <a:gd name="T4" fmla="*/ 0 w 6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6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6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5" name="Freeform 233">
                <a:extLst>
                  <a:ext uri="{FF2B5EF4-FFF2-40B4-BE49-F238E27FC236}">
                    <a16:creationId xmlns:a16="http://schemas.microsoft.com/office/drawing/2014/main" id="{9E58C615-B680-4C39-BC93-22E9D71AFC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9" y="998"/>
                <a:ext cx="6" cy="0"/>
              </a:xfrm>
              <a:custGeom>
                <a:avLst/>
                <a:gdLst>
                  <a:gd name="T0" fmla="*/ 0 w 6"/>
                  <a:gd name="T1" fmla="*/ 0 w 6"/>
                  <a:gd name="T2" fmla="*/ 0 w 6"/>
                  <a:gd name="T3" fmla="*/ 6 w 6"/>
                  <a:gd name="T4" fmla="*/ 0 w 6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6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6" y="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6" name="Oval 234">
                <a:extLst>
                  <a:ext uri="{FF2B5EF4-FFF2-40B4-BE49-F238E27FC236}">
                    <a16:creationId xmlns:a16="http://schemas.microsoft.com/office/drawing/2014/main" id="{78868933-D6B0-4F4E-8EAA-B5FCAE7F75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58" y="992"/>
                <a:ext cx="6" cy="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7" name="Oval 235">
                <a:extLst>
                  <a:ext uri="{FF2B5EF4-FFF2-40B4-BE49-F238E27FC236}">
                    <a16:creationId xmlns:a16="http://schemas.microsoft.com/office/drawing/2014/main" id="{085DF175-BA4B-459C-828B-DEDE19AA5F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82" y="992"/>
                <a:ext cx="17" cy="1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8" name="Oval 236">
                <a:extLst>
                  <a:ext uri="{FF2B5EF4-FFF2-40B4-BE49-F238E27FC236}">
                    <a16:creationId xmlns:a16="http://schemas.microsoft.com/office/drawing/2014/main" id="{4C061396-1E2A-4F8F-8005-F65D985D79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11" y="986"/>
                <a:ext cx="17" cy="1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9" name="Oval 237">
                <a:extLst>
                  <a:ext uri="{FF2B5EF4-FFF2-40B4-BE49-F238E27FC236}">
                    <a16:creationId xmlns:a16="http://schemas.microsoft.com/office/drawing/2014/main" id="{A8DEB2CF-823B-4095-811B-5B43B3DE5D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34" y="986"/>
                <a:ext cx="24" cy="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0" name="Oval 238">
                <a:extLst>
                  <a:ext uri="{FF2B5EF4-FFF2-40B4-BE49-F238E27FC236}">
                    <a16:creationId xmlns:a16="http://schemas.microsoft.com/office/drawing/2014/main" id="{16DACB44-81CF-44CD-8FAF-F4CED3B480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63" y="980"/>
                <a:ext cx="30" cy="3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1" name="Oval 239">
                <a:extLst>
                  <a:ext uri="{FF2B5EF4-FFF2-40B4-BE49-F238E27FC236}">
                    <a16:creationId xmlns:a16="http://schemas.microsoft.com/office/drawing/2014/main" id="{27D7C1A3-B664-4BF1-824D-1F29FA7FDF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92" y="980"/>
                <a:ext cx="30" cy="3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2" name="Oval 240">
                <a:extLst>
                  <a:ext uri="{FF2B5EF4-FFF2-40B4-BE49-F238E27FC236}">
                    <a16:creationId xmlns:a16="http://schemas.microsoft.com/office/drawing/2014/main" id="{4EA22FA3-8719-4029-84E3-9D24247F00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6" y="980"/>
                <a:ext cx="41" cy="3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3" name="Oval 241">
                <a:extLst>
                  <a:ext uri="{FF2B5EF4-FFF2-40B4-BE49-F238E27FC236}">
                    <a16:creationId xmlns:a16="http://schemas.microsoft.com/office/drawing/2014/main" id="{A873F29C-23E4-41D1-A46F-9801E35DCC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45" y="975"/>
                <a:ext cx="41" cy="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4" name="Oval 242">
                <a:extLst>
                  <a:ext uri="{FF2B5EF4-FFF2-40B4-BE49-F238E27FC236}">
                    <a16:creationId xmlns:a16="http://schemas.microsoft.com/office/drawing/2014/main" id="{3C1CA735-44A5-4C39-AFBA-D2573C80B9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74" y="975"/>
                <a:ext cx="41" cy="4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5" name="Oval 243">
                <a:extLst>
                  <a:ext uri="{FF2B5EF4-FFF2-40B4-BE49-F238E27FC236}">
                    <a16:creationId xmlns:a16="http://schemas.microsoft.com/office/drawing/2014/main" id="{76181025-E9CE-4892-9B43-67324888C9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97" y="975"/>
                <a:ext cx="47" cy="4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6" name="Oval 244">
                <a:extLst>
                  <a:ext uri="{FF2B5EF4-FFF2-40B4-BE49-F238E27FC236}">
                    <a16:creationId xmlns:a16="http://schemas.microsoft.com/office/drawing/2014/main" id="{4CFF7928-7EF8-4257-A79E-2AC4BF211B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26" y="969"/>
                <a:ext cx="53" cy="5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7" name="Oval 245">
                <a:extLst>
                  <a:ext uri="{FF2B5EF4-FFF2-40B4-BE49-F238E27FC236}">
                    <a16:creationId xmlns:a16="http://schemas.microsoft.com/office/drawing/2014/main" id="{C3CB890A-80C1-4E41-A3A3-1D3079123A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55" y="969"/>
                <a:ext cx="53" cy="5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8" name="Oval 246">
                <a:extLst>
                  <a:ext uri="{FF2B5EF4-FFF2-40B4-BE49-F238E27FC236}">
                    <a16:creationId xmlns:a16="http://schemas.microsoft.com/office/drawing/2014/main" id="{BDB883F1-4C3D-4817-901A-69543C725F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85" y="969"/>
                <a:ext cx="52" cy="5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9" name="Oval 247">
                <a:extLst>
                  <a:ext uri="{FF2B5EF4-FFF2-40B4-BE49-F238E27FC236}">
                    <a16:creationId xmlns:a16="http://schemas.microsoft.com/office/drawing/2014/main" id="{C700EB12-05B9-4876-BE49-39A526292A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14" y="969"/>
                <a:ext cx="52" cy="5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0" name="Oval 248">
                <a:extLst>
                  <a:ext uri="{FF2B5EF4-FFF2-40B4-BE49-F238E27FC236}">
                    <a16:creationId xmlns:a16="http://schemas.microsoft.com/office/drawing/2014/main" id="{E926D41C-275B-4149-9858-A5A7F0BEF7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43" y="969"/>
                <a:ext cx="53" cy="5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1" name="Oval 249">
                <a:extLst>
                  <a:ext uri="{FF2B5EF4-FFF2-40B4-BE49-F238E27FC236}">
                    <a16:creationId xmlns:a16="http://schemas.microsoft.com/office/drawing/2014/main" id="{6EC2B640-C69B-4A15-A3A6-8CDA94D448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72" y="969"/>
                <a:ext cx="53" cy="5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2" name="Oval 250">
                <a:extLst>
                  <a:ext uri="{FF2B5EF4-FFF2-40B4-BE49-F238E27FC236}">
                    <a16:creationId xmlns:a16="http://schemas.microsoft.com/office/drawing/2014/main" id="{4E7358E9-199E-42EE-8D33-732656B2F8E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1" y="969"/>
                <a:ext cx="53" cy="5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3" name="Oval 251">
                <a:extLst>
                  <a:ext uri="{FF2B5EF4-FFF2-40B4-BE49-F238E27FC236}">
                    <a16:creationId xmlns:a16="http://schemas.microsoft.com/office/drawing/2014/main" id="{EF0D22CE-74E0-4933-B168-39284982E7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30" y="975"/>
                <a:ext cx="47" cy="4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4" name="Oval 252">
                <a:extLst>
                  <a:ext uri="{FF2B5EF4-FFF2-40B4-BE49-F238E27FC236}">
                    <a16:creationId xmlns:a16="http://schemas.microsoft.com/office/drawing/2014/main" id="{268BEA2F-1DC5-4F12-ACDB-CB18B8832D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65" y="975"/>
                <a:ext cx="41" cy="4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5" name="Oval 253">
                <a:extLst>
                  <a:ext uri="{FF2B5EF4-FFF2-40B4-BE49-F238E27FC236}">
                    <a16:creationId xmlns:a16="http://schemas.microsoft.com/office/drawing/2014/main" id="{61DBB10D-8386-4006-BE8F-84C2C81820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94" y="975"/>
                <a:ext cx="41" cy="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6" name="Oval 254">
                <a:extLst>
                  <a:ext uri="{FF2B5EF4-FFF2-40B4-BE49-F238E27FC236}">
                    <a16:creationId xmlns:a16="http://schemas.microsoft.com/office/drawing/2014/main" id="{3A22DF90-4552-4C0B-ABDE-DE92FAFB8A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23" y="980"/>
                <a:ext cx="41" cy="3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7" name="Oval 255">
                <a:extLst>
                  <a:ext uri="{FF2B5EF4-FFF2-40B4-BE49-F238E27FC236}">
                    <a16:creationId xmlns:a16="http://schemas.microsoft.com/office/drawing/2014/main" id="{5110E367-BB4D-40AC-A651-1D3EDE11614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58" y="980"/>
                <a:ext cx="30" cy="3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8" name="Oval 256">
                <a:extLst>
                  <a:ext uri="{FF2B5EF4-FFF2-40B4-BE49-F238E27FC236}">
                    <a16:creationId xmlns:a16="http://schemas.microsoft.com/office/drawing/2014/main" id="{5AA849BC-8871-4CB9-B4B9-F240F859FA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87" y="980"/>
                <a:ext cx="30" cy="3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9" name="Oval 257">
                <a:extLst>
                  <a:ext uri="{FF2B5EF4-FFF2-40B4-BE49-F238E27FC236}">
                    <a16:creationId xmlns:a16="http://schemas.microsoft.com/office/drawing/2014/main" id="{EC77A961-3814-42E7-B2FB-45EA63C6EC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17" y="986"/>
                <a:ext cx="23" cy="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0" name="Oval 258">
                <a:extLst>
                  <a:ext uri="{FF2B5EF4-FFF2-40B4-BE49-F238E27FC236}">
                    <a16:creationId xmlns:a16="http://schemas.microsoft.com/office/drawing/2014/main" id="{51CB89B0-3FE1-4950-96FF-9F076DDE1F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52" y="986"/>
                <a:ext cx="17" cy="1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1" name="Oval 259">
                <a:extLst>
                  <a:ext uri="{FF2B5EF4-FFF2-40B4-BE49-F238E27FC236}">
                    <a16:creationId xmlns:a16="http://schemas.microsoft.com/office/drawing/2014/main" id="{D63500DA-2D46-4895-AF62-C51058C138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81" y="992"/>
                <a:ext cx="17" cy="1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2" name="Oval 260">
                <a:extLst>
                  <a:ext uri="{FF2B5EF4-FFF2-40B4-BE49-F238E27FC236}">
                    <a16:creationId xmlns:a16="http://schemas.microsoft.com/office/drawing/2014/main" id="{0E2BCF42-EC03-43F7-B2A6-DB1C9FDBD8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16" y="992"/>
                <a:ext cx="6" cy="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3" name="Freeform 261">
                <a:extLst>
                  <a:ext uri="{FF2B5EF4-FFF2-40B4-BE49-F238E27FC236}">
                    <a16:creationId xmlns:a16="http://schemas.microsoft.com/office/drawing/2014/main" id="{43DBA7BF-EF3F-496F-A61B-A1BD0820D1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45" y="998"/>
                <a:ext cx="6" cy="0"/>
              </a:xfrm>
              <a:custGeom>
                <a:avLst/>
                <a:gdLst>
                  <a:gd name="T0" fmla="*/ 0 w 6"/>
                  <a:gd name="T1" fmla="*/ 0 w 6"/>
                  <a:gd name="T2" fmla="*/ 0 w 6"/>
                  <a:gd name="T3" fmla="*/ 6 w 6"/>
                  <a:gd name="T4" fmla="*/ 0 w 6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6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6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4" name="Freeform 262">
                <a:extLst>
                  <a:ext uri="{FF2B5EF4-FFF2-40B4-BE49-F238E27FC236}">
                    <a16:creationId xmlns:a16="http://schemas.microsoft.com/office/drawing/2014/main" id="{05813AAC-94B1-4ACE-83BD-F8F8B7F753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45" y="998"/>
                <a:ext cx="6" cy="0"/>
              </a:xfrm>
              <a:custGeom>
                <a:avLst/>
                <a:gdLst>
                  <a:gd name="T0" fmla="*/ 0 w 6"/>
                  <a:gd name="T1" fmla="*/ 0 w 6"/>
                  <a:gd name="T2" fmla="*/ 0 w 6"/>
                  <a:gd name="T3" fmla="*/ 6 w 6"/>
                  <a:gd name="T4" fmla="*/ 0 w 6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6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6" y="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5" name="Freeform 263">
                <a:extLst>
                  <a:ext uri="{FF2B5EF4-FFF2-40B4-BE49-F238E27FC236}">
                    <a16:creationId xmlns:a16="http://schemas.microsoft.com/office/drawing/2014/main" id="{29352BDC-9D55-466F-A04D-242B7F322E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9" y="1121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6" name="Group 465">
              <a:extLst>
                <a:ext uri="{FF2B5EF4-FFF2-40B4-BE49-F238E27FC236}">
                  <a16:creationId xmlns:a16="http://schemas.microsoft.com/office/drawing/2014/main" id="{8F7C3774-FC5B-4380-AF37-A56EBAAC4F5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771" y="1097"/>
              <a:ext cx="4138" cy="721"/>
              <a:chOff x="1771" y="1097"/>
              <a:chExt cx="4138" cy="721"/>
            </a:xfrm>
            <a:grpFill/>
          </p:grpSpPr>
          <p:sp>
            <p:nvSpPr>
              <p:cNvPr id="596" name="Freeform 265">
                <a:extLst>
                  <a:ext uri="{FF2B5EF4-FFF2-40B4-BE49-F238E27FC236}">
                    <a16:creationId xmlns:a16="http://schemas.microsoft.com/office/drawing/2014/main" id="{B0C99E2C-08C2-43C4-92BB-E854852BE6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9" y="1121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97" name="Oval 266">
                <a:extLst>
                  <a:ext uri="{FF2B5EF4-FFF2-40B4-BE49-F238E27FC236}">
                    <a16:creationId xmlns:a16="http://schemas.microsoft.com/office/drawing/2014/main" id="{59A19ECD-20A9-405F-93FC-50A0536A41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53" y="1121"/>
                <a:ext cx="11" cy="1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98" name="Oval 267">
                <a:extLst>
                  <a:ext uri="{FF2B5EF4-FFF2-40B4-BE49-F238E27FC236}">
                    <a16:creationId xmlns:a16="http://schemas.microsoft.com/office/drawing/2014/main" id="{0692F4A5-C1FD-43B0-B381-2EB537C51D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82" y="1115"/>
                <a:ext cx="17" cy="1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99" name="Oval 268">
                <a:extLst>
                  <a:ext uri="{FF2B5EF4-FFF2-40B4-BE49-F238E27FC236}">
                    <a16:creationId xmlns:a16="http://schemas.microsoft.com/office/drawing/2014/main" id="{DC013A8D-7113-45F3-8A89-763D547B54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05" y="1115"/>
                <a:ext cx="23" cy="2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0" name="Oval 269">
                <a:extLst>
                  <a:ext uri="{FF2B5EF4-FFF2-40B4-BE49-F238E27FC236}">
                    <a16:creationId xmlns:a16="http://schemas.microsoft.com/office/drawing/2014/main" id="{3B483C33-FEF2-4873-9DA8-3C699676EC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34" y="1109"/>
                <a:ext cx="29" cy="2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1" name="Oval 270">
                <a:extLst>
                  <a:ext uri="{FF2B5EF4-FFF2-40B4-BE49-F238E27FC236}">
                    <a16:creationId xmlns:a16="http://schemas.microsoft.com/office/drawing/2014/main" id="{3B8ED8A7-FFF3-465D-88E3-494041E8E1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63" y="1109"/>
                <a:ext cx="30" cy="3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2" name="Oval 271">
                <a:extLst>
                  <a:ext uri="{FF2B5EF4-FFF2-40B4-BE49-F238E27FC236}">
                    <a16:creationId xmlns:a16="http://schemas.microsoft.com/office/drawing/2014/main" id="{A39AA3CC-A810-4CD8-8E90-BA8A872CBB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87" y="1103"/>
                <a:ext cx="41" cy="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3" name="Oval 272">
                <a:extLst>
                  <a:ext uri="{FF2B5EF4-FFF2-40B4-BE49-F238E27FC236}">
                    <a16:creationId xmlns:a16="http://schemas.microsoft.com/office/drawing/2014/main" id="{7E4859BB-0CE6-4377-83D4-BBC6A2FADE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6" y="1103"/>
                <a:ext cx="41" cy="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4" name="Oval 273">
                <a:extLst>
                  <a:ext uri="{FF2B5EF4-FFF2-40B4-BE49-F238E27FC236}">
                    <a16:creationId xmlns:a16="http://schemas.microsoft.com/office/drawing/2014/main" id="{09C5925F-4D59-472B-84A4-6F292E8FC1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39" y="1103"/>
                <a:ext cx="47" cy="4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5" name="Oval 274">
                <a:extLst>
                  <a:ext uri="{FF2B5EF4-FFF2-40B4-BE49-F238E27FC236}">
                    <a16:creationId xmlns:a16="http://schemas.microsoft.com/office/drawing/2014/main" id="{93CF5B7C-7CAC-4450-8462-42DD1FDD35B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68" y="1097"/>
                <a:ext cx="53" cy="5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6" name="Oval 275">
                <a:extLst>
                  <a:ext uri="{FF2B5EF4-FFF2-40B4-BE49-F238E27FC236}">
                    <a16:creationId xmlns:a16="http://schemas.microsoft.com/office/drawing/2014/main" id="{93058CFC-F24F-4916-A9DA-FE52BD79F0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97" y="1097"/>
                <a:ext cx="53" cy="5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7" name="Oval 276">
                <a:extLst>
                  <a:ext uri="{FF2B5EF4-FFF2-40B4-BE49-F238E27FC236}">
                    <a16:creationId xmlns:a16="http://schemas.microsoft.com/office/drawing/2014/main" id="{274BC83C-FF70-4689-ADFB-35CDBAC780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26" y="1097"/>
                <a:ext cx="53" cy="5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8" name="Oval 277">
                <a:extLst>
                  <a:ext uri="{FF2B5EF4-FFF2-40B4-BE49-F238E27FC236}">
                    <a16:creationId xmlns:a16="http://schemas.microsoft.com/office/drawing/2014/main" id="{EF6243C0-0668-4535-B2DD-ACFD15873F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50" y="1097"/>
                <a:ext cx="58" cy="5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9" name="Oval 278">
                <a:extLst>
                  <a:ext uri="{FF2B5EF4-FFF2-40B4-BE49-F238E27FC236}">
                    <a16:creationId xmlns:a16="http://schemas.microsoft.com/office/drawing/2014/main" id="{6990A5B4-9171-41CB-95A1-3003CB83BC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79" y="1097"/>
                <a:ext cx="58" cy="5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0" name="Oval 279">
                <a:extLst>
                  <a:ext uri="{FF2B5EF4-FFF2-40B4-BE49-F238E27FC236}">
                    <a16:creationId xmlns:a16="http://schemas.microsoft.com/office/drawing/2014/main" id="{F8B70AE2-E3A4-42BC-A5BC-0F4F14A8D9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08" y="1097"/>
                <a:ext cx="64" cy="5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1" name="Oval 280">
                <a:extLst>
                  <a:ext uri="{FF2B5EF4-FFF2-40B4-BE49-F238E27FC236}">
                    <a16:creationId xmlns:a16="http://schemas.microsoft.com/office/drawing/2014/main" id="{E5248547-E3DB-4FC6-AAE0-F64471BA7C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37" y="1097"/>
                <a:ext cx="59" cy="5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2" name="Oval 281">
                <a:extLst>
                  <a:ext uri="{FF2B5EF4-FFF2-40B4-BE49-F238E27FC236}">
                    <a16:creationId xmlns:a16="http://schemas.microsoft.com/office/drawing/2014/main" id="{5D98B9E3-B5B4-436B-9BC8-7460B3EABF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66" y="1097"/>
                <a:ext cx="59" cy="5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3" name="Oval 282">
                <a:extLst>
                  <a:ext uri="{FF2B5EF4-FFF2-40B4-BE49-F238E27FC236}">
                    <a16:creationId xmlns:a16="http://schemas.microsoft.com/office/drawing/2014/main" id="{3CDDA1A8-5531-4876-931B-C3C3261CF8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1" y="1097"/>
                <a:ext cx="53" cy="5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4" name="Oval 283">
                <a:extLst>
                  <a:ext uri="{FF2B5EF4-FFF2-40B4-BE49-F238E27FC236}">
                    <a16:creationId xmlns:a16="http://schemas.microsoft.com/office/drawing/2014/main" id="{B8535827-4364-4333-9444-036A681F5D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30" y="1097"/>
                <a:ext cx="53" cy="5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5" name="Oval 284">
                <a:extLst>
                  <a:ext uri="{FF2B5EF4-FFF2-40B4-BE49-F238E27FC236}">
                    <a16:creationId xmlns:a16="http://schemas.microsoft.com/office/drawing/2014/main" id="{A6FA9D03-D6A4-4072-BABE-99AD7CC6AE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59" y="1097"/>
                <a:ext cx="53" cy="5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6" name="Oval 285">
                <a:extLst>
                  <a:ext uri="{FF2B5EF4-FFF2-40B4-BE49-F238E27FC236}">
                    <a16:creationId xmlns:a16="http://schemas.microsoft.com/office/drawing/2014/main" id="{41C5AFB3-7A24-4A80-8C65-A55946F2CB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88" y="1103"/>
                <a:ext cx="47" cy="4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7" name="Oval 286">
                <a:extLst>
                  <a:ext uri="{FF2B5EF4-FFF2-40B4-BE49-F238E27FC236}">
                    <a16:creationId xmlns:a16="http://schemas.microsoft.com/office/drawing/2014/main" id="{959CAFB1-D80B-44BD-A94A-A18D54A00A4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23" y="1103"/>
                <a:ext cx="41" cy="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8" name="Oval 287">
                <a:extLst>
                  <a:ext uri="{FF2B5EF4-FFF2-40B4-BE49-F238E27FC236}">
                    <a16:creationId xmlns:a16="http://schemas.microsoft.com/office/drawing/2014/main" id="{5C48256D-F8FF-4CEE-8962-AA02888934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53" y="1103"/>
                <a:ext cx="41" cy="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9" name="Oval 288">
                <a:extLst>
                  <a:ext uri="{FF2B5EF4-FFF2-40B4-BE49-F238E27FC236}">
                    <a16:creationId xmlns:a16="http://schemas.microsoft.com/office/drawing/2014/main" id="{CC39BA16-2B2C-4A53-8759-1095E98A3C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87" y="1109"/>
                <a:ext cx="30" cy="3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0" name="Oval 289">
                <a:extLst>
                  <a:ext uri="{FF2B5EF4-FFF2-40B4-BE49-F238E27FC236}">
                    <a16:creationId xmlns:a16="http://schemas.microsoft.com/office/drawing/2014/main" id="{199C65E3-4572-472C-95AD-4C1D048252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17" y="1109"/>
                <a:ext cx="29" cy="2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1" name="Oval 290">
                <a:extLst>
                  <a:ext uri="{FF2B5EF4-FFF2-40B4-BE49-F238E27FC236}">
                    <a16:creationId xmlns:a16="http://schemas.microsoft.com/office/drawing/2014/main" id="{2849E708-1764-4D1E-AB13-5A2DC7B52C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46" y="1115"/>
                <a:ext cx="23" cy="2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Oval 291">
                <a:extLst>
                  <a:ext uri="{FF2B5EF4-FFF2-40B4-BE49-F238E27FC236}">
                    <a16:creationId xmlns:a16="http://schemas.microsoft.com/office/drawing/2014/main" id="{2255431C-AB56-48E5-9BFD-612B6721E8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81" y="1115"/>
                <a:ext cx="17" cy="1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Oval 292">
                <a:extLst>
                  <a:ext uri="{FF2B5EF4-FFF2-40B4-BE49-F238E27FC236}">
                    <a16:creationId xmlns:a16="http://schemas.microsoft.com/office/drawing/2014/main" id="{5F95EEBD-7EE0-418A-87FE-2692C9984E1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10" y="1121"/>
                <a:ext cx="12" cy="1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293">
                <a:extLst>
                  <a:ext uri="{FF2B5EF4-FFF2-40B4-BE49-F238E27FC236}">
                    <a16:creationId xmlns:a16="http://schemas.microsoft.com/office/drawing/2014/main" id="{0521C51A-9D74-4FC4-9DA0-B2DCBBDEED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45" y="1121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294">
                <a:extLst>
                  <a:ext uri="{FF2B5EF4-FFF2-40B4-BE49-F238E27FC236}">
                    <a16:creationId xmlns:a16="http://schemas.microsoft.com/office/drawing/2014/main" id="{D3E4D24B-B54C-49F8-A5B9-A1BFC2B7D3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45" y="1121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295">
                <a:extLst>
                  <a:ext uri="{FF2B5EF4-FFF2-40B4-BE49-F238E27FC236}">
                    <a16:creationId xmlns:a16="http://schemas.microsoft.com/office/drawing/2014/main" id="{4BF088C6-DFAD-43CC-B566-F307C3A0C8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0" y="1250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7" name="Freeform 296">
                <a:extLst>
                  <a:ext uri="{FF2B5EF4-FFF2-40B4-BE49-F238E27FC236}">
                    <a16:creationId xmlns:a16="http://schemas.microsoft.com/office/drawing/2014/main" id="{8CF62233-516C-4976-B463-66FE9308CF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0" y="1250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Oval 297">
                <a:extLst>
                  <a:ext uri="{FF2B5EF4-FFF2-40B4-BE49-F238E27FC236}">
                    <a16:creationId xmlns:a16="http://schemas.microsoft.com/office/drawing/2014/main" id="{8CE7B58C-BE85-408C-880F-918E55C1D6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29" y="1250"/>
                <a:ext cx="6" cy="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9" name="Oval 298">
                <a:extLst>
                  <a:ext uri="{FF2B5EF4-FFF2-40B4-BE49-F238E27FC236}">
                    <a16:creationId xmlns:a16="http://schemas.microsoft.com/office/drawing/2014/main" id="{5D83BCE1-A13A-43C4-91E5-54BB1FB9D5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53" y="1244"/>
                <a:ext cx="17" cy="1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0" name="Oval 299">
                <a:extLst>
                  <a:ext uri="{FF2B5EF4-FFF2-40B4-BE49-F238E27FC236}">
                    <a16:creationId xmlns:a16="http://schemas.microsoft.com/office/drawing/2014/main" id="{67E7CC73-7E44-4C74-B6A7-8733796C58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82" y="1244"/>
                <a:ext cx="17" cy="1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1" name="Oval 300">
                <a:extLst>
                  <a:ext uri="{FF2B5EF4-FFF2-40B4-BE49-F238E27FC236}">
                    <a16:creationId xmlns:a16="http://schemas.microsoft.com/office/drawing/2014/main" id="{5C66CBF0-A128-4123-A232-847FD3DE1A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05" y="1238"/>
                <a:ext cx="29" cy="2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2" name="Oval 301">
                <a:extLst>
                  <a:ext uri="{FF2B5EF4-FFF2-40B4-BE49-F238E27FC236}">
                    <a16:creationId xmlns:a16="http://schemas.microsoft.com/office/drawing/2014/main" id="{F70ED0B1-C2AA-45FD-A8F3-7363C5CD9C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34" y="1238"/>
                <a:ext cx="29" cy="2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3" name="Oval 302">
                <a:extLst>
                  <a:ext uri="{FF2B5EF4-FFF2-40B4-BE49-F238E27FC236}">
                    <a16:creationId xmlns:a16="http://schemas.microsoft.com/office/drawing/2014/main" id="{A3D694D8-6886-43A0-80C4-E83E18F144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57" y="1238"/>
                <a:ext cx="41" cy="3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4" name="Oval 303">
                <a:extLst>
                  <a:ext uri="{FF2B5EF4-FFF2-40B4-BE49-F238E27FC236}">
                    <a16:creationId xmlns:a16="http://schemas.microsoft.com/office/drawing/2014/main" id="{B994675B-2F37-446F-8A79-7DA5DA4A03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87" y="1232"/>
                <a:ext cx="41" cy="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5" name="Oval 304">
                <a:extLst>
                  <a:ext uri="{FF2B5EF4-FFF2-40B4-BE49-F238E27FC236}">
                    <a16:creationId xmlns:a16="http://schemas.microsoft.com/office/drawing/2014/main" id="{3C7D70CB-B0F4-46EA-9B42-D8D1450DA9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0" y="1232"/>
                <a:ext cx="47" cy="4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6" name="Oval 305">
                <a:extLst>
                  <a:ext uri="{FF2B5EF4-FFF2-40B4-BE49-F238E27FC236}">
                    <a16:creationId xmlns:a16="http://schemas.microsoft.com/office/drawing/2014/main" id="{8257AD49-CC1D-4AA6-9CF0-8AFD1A7C046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39" y="1226"/>
                <a:ext cx="53" cy="5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7" name="Oval 306">
                <a:extLst>
                  <a:ext uri="{FF2B5EF4-FFF2-40B4-BE49-F238E27FC236}">
                    <a16:creationId xmlns:a16="http://schemas.microsoft.com/office/drawing/2014/main" id="{18EC770A-27E9-4DB4-BAE9-D45410ED16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68" y="1226"/>
                <a:ext cx="53" cy="5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Oval 307">
                <a:extLst>
                  <a:ext uri="{FF2B5EF4-FFF2-40B4-BE49-F238E27FC236}">
                    <a16:creationId xmlns:a16="http://schemas.microsoft.com/office/drawing/2014/main" id="{942680B8-48B5-410F-99B5-F02F58D201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91" y="1226"/>
                <a:ext cx="59" cy="5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Oval 308">
                <a:extLst>
                  <a:ext uri="{FF2B5EF4-FFF2-40B4-BE49-F238E27FC236}">
                    <a16:creationId xmlns:a16="http://schemas.microsoft.com/office/drawing/2014/main" id="{A2488B16-35DA-49C9-A878-E558A34F01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20" y="1220"/>
                <a:ext cx="65" cy="6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Oval 309">
                <a:extLst>
                  <a:ext uri="{FF2B5EF4-FFF2-40B4-BE49-F238E27FC236}">
                    <a16:creationId xmlns:a16="http://schemas.microsoft.com/office/drawing/2014/main" id="{9BF50DA0-51C9-4FC2-9E3C-CB1E87865B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50" y="1220"/>
                <a:ext cx="64" cy="6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Oval 310">
                <a:extLst>
                  <a:ext uri="{FF2B5EF4-FFF2-40B4-BE49-F238E27FC236}">
                    <a16:creationId xmlns:a16="http://schemas.microsoft.com/office/drawing/2014/main" id="{275BB1C5-74EC-427C-A64A-BCF41538A0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79" y="1220"/>
                <a:ext cx="64" cy="6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2" name="Oval 311">
                <a:extLst>
                  <a:ext uri="{FF2B5EF4-FFF2-40B4-BE49-F238E27FC236}">
                    <a16:creationId xmlns:a16="http://schemas.microsoft.com/office/drawing/2014/main" id="{4F701883-1210-4AA7-AE22-4E5D852649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08" y="1220"/>
                <a:ext cx="64" cy="6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3" name="Oval 312">
                <a:extLst>
                  <a:ext uri="{FF2B5EF4-FFF2-40B4-BE49-F238E27FC236}">
                    <a16:creationId xmlns:a16="http://schemas.microsoft.com/office/drawing/2014/main" id="{4C78D7EF-2C1F-436D-BB32-8880C7E37C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37" y="1220"/>
                <a:ext cx="64" cy="6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4" name="Oval 313">
                <a:extLst>
                  <a:ext uri="{FF2B5EF4-FFF2-40B4-BE49-F238E27FC236}">
                    <a16:creationId xmlns:a16="http://schemas.microsoft.com/office/drawing/2014/main" id="{F830E879-95B7-4B4B-85A1-5A29B617A9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66" y="1220"/>
                <a:ext cx="65" cy="6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5" name="Oval 314">
                <a:extLst>
                  <a:ext uri="{FF2B5EF4-FFF2-40B4-BE49-F238E27FC236}">
                    <a16:creationId xmlns:a16="http://schemas.microsoft.com/office/drawing/2014/main" id="{2FBA9862-D0C8-4C17-93EA-331882A58C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95" y="1220"/>
                <a:ext cx="65" cy="6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6" name="Oval 315">
                <a:extLst>
                  <a:ext uri="{FF2B5EF4-FFF2-40B4-BE49-F238E27FC236}">
                    <a16:creationId xmlns:a16="http://schemas.microsoft.com/office/drawing/2014/main" id="{3A6B0E4D-76DF-430F-B297-4E2090A5CD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24" y="1226"/>
                <a:ext cx="59" cy="5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7" name="Oval 316">
                <a:extLst>
                  <a:ext uri="{FF2B5EF4-FFF2-40B4-BE49-F238E27FC236}">
                    <a16:creationId xmlns:a16="http://schemas.microsoft.com/office/drawing/2014/main" id="{B50327F5-45D4-4945-99D5-98BF973A9B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59" y="1226"/>
                <a:ext cx="53" cy="5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8" name="Oval 317">
                <a:extLst>
                  <a:ext uri="{FF2B5EF4-FFF2-40B4-BE49-F238E27FC236}">
                    <a16:creationId xmlns:a16="http://schemas.microsoft.com/office/drawing/2014/main" id="{0712E64D-27DE-476D-83AD-E783759F61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88" y="1226"/>
                <a:ext cx="53" cy="5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9" name="Oval 318">
                <a:extLst>
                  <a:ext uri="{FF2B5EF4-FFF2-40B4-BE49-F238E27FC236}">
                    <a16:creationId xmlns:a16="http://schemas.microsoft.com/office/drawing/2014/main" id="{ED3B8728-95A1-478C-95D0-6DB167DACC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18" y="1232"/>
                <a:ext cx="46" cy="4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0" name="Oval 319">
                <a:extLst>
                  <a:ext uri="{FF2B5EF4-FFF2-40B4-BE49-F238E27FC236}">
                    <a16:creationId xmlns:a16="http://schemas.microsoft.com/office/drawing/2014/main" id="{CBB58F00-562E-410A-BC13-7310BFE554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53" y="1232"/>
                <a:ext cx="41" cy="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1" name="Oval 320">
                <a:extLst>
                  <a:ext uri="{FF2B5EF4-FFF2-40B4-BE49-F238E27FC236}">
                    <a16:creationId xmlns:a16="http://schemas.microsoft.com/office/drawing/2014/main" id="{550B8342-5A66-40C8-AB45-F10F9BB25E2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82" y="1238"/>
                <a:ext cx="41" cy="3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2" name="Oval 321">
                <a:extLst>
                  <a:ext uri="{FF2B5EF4-FFF2-40B4-BE49-F238E27FC236}">
                    <a16:creationId xmlns:a16="http://schemas.microsoft.com/office/drawing/2014/main" id="{3B7B15E7-2429-4B75-BEBB-A35CB0CC607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17" y="1238"/>
                <a:ext cx="29" cy="2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3" name="Oval 322">
                <a:extLst>
                  <a:ext uri="{FF2B5EF4-FFF2-40B4-BE49-F238E27FC236}">
                    <a16:creationId xmlns:a16="http://schemas.microsoft.com/office/drawing/2014/main" id="{E8C28071-00FE-470F-85ED-C3F4516A03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46" y="1238"/>
                <a:ext cx="29" cy="2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4" name="Oval 323">
                <a:extLst>
                  <a:ext uri="{FF2B5EF4-FFF2-40B4-BE49-F238E27FC236}">
                    <a16:creationId xmlns:a16="http://schemas.microsoft.com/office/drawing/2014/main" id="{335648BE-9C72-4B79-84D5-55ECABEBA5B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81" y="1244"/>
                <a:ext cx="17" cy="1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5" name="Oval 324">
                <a:extLst>
                  <a:ext uri="{FF2B5EF4-FFF2-40B4-BE49-F238E27FC236}">
                    <a16:creationId xmlns:a16="http://schemas.microsoft.com/office/drawing/2014/main" id="{2272AD61-78DE-42EF-BA5C-6C6F2A2F5F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10" y="1244"/>
                <a:ext cx="17" cy="1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6" name="Oval 325">
                <a:extLst>
                  <a:ext uri="{FF2B5EF4-FFF2-40B4-BE49-F238E27FC236}">
                    <a16:creationId xmlns:a16="http://schemas.microsoft.com/office/drawing/2014/main" id="{62B88010-A354-4778-A6C9-8C6B3084D6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45" y="1250"/>
                <a:ext cx="6" cy="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7" name="Freeform 326">
                <a:extLst>
                  <a:ext uri="{FF2B5EF4-FFF2-40B4-BE49-F238E27FC236}">
                    <a16:creationId xmlns:a16="http://schemas.microsoft.com/office/drawing/2014/main" id="{C949973D-8CDD-4946-AE15-C7EFCA98A8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74" y="1250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8" name="Freeform 327">
                <a:extLst>
                  <a:ext uri="{FF2B5EF4-FFF2-40B4-BE49-F238E27FC236}">
                    <a16:creationId xmlns:a16="http://schemas.microsoft.com/office/drawing/2014/main" id="{BE787C02-54E2-45A9-8E5D-39CCB60CE1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74" y="1250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9" name="Freeform 328">
                <a:extLst>
                  <a:ext uri="{FF2B5EF4-FFF2-40B4-BE49-F238E27FC236}">
                    <a16:creationId xmlns:a16="http://schemas.microsoft.com/office/drawing/2014/main" id="{5E283B61-4DA4-4F6A-BB3D-B5BC87DBFA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0" y="1379"/>
                <a:ext cx="6" cy="5"/>
              </a:xfrm>
              <a:custGeom>
                <a:avLst/>
                <a:gdLst>
                  <a:gd name="T0" fmla="*/ 0 w 6"/>
                  <a:gd name="T1" fmla="*/ 0 h 5"/>
                  <a:gd name="T2" fmla="*/ 0 w 6"/>
                  <a:gd name="T3" fmla="*/ 5 h 5"/>
                  <a:gd name="T4" fmla="*/ 0 w 6"/>
                  <a:gd name="T5" fmla="*/ 5 h 5"/>
                  <a:gd name="T6" fmla="*/ 6 w 6"/>
                  <a:gd name="T7" fmla="*/ 5 h 5"/>
                  <a:gd name="T8" fmla="*/ 0 w 6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5">
                    <a:moveTo>
                      <a:pt x="0" y="0"/>
                    </a:moveTo>
                    <a:lnTo>
                      <a:pt x="0" y="5"/>
                    </a:lnTo>
                    <a:lnTo>
                      <a:pt x="0" y="5"/>
                    </a:lnTo>
                    <a:lnTo>
                      <a:pt x="6" y="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60" name="Freeform 329">
                <a:extLst>
                  <a:ext uri="{FF2B5EF4-FFF2-40B4-BE49-F238E27FC236}">
                    <a16:creationId xmlns:a16="http://schemas.microsoft.com/office/drawing/2014/main" id="{8797B1C8-4B81-4959-BA9F-59597326FE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0" y="1379"/>
                <a:ext cx="6" cy="5"/>
              </a:xfrm>
              <a:custGeom>
                <a:avLst/>
                <a:gdLst>
                  <a:gd name="T0" fmla="*/ 0 w 6"/>
                  <a:gd name="T1" fmla="*/ 0 h 5"/>
                  <a:gd name="T2" fmla="*/ 0 w 6"/>
                  <a:gd name="T3" fmla="*/ 5 h 5"/>
                  <a:gd name="T4" fmla="*/ 0 w 6"/>
                  <a:gd name="T5" fmla="*/ 5 h 5"/>
                  <a:gd name="T6" fmla="*/ 6 w 6"/>
                  <a:gd name="T7" fmla="*/ 5 h 5"/>
                  <a:gd name="T8" fmla="*/ 0 w 6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5">
                    <a:moveTo>
                      <a:pt x="0" y="0"/>
                    </a:moveTo>
                    <a:lnTo>
                      <a:pt x="0" y="5"/>
                    </a:lnTo>
                    <a:lnTo>
                      <a:pt x="0" y="5"/>
                    </a:lnTo>
                    <a:lnTo>
                      <a:pt x="6" y="5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61" name="Oval 330">
                <a:extLst>
                  <a:ext uri="{FF2B5EF4-FFF2-40B4-BE49-F238E27FC236}">
                    <a16:creationId xmlns:a16="http://schemas.microsoft.com/office/drawing/2014/main" id="{87F8BA0C-FB2F-4D74-BE63-71892FBE65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24" y="1379"/>
                <a:ext cx="11" cy="1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62" name="Oval 331">
                <a:extLst>
                  <a:ext uri="{FF2B5EF4-FFF2-40B4-BE49-F238E27FC236}">
                    <a16:creationId xmlns:a16="http://schemas.microsoft.com/office/drawing/2014/main" id="{6ADFE122-2268-4D53-A6B7-4F7A724E71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53" y="1373"/>
                <a:ext cx="17" cy="1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63" name="Oval 332">
                <a:extLst>
                  <a:ext uri="{FF2B5EF4-FFF2-40B4-BE49-F238E27FC236}">
                    <a16:creationId xmlns:a16="http://schemas.microsoft.com/office/drawing/2014/main" id="{A2B442BB-16DC-47BB-919A-314AE47A84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76" y="1373"/>
                <a:ext cx="23" cy="2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64" name="Oval 333">
                <a:extLst>
                  <a:ext uri="{FF2B5EF4-FFF2-40B4-BE49-F238E27FC236}">
                    <a16:creationId xmlns:a16="http://schemas.microsoft.com/office/drawing/2014/main" id="{4189EC3F-9CF8-45BC-B123-3EBE8B9230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05" y="1367"/>
                <a:ext cx="29" cy="2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65" name="Oval 334">
                <a:extLst>
                  <a:ext uri="{FF2B5EF4-FFF2-40B4-BE49-F238E27FC236}">
                    <a16:creationId xmlns:a16="http://schemas.microsoft.com/office/drawing/2014/main" id="{CF502BCC-DD7C-4110-AECF-86438223B9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28" y="1367"/>
                <a:ext cx="35" cy="3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66" name="Oval 335">
                <a:extLst>
                  <a:ext uri="{FF2B5EF4-FFF2-40B4-BE49-F238E27FC236}">
                    <a16:creationId xmlns:a16="http://schemas.microsoft.com/office/drawing/2014/main" id="{4194EEBE-3218-4AED-A746-CB4AAE0A93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57" y="1361"/>
                <a:ext cx="41" cy="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67" name="Oval 336">
                <a:extLst>
                  <a:ext uri="{FF2B5EF4-FFF2-40B4-BE49-F238E27FC236}">
                    <a16:creationId xmlns:a16="http://schemas.microsoft.com/office/drawing/2014/main" id="{9CB8DAB9-C2F0-4EE0-8220-67FABB4444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81" y="1361"/>
                <a:ext cx="47" cy="4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68" name="Oval 337">
                <a:extLst>
                  <a:ext uri="{FF2B5EF4-FFF2-40B4-BE49-F238E27FC236}">
                    <a16:creationId xmlns:a16="http://schemas.microsoft.com/office/drawing/2014/main" id="{DB1DC758-ED7A-4EF3-A7EE-570C4563FB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0" y="1355"/>
                <a:ext cx="53" cy="5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69" name="Oval 338">
                <a:extLst>
                  <a:ext uri="{FF2B5EF4-FFF2-40B4-BE49-F238E27FC236}">
                    <a16:creationId xmlns:a16="http://schemas.microsoft.com/office/drawing/2014/main" id="{BBD3312B-F478-4747-BF4E-85C0CEEF39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39" y="1355"/>
                <a:ext cx="53" cy="5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70" name="Oval 339">
                <a:extLst>
                  <a:ext uri="{FF2B5EF4-FFF2-40B4-BE49-F238E27FC236}">
                    <a16:creationId xmlns:a16="http://schemas.microsoft.com/office/drawing/2014/main" id="{1CA12463-2056-48BD-B8C8-D7D451E662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62" y="1349"/>
                <a:ext cx="65" cy="6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71" name="Oval 340">
                <a:extLst>
                  <a:ext uri="{FF2B5EF4-FFF2-40B4-BE49-F238E27FC236}">
                    <a16:creationId xmlns:a16="http://schemas.microsoft.com/office/drawing/2014/main" id="{6200E238-2EE9-4A34-9DDC-1104BCC279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91" y="1349"/>
                <a:ext cx="65" cy="6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72" name="Oval 341">
                <a:extLst>
                  <a:ext uri="{FF2B5EF4-FFF2-40B4-BE49-F238E27FC236}">
                    <a16:creationId xmlns:a16="http://schemas.microsoft.com/office/drawing/2014/main" id="{0A9242B0-CF4E-4A22-A3AF-7AC7C98682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20" y="1349"/>
                <a:ext cx="65" cy="7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73" name="Oval 342">
                <a:extLst>
                  <a:ext uri="{FF2B5EF4-FFF2-40B4-BE49-F238E27FC236}">
                    <a16:creationId xmlns:a16="http://schemas.microsoft.com/office/drawing/2014/main" id="{4523B7D6-BFF7-4946-B5DA-6043740220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44" y="1349"/>
                <a:ext cx="70" cy="7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74" name="Oval 343">
                <a:extLst>
                  <a:ext uri="{FF2B5EF4-FFF2-40B4-BE49-F238E27FC236}">
                    <a16:creationId xmlns:a16="http://schemas.microsoft.com/office/drawing/2014/main" id="{076AFB05-DC52-460B-A37E-20794C933D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73" y="1343"/>
                <a:ext cx="76" cy="7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75" name="Oval 344">
                <a:extLst>
                  <a:ext uri="{FF2B5EF4-FFF2-40B4-BE49-F238E27FC236}">
                    <a16:creationId xmlns:a16="http://schemas.microsoft.com/office/drawing/2014/main" id="{209F983C-A3F0-4405-B9C3-74B85818D8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02" y="1343"/>
                <a:ext cx="76" cy="7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76" name="Oval 345">
                <a:extLst>
                  <a:ext uri="{FF2B5EF4-FFF2-40B4-BE49-F238E27FC236}">
                    <a16:creationId xmlns:a16="http://schemas.microsoft.com/office/drawing/2014/main" id="{6EDC2AEA-54F0-4DE1-871A-3E46FBF29D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31" y="1343"/>
                <a:ext cx="76" cy="7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77" name="Oval 346">
                <a:extLst>
                  <a:ext uri="{FF2B5EF4-FFF2-40B4-BE49-F238E27FC236}">
                    <a16:creationId xmlns:a16="http://schemas.microsoft.com/office/drawing/2014/main" id="{4704CE9F-7C00-426E-B2EC-3371ED741A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60" y="1349"/>
                <a:ext cx="71" cy="7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78" name="Oval 347">
                <a:extLst>
                  <a:ext uri="{FF2B5EF4-FFF2-40B4-BE49-F238E27FC236}">
                    <a16:creationId xmlns:a16="http://schemas.microsoft.com/office/drawing/2014/main" id="{00E7DD5F-9C97-4758-A6F7-593E6C4DFC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95" y="1349"/>
                <a:ext cx="65" cy="7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79" name="Oval 348">
                <a:extLst>
                  <a:ext uri="{FF2B5EF4-FFF2-40B4-BE49-F238E27FC236}">
                    <a16:creationId xmlns:a16="http://schemas.microsoft.com/office/drawing/2014/main" id="{F1FEB274-99F5-478B-B1DA-4B1A7CC8C2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24" y="1349"/>
                <a:ext cx="65" cy="6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0" name="Oval 349">
                <a:extLst>
                  <a:ext uri="{FF2B5EF4-FFF2-40B4-BE49-F238E27FC236}">
                    <a16:creationId xmlns:a16="http://schemas.microsoft.com/office/drawing/2014/main" id="{2771EC65-A94F-469E-9A52-89BB36DA4C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53" y="1349"/>
                <a:ext cx="65" cy="6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1" name="Oval 350">
                <a:extLst>
                  <a:ext uri="{FF2B5EF4-FFF2-40B4-BE49-F238E27FC236}">
                    <a16:creationId xmlns:a16="http://schemas.microsoft.com/office/drawing/2014/main" id="{3B688E93-00D6-40A2-BF38-63ECAAADC3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88" y="1355"/>
                <a:ext cx="53" cy="5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2" name="Oval 351">
                <a:extLst>
                  <a:ext uri="{FF2B5EF4-FFF2-40B4-BE49-F238E27FC236}">
                    <a16:creationId xmlns:a16="http://schemas.microsoft.com/office/drawing/2014/main" id="{46E1AEC8-92C2-425D-8718-EFC4DD11C1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18" y="1355"/>
                <a:ext cx="52" cy="5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3" name="Oval 352">
                <a:extLst>
                  <a:ext uri="{FF2B5EF4-FFF2-40B4-BE49-F238E27FC236}">
                    <a16:creationId xmlns:a16="http://schemas.microsoft.com/office/drawing/2014/main" id="{52F0AEB9-3DB1-4293-B191-887D28DDF1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47" y="1361"/>
                <a:ext cx="47" cy="4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4" name="Oval 353">
                <a:extLst>
                  <a:ext uri="{FF2B5EF4-FFF2-40B4-BE49-F238E27FC236}">
                    <a16:creationId xmlns:a16="http://schemas.microsoft.com/office/drawing/2014/main" id="{3F9529BB-F75C-4D1E-9FC0-5D765C7930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82" y="1361"/>
                <a:ext cx="41" cy="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5" name="Oval 354">
                <a:extLst>
                  <a:ext uri="{FF2B5EF4-FFF2-40B4-BE49-F238E27FC236}">
                    <a16:creationId xmlns:a16="http://schemas.microsoft.com/office/drawing/2014/main" id="{B13BA4E1-CAE2-461C-BCD9-1D89479012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11" y="1367"/>
                <a:ext cx="35" cy="3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6" name="Oval 355">
                <a:extLst>
                  <a:ext uri="{FF2B5EF4-FFF2-40B4-BE49-F238E27FC236}">
                    <a16:creationId xmlns:a16="http://schemas.microsoft.com/office/drawing/2014/main" id="{430A22F9-C0FC-4AD6-BBE2-1353E66B87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46" y="1367"/>
                <a:ext cx="29" cy="2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7" name="Oval 356">
                <a:extLst>
                  <a:ext uri="{FF2B5EF4-FFF2-40B4-BE49-F238E27FC236}">
                    <a16:creationId xmlns:a16="http://schemas.microsoft.com/office/drawing/2014/main" id="{4624DCC4-F7D9-43B3-9006-F6A349AA6E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75" y="1373"/>
                <a:ext cx="23" cy="2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8" name="Oval 357">
                <a:extLst>
                  <a:ext uri="{FF2B5EF4-FFF2-40B4-BE49-F238E27FC236}">
                    <a16:creationId xmlns:a16="http://schemas.microsoft.com/office/drawing/2014/main" id="{D2825AE8-5312-4993-AB7B-D75E7CA21E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10" y="1373"/>
                <a:ext cx="17" cy="1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9" name="Oval 358">
                <a:extLst>
                  <a:ext uri="{FF2B5EF4-FFF2-40B4-BE49-F238E27FC236}">
                    <a16:creationId xmlns:a16="http://schemas.microsoft.com/office/drawing/2014/main" id="{FFF5BB78-B30F-4ECD-AD66-3926FE1599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9" y="1379"/>
                <a:ext cx="12" cy="1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90" name="Freeform 359">
                <a:extLst>
                  <a:ext uri="{FF2B5EF4-FFF2-40B4-BE49-F238E27FC236}">
                    <a16:creationId xmlns:a16="http://schemas.microsoft.com/office/drawing/2014/main" id="{3583AC42-D38B-44E1-99FE-184D12C9D1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74" y="1379"/>
                <a:ext cx="6" cy="5"/>
              </a:xfrm>
              <a:custGeom>
                <a:avLst/>
                <a:gdLst>
                  <a:gd name="T0" fmla="*/ 0 w 6"/>
                  <a:gd name="T1" fmla="*/ 0 h 5"/>
                  <a:gd name="T2" fmla="*/ 0 w 6"/>
                  <a:gd name="T3" fmla="*/ 5 h 5"/>
                  <a:gd name="T4" fmla="*/ 0 w 6"/>
                  <a:gd name="T5" fmla="*/ 5 h 5"/>
                  <a:gd name="T6" fmla="*/ 6 w 6"/>
                  <a:gd name="T7" fmla="*/ 5 h 5"/>
                  <a:gd name="T8" fmla="*/ 0 w 6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5">
                    <a:moveTo>
                      <a:pt x="0" y="0"/>
                    </a:moveTo>
                    <a:lnTo>
                      <a:pt x="0" y="5"/>
                    </a:lnTo>
                    <a:lnTo>
                      <a:pt x="0" y="5"/>
                    </a:lnTo>
                    <a:lnTo>
                      <a:pt x="6" y="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91" name="Freeform 360">
                <a:extLst>
                  <a:ext uri="{FF2B5EF4-FFF2-40B4-BE49-F238E27FC236}">
                    <a16:creationId xmlns:a16="http://schemas.microsoft.com/office/drawing/2014/main" id="{73E6B07A-35DC-4813-B3EA-6277E2104A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74" y="1379"/>
                <a:ext cx="6" cy="5"/>
              </a:xfrm>
              <a:custGeom>
                <a:avLst/>
                <a:gdLst>
                  <a:gd name="T0" fmla="*/ 0 w 6"/>
                  <a:gd name="T1" fmla="*/ 0 h 5"/>
                  <a:gd name="T2" fmla="*/ 0 w 6"/>
                  <a:gd name="T3" fmla="*/ 5 h 5"/>
                  <a:gd name="T4" fmla="*/ 0 w 6"/>
                  <a:gd name="T5" fmla="*/ 5 h 5"/>
                  <a:gd name="T6" fmla="*/ 6 w 6"/>
                  <a:gd name="T7" fmla="*/ 5 h 5"/>
                  <a:gd name="T8" fmla="*/ 0 w 6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5">
                    <a:moveTo>
                      <a:pt x="0" y="0"/>
                    </a:moveTo>
                    <a:lnTo>
                      <a:pt x="0" y="5"/>
                    </a:lnTo>
                    <a:lnTo>
                      <a:pt x="0" y="5"/>
                    </a:lnTo>
                    <a:lnTo>
                      <a:pt x="6" y="5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92" name="Rectangle 361">
                <a:extLst>
                  <a:ext uri="{FF2B5EF4-FFF2-40B4-BE49-F238E27FC236}">
                    <a16:creationId xmlns:a16="http://schemas.microsoft.com/office/drawing/2014/main" id="{F59A4E89-5CCF-4E6F-A854-693F301EEA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71" y="1513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93" name="Rectangle 362">
                <a:extLst>
                  <a:ext uri="{FF2B5EF4-FFF2-40B4-BE49-F238E27FC236}">
                    <a16:creationId xmlns:a16="http://schemas.microsoft.com/office/drawing/2014/main" id="{2C50F02C-4F5E-4FE7-8290-EA955934DF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71" y="1513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94" name="Oval 363">
                <a:extLst>
                  <a:ext uri="{FF2B5EF4-FFF2-40B4-BE49-F238E27FC236}">
                    <a16:creationId xmlns:a16="http://schemas.microsoft.com/office/drawing/2014/main" id="{3F945E1C-5DD2-4825-A3D1-73A595BAF8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00" y="1507"/>
                <a:ext cx="6" cy="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95" name="Oval 364">
                <a:extLst>
                  <a:ext uri="{FF2B5EF4-FFF2-40B4-BE49-F238E27FC236}">
                    <a16:creationId xmlns:a16="http://schemas.microsoft.com/office/drawing/2014/main" id="{C9316A51-D58E-49C3-BEE9-02DDB526FF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24" y="1501"/>
                <a:ext cx="17" cy="1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96" name="Oval 365">
                <a:extLst>
                  <a:ext uri="{FF2B5EF4-FFF2-40B4-BE49-F238E27FC236}">
                    <a16:creationId xmlns:a16="http://schemas.microsoft.com/office/drawing/2014/main" id="{70C040CA-5C6E-4554-BB67-09C9DC48AA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53" y="1501"/>
                <a:ext cx="17" cy="1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97" name="Oval 366">
                <a:extLst>
                  <a:ext uri="{FF2B5EF4-FFF2-40B4-BE49-F238E27FC236}">
                    <a16:creationId xmlns:a16="http://schemas.microsoft.com/office/drawing/2014/main" id="{FC434B61-560B-4716-B238-436CB4E8F47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76" y="1496"/>
                <a:ext cx="29" cy="2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98" name="Oval 367">
                <a:extLst>
                  <a:ext uri="{FF2B5EF4-FFF2-40B4-BE49-F238E27FC236}">
                    <a16:creationId xmlns:a16="http://schemas.microsoft.com/office/drawing/2014/main" id="{A3D77EA8-1826-49DB-9321-0705D403AF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05" y="1496"/>
                <a:ext cx="29" cy="3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99" name="Oval 368">
                <a:extLst>
                  <a:ext uri="{FF2B5EF4-FFF2-40B4-BE49-F238E27FC236}">
                    <a16:creationId xmlns:a16="http://schemas.microsoft.com/office/drawing/2014/main" id="{66A817B9-2658-411F-91A7-6D3B4FAF5A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28" y="1490"/>
                <a:ext cx="41" cy="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00" name="Oval 369">
                <a:extLst>
                  <a:ext uri="{FF2B5EF4-FFF2-40B4-BE49-F238E27FC236}">
                    <a16:creationId xmlns:a16="http://schemas.microsoft.com/office/drawing/2014/main" id="{32971F47-D88D-40DD-99A2-9092CED7064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57" y="1490"/>
                <a:ext cx="41" cy="4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01" name="Oval 370">
                <a:extLst>
                  <a:ext uri="{FF2B5EF4-FFF2-40B4-BE49-F238E27FC236}">
                    <a16:creationId xmlns:a16="http://schemas.microsoft.com/office/drawing/2014/main" id="{A4267653-341B-4FA9-B595-6C4725C20A4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81" y="1484"/>
                <a:ext cx="52" cy="5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02" name="Oval 371">
                <a:extLst>
                  <a:ext uri="{FF2B5EF4-FFF2-40B4-BE49-F238E27FC236}">
                    <a16:creationId xmlns:a16="http://schemas.microsoft.com/office/drawing/2014/main" id="{E9A2768D-28ED-4577-A625-9AF148AB41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0" y="1484"/>
                <a:ext cx="53" cy="5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03" name="Oval 372">
                <a:extLst>
                  <a:ext uri="{FF2B5EF4-FFF2-40B4-BE49-F238E27FC236}">
                    <a16:creationId xmlns:a16="http://schemas.microsoft.com/office/drawing/2014/main" id="{83DAE5DA-68F2-47F0-9CDF-9991976CDE6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33" y="1478"/>
                <a:ext cx="65" cy="6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04" name="Oval 373">
                <a:extLst>
                  <a:ext uri="{FF2B5EF4-FFF2-40B4-BE49-F238E27FC236}">
                    <a16:creationId xmlns:a16="http://schemas.microsoft.com/office/drawing/2014/main" id="{49AADC58-2E8D-411B-AC6B-8E4963E65C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62" y="1478"/>
                <a:ext cx="65" cy="6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05" name="Oval 374">
                <a:extLst>
                  <a:ext uri="{FF2B5EF4-FFF2-40B4-BE49-F238E27FC236}">
                    <a16:creationId xmlns:a16="http://schemas.microsoft.com/office/drawing/2014/main" id="{A4F0B150-B70A-4850-A8FA-6F8A4D0922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85" y="1478"/>
                <a:ext cx="71" cy="7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06" name="Oval 375">
                <a:extLst>
                  <a:ext uri="{FF2B5EF4-FFF2-40B4-BE49-F238E27FC236}">
                    <a16:creationId xmlns:a16="http://schemas.microsoft.com/office/drawing/2014/main" id="{78F0C52E-26F1-4EFB-ADCE-F30BA037B0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15" y="1472"/>
                <a:ext cx="76" cy="7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07" name="Oval 376">
                <a:extLst>
                  <a:ext uri="{FF2B5EF4-FFF2-40B4-BE49-F238E27FC236}">
                    <a16:creationId xmlns:a16="http://schemas.microsoft.com/office/drawing/2014/main" id="{0C484B0A-63FC-41A3-9DA1-12E046BE3D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44" y="1472"/>
                <a:ext cx="76" cy="7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08" name="Oval 377">
                <a:extLst>
                  <a:ext uri="{FF2B5EF4-FFF2-40B4-BE49-F238E27FC236}">
                    <a16:creationId xmlns:a16="http://schemas.microsoft.com/office/drawing/2014/main" id="{7F5B0A40-E938-4419-9CAA-E7FE9F5872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73" y="1472"/>
                <a:ext cx="76" cy="7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09" name="Oval 378">
                <a:extLst>
                  <a:ext uri="{FF2B5EF4-FFF2-40B4-BE49-F238E27FC236}">
                    <a16:creationId xmlns:a16="http://schemas.microsoft.com/office/drawing/2014/main" id="{AD2550BE-1692-40D7-A5D4-130F78D56B1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02" y="1472"/>
                <a:ext cx="76" cy="8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10" name="Oval 379">
                <a:extLst>
                  <a:ext uri="{FF2B5EF4-FFF2-40B4-BE49-F238E27FC236}">
                    <a16:creationId xmlns:a16="http://schemas.microsoft.com/office/drawing/2014/main" id="{DA37AA47-A53A-4435-9BDC-44A8310B03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31" y="1472"/>
                <a:ext cx="76" cy="7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11" name="Oval 380">
                <a:extLst>
                  <a:ext uri="{FF2B5EF4-FFF2-40B4-BE49-F238E27FC236}">
                    <a16:creationId xmlns:a16="http://schemas.microsoft.com/office/drawing/2014/main" id="{EFC4C889-B091-4583-9BBB-696DE2E5DA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60" y="1472"/>
                <a:ext cx="76" cy="7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12" name="Oval 381">
                <a:extLst>
                  <a:ext uri="{FF2B5EF4-FFF2-40B4-BE49-F238E27FC236}">
                    <a16:creationId xmlns:a16="http://schemas.microsoft.com/office/drawing/2014/main" id="{144C23D8-708F-4F23-BDD6-B17B7EA1B3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89" y="1472"/>
                <a:ext cx="77" cy="7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13" name="Oval 382">
                <a:extLst>
                  <a:ext uri="{FF2B5EF4-FFF2-40B4-BE49-F238E27FC236}">
                    <a16:creationId xmlns:a16="http://schemas.microsoft.com/office/drawing/2014/main" id="{B90D042A-2CAF-4A19-ADE6-52C358AD82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18" y="1478"/>
                <a:ext cx="71" cy="7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14" name="Oval 383">
                <a:extLst>
                  <a:ext uri="{FF2B5EF4-FFF2-40B4-BE49-F238E27FC236}">
                    <a16:creationId xmlns:a16="http://schemas.microsoft.com/office/drawing/2014/main" id="{22E48A5E-2206-49F7-BDE7-278000C82B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53" y="1478"/>
                <a:ext cx="65" cy="6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15" name="Oval 384">
                <a:extLst>
                  <a:ext uri="{FF2B5EF4-FFF2-40B4-BE49-F238E27FC236}">
                    <a16:creationId xmlns:a16="http://schemas.microsoft.com/office/drawing/2014/main" id="{D7992ECD-B412-44FC-9A71-1BC25727288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83" y="1478"/>
                <a:ext cx="64" cy="6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16" name="Oval 385">
                <a:extLst>
                  <a:ext uri="{FF2B5EF4-FFF2-40B4-BE49-F238E27FC236}">
                    <a16:creationId xmlns:a16="http://schemas.microsoft.com/office/drawing/2014/main" id="{4E62ABD0-B627-467F-89A0-3C15B97357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18" y="1484"/>
                <a:ext cx="52" cy="5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17" name="Oval 386">
                <a:extLst>
                  <a:ext uri="{FF2B5EF4-FFF2-40B4-BE49-F238E27FC236}">
                    <a16:creationId xmlns:a16="http://schemas.microsoft.com/office/drawing/2014/main" id="{3691E228-B1BC-4547-BA82-61D4F04BA11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47" y="1484"/>
                <a:ext cx="52" cy="5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18" name="Oval 387">
                <a:extLst>
                  <a:ext uri="{FF2B5EF4-FFF2-40B4-BE49-F238E27FC236}">
                    <a16:creationId xmlns:a16="http://schemas.microsoft.com/office/drawing/2014/main" id="{AA1A5F70-23B8-4C1A-8A94-FBB42D9A4F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82" y="1490"/>
                <a:ext cx="41" cy="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19" name="Oval 388">
                <a:extLst>
                  <a:ext uri="{FF2B5EF4-FFF2-40B4-BE49-F238E27FC236}">
                    <a16:creationId xmlns:a16="http://schemas.microsoft.com/office/drawing/2014/main" id="{EEAC991C-1DB6-4EB3-B0FC-33D34C0891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11" y="1490"/>
                <a:ext cx="41" cy="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20" name="Oval 389">
                <a:extLst>
                  <a:ext uri="{FF2B5EF4-FFF2-40B4-BE49-F238E27FC236}">
                    <a16:creationId xmlns:a16="http://schemas.microsoft.com/office/drawing/2014/main" id="{F068D8EC-D98D-4DFF-8A71-807623091D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46" y="1496"/>
                <a:ext cx="29" cy="3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21" name="Oval 390">
                <a:extLst>
                  <a:ext uri="{FF2B5EF4-FFF2-40B4-BE49-F238E27FC236}">
                    <a16:creationId xmlns:a16="http://schemas.microsoft.com/office/drawing/2014/main" id="{D3ADDD69-7E11-4CD9-904F-3AC4B38C02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75" y="1496"/>
                <a:ext cx="29" cy="2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22" name="Oval 391">
                <a:extLst>
                  <a:ext uri="{FF2B5EF4-FFF2-40B4-BE49-F238E27FC236}">
                    <a16:creationId xmlns:a16="http://schemas.microsoft.com/office/drawing/2014/main" id="{F4E9A792-70F5-4137-814B-5F7FC1D59AF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10" y="1501"/>
                <a:ext cx="17" cy="1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23" name="Oval 392">
                <a:extLst>
                  <a:ext uri="{FF2B5EF4-FFF2-40B4-BE49-F238E27FC236}">
                    <a16:creationId xmlns:a16="http://schemas.microsoft.com/office/drawing/2014/main" id="{5DD5C762-CD76-4F3D-8F5D-BA9014C498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9" y="1501"/>
                <a:ext cx="18" cy="1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24" name="Oval 393">
                <a:extLst>
                  <a:ext uri="{FF2B5EF4-FFF2-40B4-BE49-F238E27FC236}">
                    <a16:creationId xmlns:a16="http://schemas.microsoft.com/office/drawing/2014/main" id="{C7BE076B-8FFF-463F-B9D5-5E75AE9DC3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74" y="1507"/>
                <a:ext cx="6" cy="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25" name="Freeform 394">
                <a:extLst>
                  <a:ext uri="{FF2B5EF4-FFF2-40B4-BE49-F238E27FC236}">
                    <a16:creationId xmlns:a16="http://schemas.microsoft.com/office/drawing/2014/main" id="{823D54BF-2192-4FBE-BC7A-5AF7DE8616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3" y="1513"/>
                <a:ext cx="6" cy="0"/>
              </a:xfrm>
              <a:custGeom>
                <a:avLst/>
                <a:gdLst>
                  <a:gd name="T0" fmla="*/ 0 w 6"/>
                  <a:gd name="T1" fmla="*/ 0 w 6"/>
                  <a:gd name="T2" fmla="*/ 0 w 6"/>
                  <a:gd name="T3" fmla="*/ 6 w 6"/>
                  <a:gd name="T4" fmla="*/ 0 w 6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6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6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26" name="Freeform 395">
                <a:extLst>
                  <a:ext uri="{FF2B5EF4-FFF2-40B4-BE49-F238E27FC236}">
                    <a16:creationId xmlns:a16="http://schemas.microsoft.com/office/drawing/2014/main" id="{061BC8F9-FEB7-4E3A-AED5-F78F602A3B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3" y="1513"/>
                <a:ext cx="6" cy="0"/>
              </a:xfrm>
              <a:custGeom>
                <a:avLst/>
                <a:gdLst>
                  <a:gd name="T0" fmla="*/ 0 w 6"/>
                  <a:gd name="T1" fmla="*/ 0 w 6"/>
                  <a:gd name="T2" fmla="*/ 0 w 6"/>
                  <a:gd name="T3" fmla="*/ 6 w 6"/>
                  <a:gd name="T4" fmla="*/ 0 w 6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6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6" y="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27" name="Freeform 396">
                <a:extLst>
                  <a:ext uri="{FF2B5EF4-FFF2-40B4-BE49-F238E27FC236}">
                    <a16:creationId xmlns:a16="http://schemas.microsoft.com/office/drawing/2014/main" id="{479F6E8F-00AD-410C-9058-9E6B4E2A97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1" y="1636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28" name="Freeform 397">
                <a:extLst>
                  <a:ext uri="{FF2B5EF4-FFF2-40B4-BE49-F238E27FC236}">
                    <a16:creationId xmlns:a16="http://schemas.microsoft.com/office/drawing/2014/main" id="{1FD390F2-A407-46C2-A58E-07B8EDE1BF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1" y="1636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29" name="Oval 398">
                <a:extLst>
                  <a:ext uri="{FF2B5EF4-FFF2-40B4-BE49-F238E27FC236}">
                    <a16:creationId xmlns:a16="http://schemas.microsoft.com/office/drawing/2014/main" id="{F65902E0-D296-4A04-90A4-22A6F828C0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94" y="1636"/>
                <a:ext cx="12" cy="1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30" name="Oval 399">
                <a:extLst>
                  <a:ext uri="{FF2B5EF4-FFF2-40B4-BE49-F238E27FC236}">
                    <a16:creationId xmlns:a16="http://schemas.microsoft.com/office/drawing/2014/main" id="{D73854AA-EEEB-496A-8A5E-7CE593156A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24" y="1630"/>
                <a:ext cx="17" cy="1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31" name="Oval 400">
                <a:extLst>
                  <a:ext uri="{FF2B5EF4-FFF2-40B4-BE49-F238E27FC236}">
                    <a16:creationId xmlns:a16="http://schemas.microsoft.com/office/drawing/2014/main" id="{BCFBB821-10C9-4A37-AE1F-D6E9F90873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47" y="1630"/>
                <a:ext cx="23" cy="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32" name="Oval 401">
                <a:extLst>
                  <a:ext uri="{FF2B5EF4-FFF2-40B4-BE49-F238E27FC236}">
                    <a16:creationId xmlns:a16="http://schemas.microsoft.com/office/drawing/2014/main" id="{9B23210B-23DD-415E-9E1A-51BFC52686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76" y="1624"/>
                <a:ext cx="29" cy="3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33" name="Oval 402">
                <a:extLst>
                  <a:ext uri="{FF2B5EF4-FFF2-40B4-BE49-F238E27FC236}">
                    <a16:creationId xmlns:a16="http://schemas.microsoft.com/office/drawing/2014/main" id="{A7FBE23F-B133-451C-9552-F19952E849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99" y="1624"/>
                <a:ext cx="35" cy="3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34" name="Oval 403">
                <a:extLst>
                  <a:ext uri="{FF2B5EF4-FFF2-40B4-BE49-F238E27FC236}">
                    <a16:creationId xmlns:a16="http://schemas.microsoft.com/office/drawing/2014/main" id="{074C8B27-E42D-4203-8062-0127CA8CE9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28" y="1619"/>
                <a:ext cx="41" cy="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35" name="Oval 404">
                <a:extLst>
                  <a:ext uri="{FF2B5EF4-FFF2-40B4-BE49-F238E27FC236}">
                    <a16:creationId xmlns:a16="http://schemas.microsoft.com/office/drawing/2014/main" id="{91D66F67-6F10-4528-855E-34079AF946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52" y="1619"/>
                <a:ext cx="46" cy="4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36" name="Oval 405">
                <a:extLst>
                  <a:ext uri="{FF2B5EF4-FFF2-40B4-BE49-F238E27FC236}">
                    <a16:creationId xmlns:a16="http://schemas.microsoft.com/office/drawing/2014/main" id="{BAAD08F4-E3F3-4C6B-95AC-3F6798F968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81" y="1613"/>
                <a:ext cx="52" cy="5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37" name="Oval 406">
                <a:extLst>
                  <a:ext uri="{FF2B5EF4-FFF2-40B4-BE49-F238E27FC236}">
                    <a16:creationId xmlns:a16="http://schemas.microsoft.com/office/drawing/2014/main" id="{3DBA4477-0162-464D-8F29-B4F1FC4E50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04" y="1613"/>
                <a:ext cx="59" cy="5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38" name="Oval 407">
                <a:extLst>
                  <a:ext uri="{FF2B5EF4-FFF2-40B4-BE49-F238E27FC236}">
                    <a16:creationId xmlns:a16="http://schemas.microsoft.com/office/drawing/2014/main" id="{53CDDB10-20A3-4CF5-9AED-ED26ED8CC9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33" y="1607"/>
                <a:ext cx="65" cy="6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39" name="Oval 408">
                <a:extLst>
                  <a:ext uri="{FF2B5EF4-FFF2-40B4-BE49-F238E27FC236}">
                    <a16:creationId xmlns:a16="http://schemas.microsoft.com/office/drawing/2014/main" id="{68021379-E195-4C2F-B894-F61B217431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56" y="1607"/>
                <a:ext cx="71" cy="7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40" name="Oval 409">
                <a:extLst>
                  <a:ext uri="{FF2B5EF4-FFF2-40B4-BE49-F238E27FC236}">
                    <a16:creationId xmlns:a16="http://schemas.microsoft.com/office/drawing/2014/main" id="{B051F0A5-7C6B-4D9A-970A-934D4ED53BC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85" y="1601"/>
                <a:ext cx="77" cy="7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41" name="Oval 410">
                <a:extLst>
                  <a:ext uri="{FF2B5EF4-FFF2-40B4-BE49-F238E27FC236}">
                    <a16:creationId xmlns:a16="http://schemas.microsoft.com/office/drawing/2014/main" id="{60FCD783-E726-47C9-9B8E-3309DB46B7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15" y="1601"/>
                <a:ext cx="76" cy="8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42" name="Oval 411">
                <a:extLst>
                  <a:ext uri="{FF2B5EF4-FFF2-40B4-BE49-F238E27FC236}">
                    <a16:creationId xmlns:a16="http://schemas.microsoft.com/office/drawing/2014/main" id="{0234EADC-F50C-49F4-806E-45B8A22638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38" y="1601"/>
                <a:ext cx="82" cy="8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43" name="Oval 412">
                <a:extLst>
                  <a:ext uri="{FF2B5EF4-FFF2-40B4-BE49-F238E27FC236}">
                    <a16:creationId xmlns:a16="http://schemas.microsoft.com/office/drawing/2014/main" id="{9FD916C8-D50D-4F97-A038-A1D0B72908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67" y="1595"/>
                <a:ext cx="88" cy="8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44" name="Oval 413">
                <a:extLst>
                  <a:ext uri="{FF2B5EF4-FFF2-40B4-BE49-F238E27FC236}">
                    <a16:creationId xmlns:a16="http://schemas.microsoft.com/office/drawing/2014/main" id="{F9DA682D-332A-4FB6-BF38-0E8091F993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96" y="1595"/>
                <a:ext cx="88" cy="8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45" name="Oval 414">
                <a:extLst>
                  <a:ext uri="{FF2B5EF4-FFF2-40B4-BE49-F238E27FC236}">
                    <a16:creationId xmlns:a16="http://schemas.microsoft.com/office/drawing/2014/main" id="{81F8289F-C5C6-4338-BB65-C60F1618B7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25" y="1595"/>
                <a:ext cx="88" cy="8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46" name="Oval 415">
                <a:extLst>
                  <a:ext uri="{FF2B5EF4-FFF2-40B4-BE49-F238E27FC236}">
                    <a16:creationId xmlns:a16="http://schemas.microsoft.com/office/drawing/2014/main" id="{5AD0B9FE-D182-4E97-8C28-84E87BE1C4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4" y="1601"/>
                <a:ext cx="82" cy="8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47" name="Oval 416">
                <a:extLst>
                  <a:ext uri="{FF2B5EF4-FFF2-40B4-BE49-F238E27FC236}">
                    <a16:creationId xmlns:a16="http://schemas.microsoft.com/office/drawing/2014/main" id="{4A8CC39A-9B23-4A09-B5DC-FEF3499CEE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89" y="1601"/>
                <a:ext cx="77" cy="8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48" name="Oval 417">
                <a:extLst>
                  <a:ext uri="{FF2B5EF4-FFF2-40B4-BE49-F238E27FC236}">
                    <a16:creationId xmlns:a16="http://schemas.microsoft.com/office/drawing/2014/main" id="{40684126-A875-41D1-9A94-7E2224C80D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18" y="1601"/>
                <a:ext cx="77" cy="7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49" name="Oval 418">
                <a:extLst>
                  <a:ext uri="{FF2B5EF4-FFF2-40B4-BE49-F238E27FC236}">
                    <a16:creationId xmlns:a16="http://schemas.microsoft.com/office/drawing/2014/main" id="{EED84E81-40D8-42B7-9E2C-D496FAC801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48" y="1607"/>
                <a:ext cx="70" cy="7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0" name="Oval 419">
                <a:extLst>
                  <a:ext uri="{FF2B5EF4-FFF2-40B4-BE49-F238E27FC236}">
                    <a16:creationId xmlns:a16="http://schemas.microsoft.com/office/drawing/2014/main" id="{B8DF971F-B1D3-40C0-A086-C6E0E2E5081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83" y="1607"/>
                <a:ext cx="64" cy="6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1" name="Oval 420">
                <a:extLst>
                  <a:ext uri="{FF2B5EF4-FFF2-40B4-BE49-F238E27FC236}">
                    <a16:creationId xmlns:a16="http://schemas.microsoft.com/office/drawing/2014/main" id="{439F035A-DB2A-4A0F-B904-3F877332C6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12" y="1613"/>
                <a:ext cx="58" cy="5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2" name="Oval 421">
                <a:extLst>
                  <a:ext uri="{FF2B5EF4-FFF2-40B4-BE49-F238E27FC236}">
                    <a16:creationId xmlns:a16="http://schemas.microsoft.com/office/drawing/2014/main" id="{E6885920-4A12-4FD7-894C-2AA8872820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47" y="1613"/>
                <a:ext cx="52" cy="5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3" name="Oval 422">
                <a:extLst>
                  <a:ext uri="{FF2B5EF4-FFF2-40B4-BE49-F238E27FC236}">
                    <a16:creationId xmlns:a16="http://schemas.microsoft.com/office/drawing/2014/main" id="{700F1345-2977-43EC-B434-C7EE541EE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76" y="1619"/>
                <a:ext cx="47" cy="4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4" name="Oval 423">
                <a:extLst>
                  <a:ext uri="{FF2B5EF4-FFF2-40B4-BE49-F238E27FC236}">
                    <a16:creationId xmlns:a16="http://schemas.microsoft.com/office/drawing/2014/main" id="{F5E9003E-5392-4666-82CB-3B16FF913F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11" y="1619"/>
                <a:ext cx="41" cy="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5" name="Oval 424">
                <a:extLst>
                  <a:ext uri="{FF2B5EF4-FFF2-40B4-BE49-F238E27FC236}">
                    <a16:creationId xmlns:a16="http://schemas.microsoft.com/office/drawing/2014/main" id="{44FF0515-F1C3-4AD9-8A90-9DDC7EAB63C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40" y="1624"/>
                <a:ext cx="35" cy="3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6" name="Oval 425">
                <a:extLst>
                  <a:ext uri="{FF2B5EF4-FFF2-40B4-BE49-F238E27FC236}">
                    <a16:creationId xmlns:a16="http://schemas.microsoft.com/office/drawing/2014/main" id="{31481C9E-74D9-4D53-900B-18550EA101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75" y="1624"/>
                <a:ext cx="29" cy="3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7" name="Oval 426">
                <a:extLst>
                  <a:ext uri="{FF2B5EF4-FFF2-40B4-BE49-F238E27FC236}">
                    <a16:creationId xmlns:a16="http://schemas.microsoft.com/office/drawing/2014/main" id="{7F325ADC-9B22-4458-AC26-B4158D08A2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04" y="1630"/>
                <a:ext cx="23" cy="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8" name="Oval 427">
                <a:extLst>
                  <a:ext uri="{FF2B5EF4-FFF2-40B4-BE49-F238E27FC236}">
                    <a16:creationId xmlns:a16="http://schemas.microsoft.com/office/drawing/2014/main" id="{427CBD3F-6D84-4E4D-8C0F-D992A0A094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9" y="1630"/>
                <a:ext cx="18" cy="1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9" name="Oval 428">
                <a:extLst>
                  <a:ext uri="{FF2B5EF4-FFF2-40B4-BE49-F238E27FC236}">
                    <a16:creationId xmlns:a16="http://schemas.microsoft.com/office/drawing/2014/main" id="{2100047C-600D-4972-AE8F-C40BCA050B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74" y="1636"/>
                <a:ext cx="6" cy="1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0" name="Freeform 429">
                <a:extLst>
                  <a:ext uri="{FF2B5EF4-FFF2-40B4-BE49-F238E27FC236}">
                    <a16:creationId xmlns:a16="http://schemas.microsoft.com/office/drawing/2014/main" id="{8CC38E65-23DC-464D-9BE3-AC22CEDEEC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3" y="1636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1" name="Freeform 430">
                <a:extLst>
                  <a:ext uri="{FF2B5EF4-FFF2-40B4-BE49-F238E27FC236}">
                    <a16:creationId xmlns:a16="http://schemas.microsoft.com/office/drawing/2014/main" id="{7F73C7E2-BCD4-4AC8-BACE-5E9DCB1406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3" y="1636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2" name="Freeform 431">
                <a:extLst>
                  <a:ext uri="{FF2B5EF4-FFF2-40B4-BE49-F238E27FC236}">
                    <a16:creationId xmlns:a16="http://schemas.microsoft.com/office/drawing/2014/main" id="{FEA8FEBC-8A77-4F7F-A5FD-EBB7FAE31D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1" y="1765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3" name="Freeform 432">
                <a:extLst>
                  <a:ext uri="{FF2B5EF4-FFF2-40B4-BE49-F238E27FC236}">
                    <a16:creationId xmlns:a16="http://schemas.microsoft.com/office/drawing/2014/main" id="{2A11DBE4-F347-428B-A49D-25DCC9E462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1" y="1765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4" name="Oval 433">
                <a:extLst>
                  <a:ext uri="{FF2B5EF4-FFF2-40B4-BE49-F238E27FC236}">
                    <a16:creationId xmlns:a16="http://schemas.microsoft.com/office/drawing/2014/main" id="{AC3C13A0-A53C-4AF8-A11B-0927637BDA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94" y="1765"/>
                <a:ext cx="12" cy="1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5" name="Oval 434">
                <a:extLst>
                  <a:ext uri="{FF2B5EF4-FFF2-40B4-BE49-F238E27FC236}">
                    <a16:creationId xmlns:a16="http://schemas.microsoft.com/office/drawing/2014/main" id="{2AB8C2B4-93DD-45B3-BB48-E2129D51B1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24" y="1759"/>
                <a:ext cx="17" cy="1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6" name="Oval 435">
                <a:extLst>
                  <a:ext uri="{FF2B5EF4-FFF2-40B4-BE49-F238E27FC236}">
                    <a16:creationId xmlns:a16="http://schemas.microsoft.com/office/drawing/2014/main" id="{FFB983C3-4B66-4153-87F8-E55AC5C1E7F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47" y="1759"/>
                <a:ext cx="23" cy="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7" name="Oval 436">
                <a:extLst>
                  <a:ext uri="{FF2B5EF4-FFF2-40B4-BE49-F238E27FC236}">
                    <a16:creationId xmlns:a16="http://schemas.microsoft.com/office/drawing/2014/main" id="{DB9D90A6-DD11-4304-8056-F13743EDCE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76" y="1753"/>
                <a:ext cx="29" cy="3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8" name="Oval 437">
                <a:extLst>
                  <a:ext uri="{FF2B5EF4-FFF2-40B4-BE49-F238E27FC236}">
                    <a16:creationId xmlns:a16="http://schemas.microsoft.com/office/drawing/2014/main" id="{81248A22-102E-45B4-AC53-AA8A908610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99" y="1753"/>
                <a:ext cx="41" cy="3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9" name="Oval 438">
                <a:extLst>
                  <a:ext uri="{FF2B5EF4-FFF2-40B4-BE49-F238E27FC236}">
                    <a16:creationId xmlns:a16="http://schemas.microsoft.com/office/drawing/2014/main" id="{8E0848BC-8D3F-46F0-8276-B0EB686B0C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28" y="1747"/>
                <a:ext cx="41" cy="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0" name="Oval 439">
                <a:extLst>
                  <a:ext uri="{FF2B5EF4-FFF2-40B4-BE49-F238E27FC236}">
                    <a16:creationId xmlns:a16="http://schemas.microsoft.com/office/drawing/2014/main" id="{51AEFEDE-28E7-42D2-99A2-63F2575A57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52" y="1742"/>
                <a:ext cx="52" cy="5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1" name="Oval 440">
                <a:extLst>
                  <a:ext uri="{FF2B5EF4-FFF2-40B4-BE49-F238E27FC236}">
                    <a16:creationId xmlns:a16="http://schemas.microsoft.com/office/drawing/2014/main" id="{AB30758D-025D-4044-81A3-2C9E8AD62F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81" y="1742"/>
                <a:ext cx="52" cy="5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2" name="Oval 441">
                <a:extLst>
                  <a:ext uri="{FF2B5EF4-FFF2-40B4-BE49-F238E27FC236}">
                    <a16:creationId xmlns:a16="http://schemas.microsoft.com/office/drawing/2014/main" id="{C266715F-5742-401F-9C8A-1D0E99EC14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04" y="1736"/>
                <a:ext cx="64" cy="6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3" name="Oval 442">
                <a:extLst>
                  <a:ext uri="{FF2B5EF4-FFF2-40B4-BE49-F238E27FC236}">
                    <a16:creationId xmlns:a16="http://schemas.microsoft.com/office/drawing/2014/main" id="{C2229CD9-043B-490A-8D03-FAD69B0D16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33" y="1736"/>
                <a:ext cx="65" cy="7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4" name="Oval 443">
                <a:extLst>
                  <a:ext uri="{FF2B5EF4-FFF2-40B4-BE49-F238E27FC236}">
                    <a16:creationId xmlns:a16="http://schemas.microsoft.com/office/drawing/2014/main" id="{18DEE7FF-8D24-410F-914C-A4F7725E88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56" y="1730"/>
                <a:ext cx="77" cy="7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5" name="Oval 444">
                <a:extLst>
                  <a:ext uri="{FF2B5EF4-FFF2-40B4-BE49-F238E27FC236}">
                    <a16:creationId xmlns:a16="http://schemas.microsoft.com/office/drawing/2014/main" id="{99CC23E9-02F5-4F09-ABD2-F7459EA1A0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85" y="1730"/>
                <a:ext cx="77" cy="8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6" name="Oval 445">
                <a:extLst>
                  <a:ext uri="{FF2B5EF4-FFF2-40B4-BE49-F238E27FC236}">
                    <a16:creationId xmlns:a16="http://schemas.microsoft.com/office/drawing/2014/main" id="{F2A6F9A4-9A3F-4F18-9D17-E99BA09EEE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09" y="1730"/>
                <a:ext cx="88" cy="8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7" name="Oval 446">
                <a:extLst>
                  <a:ext uri="{FF2B5EF4-FFF2-40B4-BE49-F238E27FC236}">
                    <a16:creationId xmlns:a16="http://schemas.microsoft.com/office/drawing/2014/main" id="{CA6BBCD4-A437-471C-81B2-D32ACEE89F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38" y="1724"/>
                <a:ext cx="88" cy="8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8" name="Oval 447">
                <a:extLst>
                  <a:ext uri="{FF2B5EF4-FFF2-40B4-BE49-F238E27FC236}">
                    <a16:creationId xmlns:a16="http://schemas.microsoft.com/office/drawing/2014/main" id="{F6164EF9-D042-445D-A9A1-0E7CC2126E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67" y="1724"/>
                <a:ext cx="88" cy="9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9" name="Oval 448">
                <a:extLst>
                  <a:ext uri="{FF2B5EF4-FFF2-40B4-BE49-F238E27FC236}">
                    <a16:creationId xmlns:a16="http://schemas.microsoft.com/office/drawing/2014/main" id="{4543C722-6C58-4222-88B8-85D36B17BEB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90" y="1724"/>
                <a:ext cx="94" cy="9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80" name="Oval 449">
                <a:extLst>
                  <a:ext uri="{FF2B5EF4-FFF2-40B4-BE49-F238E27FC236}">
                    <a16:creationId xmlns:a16="http://schemas.microsoft.com/office/drawing/2014/main" id="{66DC98D2-857E-4B53-9679-C7938573E3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25" y="1724"/>
                <a:ext cx="88" cy="9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81" name="Oval 450">
                <a:extLst>
                  <a:ext uri="{FF2B5EF4-FFF2-40B4-BE49-F238E27FC236}">
                    <a16:creationId xmlns:a16="http://schemas.microsoft.com/office/drawing/2014/main" id="{01BBDDAE-05E6-47D6-9656-8FBCDD225F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4" y="1724"/>
                <a:ext cx="88" cy="8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82" name="Oval 451">
                <a:extLst>
                  <a:ext uri="{FF2B5EF4-FFF2-40B4-BE49-F238E27FC236}">
                    <a16:creationId xmlns:a16="http://schemas.microsoft.com/office/drawing/2014/main" id="{B5F95525-FB44-40B4-A367-04B67EB562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83" y="1730"/>
                <a:ext cx="88" cy="8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83" name="Oval 452">
                <a:extLst>
                  <a:ext uri="{FF2B5EF4-FFF2-40B4-BE49-F238E27FC236}">
                    <a16:creationId xmlns:a16="http://schemas.microsoft.com/office/drawing/2014/main" id="{D2354C9A-E16B-4B1C-A240-8167D52009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18" y="1730"/>
                <a:ext cx="77" cy="8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84" name="Oval 453">
                <a:extLst>
                  <a:ext uri="{FF2B5EF4-FFF2-40B4-BE49-F238E27FC236}">
                    <a16:creationId xmlns:a16="http://schemas.microsoft.com/office/drawing/2014/main" id="{06E0F4DA-6FDE-4659-BC47-403E4AED11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48" y="1730"/>
                <a:ext cx="76" cy="7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85" name="Oval 454">
                <a:extLst>
                  <a:ext uri="{FF2B5EF4-FFF2-40B4-BE49-F238E27FC236}">
                    <a16:creationId xmlns:a16="http://schemas.microsoft.com/office/drawing/2014/main" id="{C0ABE658-89C2-468B-B1CF-0B135CA80E8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83" y="1736"/>
                <a:ext cx="64" cy="7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86" name="Oval 455">
                <a:extLst>
                  <a:ext uri="{FF2B5EF4-FFF2-40B4-BE49-F238E27FC236}">
                    <a16:creationId xmlns:a16="http://schemas.microsoft.com/office/drawing/2014/main" id="{FDF92B7D-D27A-46FD-8F8F-56AE2455CF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12" y="1736"/>
                <a:ext cx="64" cy="6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87" name="Oval 456">
                <a:extLst>
                  <a:ext uri="{FF2B5EF4-FFF2-40B4-BE49-F238E27FC236}">
                    <a16:creationId xmlns:a16="http://schemas.microsoft.com/office/drawing/2014/main" id="{5FFFABAC-5302-4C56-95CD-0166D38E2C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47" y="1742"/>
                <a:ext cx="52" cy="5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88" name="Oval 457">
                <a:extLst>
                  <a:ext uri="{FF2B5EF4-FFF2-40B4-BE49-F238E27FC236}">
                    <a16:creationId xmlns:a16="http://schemas.microsoft.com/office/drawing/2014/main" id="{9FC75C0C-0792-4BE1-A268-AF7333AB50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76" y="1742"/>
                <a:ext cx="53" cy="5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89" name="Oval 458">
                <a:extLst>
                  <a:ext uri="{FF2B5EF4-FFF2-40B4-BE49-F238E27FC236}">
                    <a16:creationId xmlns:a16="http://schemas.microsoft.com/office/drawing/2014/main" id="{2C8715A8-6B66-4C46-AEDF-FB92E82072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11" y="1747"/>
                <a:ext cx="41" cy="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90" name="Oval 459">
                <a:extLst>
                  <a:ext uri="{FF2B5EF4-FFF2-40B4-BE49-F238E27FC236}">
                    <a16:creationId xmlns:a16="http://schemas.microsoft.com/office/drawing/2014/main" id="{D72A2B92-24FC-4780-BD70-61076EAE04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40" y="1753"/>
                <a:ext cx="41" cy="3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91" name="Oval 460">
                <a:extLst>
                  <a:ext uri="{FF2B5EF4-FFF2-40B4-BE49-F238E27FC236}">
                    <a16:creationId xmlns:a16="http://schemas.microsoft.com/office/drawing/2014/main" id="{7E54BB6A-87AE-41AE-B6BD-2FF0391A12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75" y="1753"/>
                <a:ext cx="29" cy="3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92" name="Oval 461">
                <a:extLst>
                  <a:ext uri="{FF2B5EF4-FFF2-40B4-BE49-F238E27FC236}">
                    <a16:creationId xmlns:a16="http://schemas.microsoft.com/office/drawing/2014/main" id="{7C117255-4EAB-4112-B433-51DA8FF8B7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04" y="1759"/>
                <a:ext cx="29" cy="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93" name="Oval 462">
                <a:extLst>
                  <a:ext uri="{FF2B5EF4-FFF2-40B4-BE49-F238E27FC236}">
                    <a16:creationId xmlns:a16="http://schemas.microsoft.com/office/drawing/2014/main" id="{76C0A735-99BD-4FC3-A0FB-3CD2BC18DB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9" y="1759"/>
                <a:ext cx="18" cy="1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94" name="Oval 463">
                <a:extLst>
                  <a:ext uri="{FF2B5EF4-FFF2-40B4-BE49-F238E27FC236}">
                    <a16:creationId xmlns:a16="http://schemas.microsoft.com/office/drawing/2014/main" id="{E4608569-96B3-442A-ADA7-75CA8B7695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74" y="1765"/>
                <a:ext cx="6" cy="1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95" name="Freeform 464">
                <a:extLst>
                  <a:ext uri="{FF2B5EF4-FFF2-40B4-BE49-F238E27FC236}">
                    <a16:creationId xmlns:a16="http://schemas.microsoft.com/office/drawing/2014/main" id="{CA9A6D76-D64D-44B7-9063-8BA8C25495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3" y="1765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7" name="Group 666">
              <a:extLst>
                <a:ext uri="{FF2B5EF4-FFF2-40B4-BE49-F238E27FC236}">
                  <a16:creationId xmlns:a16="http://schemas.microsoft.com/office/drawing/2014/main" id="{B3DDE99A-F2A8-48F0-8DBA-C4E22C6018A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771" y="1765"/>
              <a:ext cx="4138" cy="826"/>
              <a:chOff x="1771" y="1765"/>
              <a:chExt cx="4138" cy="826"/>
            </a:xfrm>
            <a:grpFill/>
          </p:grpSpPr>
          <p:sp>
            <p:nvSpPr>
              <p:cNvPr id="396" name="Freeform 466">
                <a:extLst>
                  <a:ext uri="{FF2B5EF4-FFF2-40B4-BE49-F238E27FC236}">
                    <a16:creationId xmlns:a16="http://schemas.microsoft.com/office/drawing/2014/main" id="{FFF4427F-8B4E-42E8-A3A6-8B85BD6F41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3" y="1765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7" name="Freeform 467">
                <a:extLst>
                  <a:ext uri="{FF2B5EF4-FFF2-40B4-BE49-F238E27FC236}">
                    <a16:creationId xmlns:a16="http://schemas.microsoft.com/office/drawing/2014/main" id="{8FD6D537-6023-4713-B6E4-6A43A9280D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1" y="1894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8" name="Freeform 468">
                <a:extLst>
                  <a:ext uri="{FF2B5EF4-FFF2-40B4-BE49-F238E27FC236}">
                    <a16:creationId xmlns:a16="http://schemas.microsoft.com/office/drawing/2014/main" id="{EB2952F2-D081-46EF-98AD-DF70969A33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1" y="1894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9" name="Oval 469">
                <a:extLst>
                  <a:ext uri="{FF2B5EF4-FFF2-40B4-BE49-F238E27FC236}">
                    <a16:creationId xmlns:a16="http://schemas.microsoft.com/office/drawing/2014/main" id="{CE0BDDF3-C1DD-4A9C-A742-736C97FFF8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94" y="1894"/>
                <a:ext cx="12" cy="1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0" name="Oval 470">
                <a:extLst>
                  <a:ext uri="{FF2B5EF4-FFF2-40B4-BE49-F238E27FC236}">
                    <a16:creationId xmlns:a16="http://schemas.microsoft.com/office/drawing/2014/main" id="{00A3519D-0138-4DDD-9C8C-115729A8BB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24" y="1888"/>
                <a:ext cx="17" cy="1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1" name="Oval 471">
                <a:extLst>
                  <a:ext uri="{FF2B5EF4-FFF2-40B4-BE49-F238E27FC236}">
                    <a16:creationId xmlns:a16="http://schemas.microsoft.com/office/drawing/2014/main" id="{FCA4051E-0C1D-43DF-A2F0-589A476FFE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47" y="1888"/>
                <a:ext cx="29" cy="2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2" name="Oval 472">
                <a:extLst>
                  <a:ext uri="{FF2B5EF4-FFF2-40B4-BE49-F238E27FC236}">
                    <a16:creationId xmlns:a16="http://schemas.microsoft.com/office/drawing/2014/main" id="{747B4B79-8371-4EFA-B542-3BE256350C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76" y="1882"/>
                <a:ext cx="29" cy="2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3" name="Oval 473">
                <a:extLst>
                  <a:ext uri="{FF2B5EF4-FFF2-40B4-BE49-F238E27FC236}">
                    <a16:creationId xmlns:a16="http://schemas.microsoft.com/office/drawing/2014/main" id="{62461922-CD90-4232-9ED7-03838965F5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99" y="1876"/>
                <a:ext cx="41" cy="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4" name="Oval 474">
                <a:extLst>
                  <a:ext uri="{FF2B5EF4-FFF2-40B4-BE49-F238E27FC236}">
                    <a16:creationId xmlns:a16="http://schemas.microsoft.com/office/drawing/2014/main" id="{FCB7A735-20BB-4454-972E-A058763F1A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28" y="1876"/>
                <a:ext cx="41" cy="4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5" name="Oval 475">
                <a:extLst>
                  <a:ext uri="{FF2B5EF4-FFF2-40B4-BE49-F238E27FC236}">
                    <a16:creationId xmlns:a16="http://schemas.microsoft.com/office/drawing/2014/main" id="{478E6736-D822-43BD-84DA-6D1996FD00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52" y="1870"/>
                <a:ext cx="52" cy="5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6" name="Oval 476">
                <a:extLst>
                  <a:ext uri="{FF2B5EF4-FFF2-40B4-BE49-F238E27FC236}">
                    <a16:creationId xmlns:a16="http://schemas.microsoft.com/office/drawing/2014/main" id="{C6B10DAD-64EB-40F2-9AA6-0CFA8EDA14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75" y="1870"/>
                <a:ext cx="58" cy="5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7" name="Oval 477">
                <a:extLst>
                  <a:ext uri="{FF2B5EF4-FFF2-40B4-BE49-F238E27FC236}">
                    <a16:creationId xmlns:a16="http://schemas.microsoft.com/office/drawing/2014/main" id="{832784A1-8F30-4A8E-8E4F-0630B4428A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04" y="1865"/>
                <a:ext cx="64" cy="6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8" name="Oval 478">
                <a:extLst>
                  <a:ext uri="{FF2B5EF4-FFF2-40B4-BE49-F238E27FC236}">
                    <a16:creationId xmlns:a16="http://schemas.microsoft.com/office/drawing/2014/main" id="{368ED640-9E11-43B5-8725-29EA25F394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27" y="1865"/>
                <a:ext cx="71" cy="7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9" name="Oval 479">
                <a:extLst>
                  <a:ext uri="{FF2B5EF4-FFF2-40B4-BE49-F238E27FC236}">
                    <a16:creationId xmlns:a16="http://schemas.microsoft.com/office/drawing/2014/main" id="{8117C5B3-3137-4F67-B956-89FE4A8F06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56" y="1859"/>
                <a:ext cx="77" cy="7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0" name="Oval 480">
                <a:extLst>
                  <a:ext uri="{FF2B5EF4-FFF2-40B4-BE49-F238E27FC236}">
                    <a16:creationId xmlns:a16="http://schemas.microsoft.com/office/drawing/2014/main" id="{62A8AE6E-5E61-4C65-922C-FF11DDEBCA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80" y="1859"/>
                <a:ext cx="82" cy="8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1" name="Oval 481">
                <a:extLst>
                  <a:ext uri="{FF2B5EF4-FFF2-40B4-BE49-F238E27FC236}">
                    <a16:creationId xmlns:a16="http://schemas.microsoft.com/office/drawing/2014/main" id="{B37E3B76-3EEA-401A-9BCC-4D439FD9F9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09" y="1853"/>
                <a:ext cx="88" cy="8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2" name="Oval 482">
                <a:extLst>
                  <a:ext uri="{FF2B5EF4-FFF2-40B4-BE49-F238E27FC236}">
                    <a16:creationId xmlns:a16="http://schemas.microsoft.com/office/drawing/2014/main" id="{953EF37C-084E-42A6-A93B-EE5B8DA5AB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32" y="1853"/>
                <a:ext cx="94" cy="9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3" name="Oval 483">
                <a:extLst>
                  <a:ext uri="{FF2B5EF4-FFF2-40B4-BE49-F238E27FC236}">
                    <a16:creationId xmlns:a16="http://schemas.microsoft.com/office/drawing/2014/main" id="{EA50C915-7507-458D-91D3-6DE26D1E1C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61" y="1847"/>
                <a:ext cx="100" cy="9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4" name="Oval 484">
                <a:extLst>
                  <a:ext uri="{FF2B5EF4-FFF2-40B4-BE49-F238E27FC236}">
                    <a16:creationId xmlns:a16="http://schemas.microsoft.com/office/drawing/2014/main" id="{4E5326FC-C9EF-4F8E-B1D8-15BD1100E3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90" y="1847"/>
                <a:ext cx="100" cy="9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5" name="Oval 485">
                <a:extLst>
                  <a:ext uri="{FF2B5EF4-FFF2-40B4-BE49-F238E27FC236}">
                    <a16:creationId xmlns:a16="http://schemas.microsoft.com/office/drawing/2014/main" id="{7D25C7D7-C178-4714-BAB4-6C75A8EB8B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19" y="1847"/>
                <a:ext cx="100" cy="9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6" name="Oval 486">
                <a:extLst>
                  <a:ext uri="{FF2B5EF4-FFF2-40B4-BE49-F238E27FC236}">
                    <a16:creationId xmlns:a16="http://schemas.microsoft.com/office/drawing/2014/main" id="{1DAC9883-8B8E-4C4E-8A58-82F270187C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48" y="1853"/>
                <a:ext cx="94" cy="9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7" name="Oval 487">
                <a:extLst>
                  <a:ext uri="{FF2B5EF4-FFF2-40B4-BE49-F238E27FC236}">
                    <a16:creationId xmlns:a16="http://schemas.microsoft.com/office/drawing/2014/main" id="{82857BD1-E26C-499A-896A-9DFC0D8C03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83" y="1853"/>
                <a:ext cx="88" cy="8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8" name="Oval 488">
                <a:extLst>
                  <a:ext uri="{FF2B5EF4-FFF2-40B4-BE49-F238E27FC236}">
                    <a16:creationId xmlns:a16="http://schemas.microsoft.com/office/drawing/2014/main" id="{0DE801BD-53AB-430B-B0BF-EA80EE10E0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13" y="1859"/>
                <a:ext cx="82" cy="8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9" name="Oval 489">
                <a:extLst>
                  <a:ext uri="{FF2B5EF4-FFF2-40B4-BE49-F238E27FC236}">
                    <a16:creationId xmlns:a16="http://schemas.microsoft.com/office/drawing/2014/main" id="{22188D80-6C90-4D7C-89C6-928FCB3528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48" y="1859"/>
                <a:ext cx="76" cy="7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0" name="Oval 490">
                <a:extLst>
                  <a:ext uri="{FF2B5EF4-FFF2-40B4-BE49-F238E27FC236}">
                    <a16:creationId xmlns:a16="http://schemas.microsoft.com/office/drawing/2014/main" id="{C83027A4-0576-4D4F-88E7-D92E709773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77" y="1865"/>
                <a:ext cx="70" cy="7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1" name="Oval 491">
                <a:extLst>
                  <a:ext uri="{FF2B5EF4-FFF2-40B4-BE49-F238E27FC236}">
                    <a16:creationId xmlns:a16="http://schemas.microsoft.com/office/drawing/2014/main" id="{36CD0BAA-7F36-4AF6-A67F-F0F468AAAB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12" y="1865"/>
                <a:ext cx="64" cy="6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2" name="Oval 492">
                <a:extLst>
                  <a:ext uri="{FF2B5EF4-FFF2-40B4-BE49-F238E27FC236}">
                    <a16:creationId xmlns:a16="http://schemas.microsoft.com/office/drawing/2014/main" id="{0221A17C-0713-468B-8B3B-D4C80A9F21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41" y="1870"/>
                <a:ext cx="58" cy="5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3" name="Oval 493">
                <a:extLst>
                  <a:ext uri="{FF2B5EF4-FFF2-40B4-BE49-F238E27FC236}">
                    <a16:creationId xmlns:a16="http://schemas.microsoft.com/office/drawing/2014/main" id="{9EACC1EB-DC1D-474B-A8AB-AF93348CC45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76" y="1870"/>
                <a:ext cx="53" cy="5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4" name="Oval 494">
                <a:extLst>
                  <a:ext uri="{FF2B5EF4-FFF2-40B4-BE49-F238E27FC236}">
                    <a16:creationId xmlns:a16="http://schemas.microsoft.com/office/drawing/2014/main" id="{E24E56C8-8659-431A-966D-294C937EF9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11" y="1876"/>
                <a:ext cx="41" cy="4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5" name="Oval 495">
                <a:extLst>
                  <a:ext uri="{FF2B5EF4-FFF2-40B4-BE49-F238E27FC236}">
                    <a16:creationId xmlns:a16="http://schemas.microsoft.com/office/drawing/2014/main" id="{F399193F-A1B3-470C-BE8D-500F7F31FD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40" y="1876"/>
                <a:ext cx="41" cy="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6" name="Oval 496">
                <a:extLst>
                  <a:ext uri="{FF2B5EF4-FFF2-40B4-BE49-F238E27FC236}">
                    <a16:creationId xmlns:a16="http://schemas.microsoft.com/office/drawing/2014/main" id="{A5A29170-75CA-4479-A4E9-049FA18473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75" y="1882"/>
                <a:ext cx="29" cy="2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7" name="Oval 497">
                <a:extLst>
                  <a:ext uri="{FF2B5EF4-FFF2-40B4-BE49-F238E27FC236}">
                    <a16:creationId xmlns:a16="http://schemas.microsoft.com/office/drawing/2014/main" id="{445E9EA5-6ED0-4BCF-B333-BCB328F9DD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04" y="1888"/>
                <a:ext cx="29" cy="2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8" name="Oval 498">
                <a:extLst>
                  <a:ext uri="{FF2B5EF4-FFF2-40B4-BE49-F238E27FC236}">
                    <a16:creationId xmlns:a16="http://schemas.microsoft.com/office/drawing/2014/main" id="{4A901422-026E-4B50-9043-6E0650C01A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9" y="1888"/>
                <a:ext cx="18" cy="1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9" name="Oval 499">
                <a:extLst>
                  <a:ext uri="{FF2B5EF4-FFF2-40B4-BE49-F238E27FC236}">
                    <a16:creationId xmlns:a16="http://schemas.microsoft.com/office/drawing/2014/main" id="{01EE1CB1-92E7-4340-B91B-CE93CA1983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8" y="1894"/>
                <a:ext cx="12" cy="1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0" name="Freeform 500">
                <a:extLst>
                  <a:ext uri="{FF2B5EF4-FFF2-40B4-BE49-F238E27FC236}">
                    <a16:creationId xmlns:a16="http://schemas.microsoft.com/office/drawing/2014/main" id="{51EA088A-EF52-4E1E-A2D3-1A3514067E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3" y="1894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1" name="Freeform 501">
                <a:extLst>
                  <a:ext uri="{FF2B5EF4-FFF2-40B4-BE49-F238E27FC236}">
                    <a16:creationId xmlns:a16="http://schemas.microsoft.com/office/drawing/2014/main" id="{BDFD602B-ADC5-4833-8B78-455B0E7E25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3" y="1894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2" name="Freeform 502">
                <a:extLst>
                  <a:ext uri="{FF2B5EF4-FFF2-40B4-BE49-F238E27FC236}">
                    <a16:creationId xmlns:a16="http://schemas.microsoft.com/office/drawing/2014/main" id="{EF1EB80E-043F-44C3-A0C0-EA672261A6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1" y="2023"/>
                <a:ext cx="6" cy="5"/>
              </a:xfrm>
              <a:custGeom>
                <a:avLst/>
                <a:gdLst>
                  <a:gd name="T0" fmla="*/ 0 w 6"/>
                  <a:gd name="T1" fmla="*/ 0 h 5"/>
                  <a:gd name="T2" fmla="*/ 0 w 6"/>
                  <a:gd name="T3" fmla="*/ 5 h 5"/>
                  <a:gd name="T4" fmla="*/ 0 w 6"/>
                  <a:gd name="T5" fmla="*/ 5 h 5"/>
                  <a:gd name="T6" fmla="*/ 6 w 6"/>
                  <a:gd name="T7" fmla="*/ 5 h 5"/>
                  <a:gd name="T8" fmla="*/ 0 w 6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5">
                    <a:moveTo>
                      <a:pt x="0" y="0"/>
                    </a:moveTo>
                    <a:lnTo>
                      <a:pt x="0" y="5"/>
                    </a:lnTo>
                    <a:lnTo>
                      <a:pt x="0" y="5"/>
                    </a:lnTo>
                    <a:lnTo>
                      <a:pt x="6" y="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3" name="Freeform 503">
                <a:extLst>
                  <a:ext uri="{FF2B5EF4-FFF2-40B4-BE49-F238E27FC236}">
                    <a16:creationId xmlns:a16="http://schemas.microsoft.com/office/drawing/2014/main" id="{0BD4EFBB-6090-47F4-A2B1-BBAAB5998D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1" y="2023"/>
                <a:ext cx="6" cy="5"/>
              </a:xfrm>
              <a:custGeom>
                <a:avLst/>
                <a:gdLst>
                  <a:gd name="T0" fmla="*/ 0 w 6"/>
                  <a:gd name="T1" fmla="*/ 0 h 5"/>
                  <a:gd name="T2" fmla="*/ 0 w 6"/>
                  <a:gd name="T3" fmla="*/ 5 h 5"/>
                  <a:gd name="T4" fmla="*/ 0 w 6"/>
                  <a:gd name="T5" fmla="*/ 5 h 5"/>
                  <a:gd name="T6" fmla="*/ 6 w 6"/>
                  <a:gd name="T7" fmla="*/ 5 h 5"/>
                  <a:gd name="T8" fmla="*/ 0 w 6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5">
                    <a:moveTo>
                      <a:pt x="0" y="0"/>
                    </a:moveTo>
                    <a:lnTo>
                      <a:pt x="0" y="5"/>
                    </a:lnTo>
                    <a:lnTo>
                      <a:pt x="0" y="5"/>
                    </a:lnTo>
                    <a:lnTo>
                      <a:pt x="6" y="5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4" name="Oval 504">
                <a:extLst>
                  <a:ext uri="{FF2B5EF4-FFF2-40B4-BE49-F238E27FC236}">
                    <a16:creationId xmlns:a16="http://schemas.microsoft.com/office/drawing/2014/main" id="{48E31A04-8E1F-4B87-A43A-2C46ECDDF2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94" y="2023"/>
                <a:ext cx="18" cy="1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5" name="Oval 505">
                <a:extLst>
                  <a:ext uri="{FF2B5EF4-FFF2-40B4-BE49-F238E27FC236}">
                    <a16:creationId xmlns:a16="http://schemas.microsoft.com/office/drawing/2014/main" id="{DBD284CD-6716-4D40-9EA0-4EB1BFDFBE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24" y="2017"/>
                <a:ext cx="17" cy="1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6" name="Oval 506">
                <a:extLst>
                  <a:ext uri="{FF2B5EF4-FFF2-40B4-BE49-F238E27FC236}">
                    <a16:creationId xmlns:a16="http://schemas.microsoft.com/office/drawing/2014/main" id="{39094101-ED6B-4611-A921-10145E05C8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47" y="2011"/>
                <a:ext cx="29" cy="2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7" name="Oval 507">
                <a:extLst>
                  <a:ext uri="{FF2B5EF4-FFF2-40B4-BE49-F238E27FC236}">
                    <a16:creationId xmlns:a16="http://schemas.microsoft.com/office/drawing/2014/main" id="{9BEA6858-95D6-4525-97F2-7BBE9FFF23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76" y="2011"/>
                <a:ext cx="29" cy="3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8" name="Oval 508">
                <a:extLst>
                  <a:ext uri="{FF2B5EF4-FFF2-40B4-BE49-F238E27FC236}">
                    <a16:creationId xmlns:a16="http://schemas.microsoft.com/office/drawing/2014/main" id="{F6FD8833-95C9-438D-82BD-0D51E026C9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99" y="2005"/>
                <a:ext cx="41" cy="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9" name="Oval 509">
                <a:extLst>
                  <a:ext uri="{FF2B5EF4-FFF2-40B4-BE49-F238E27FC236}">
                    <a16:creationId xmlns:a16="http://schemas.microsoft.com/office/drawing/2014/main" id="{EA86C665-F143-4218-A5F1-DE676AFE41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22" y="2005"/>
                <a:ext cx="47" cy="4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0" name="Oval 510">
                <a:extLst>
                  <a:ext uri="{FF2B5EF4-FFF2-40B4-BE49-F238E27FC236}">
                    <a16:creationId xmlns:a16="http://schemas.microsoft.com/office/drawing/2014/main" id="{99BAB0ED-A17A-4E94-9097-A638A6BD40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52" y="1999"/>
                <a:ext cx="52" cy="5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1" name="Oval 511">
                <a:extLst>
                  <a:ext uri="{FF2B5EF4-FFF2-40B4-BE49-F238E27FC236}">
                    <a16:creationId xmlns:a16="http://schemas.microsoft.com/office/drawing/2014/main" id="{7D46FA6F-FF09-4151-BA8D-A5E4EDECB1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75" y="1999"/>
                <a:ext cx="58" cy="5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2" name="Oval 512">
                <a:extLst>
                  <a:ext uri="{FF2B5EF4-FFF2-40B4-BE49-F238E27FC236}">
                    <a16:creationId xmlns:a16="http://schemas.microsoft.com/office/drawing/2014/main" id="{665CC0E7-850B-4711-8CB5-AFBAA28D0E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04" y="1993"/>
                <a:ext cx="64" cy="6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3" name="Oval 513">
                <a:extLst>
                  <a:ext uri="{FF2B5EF4-FFF2-40B4-BE49-F238E27FC236}">
                    <a16:creationId xmlns:a16="http://schemas.microsoft.com/office/drawing/2014/main" id="{9282389D-F8F6-44AD-B08E-69F74DF39D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27" y="1987"/>
                <a:ext cx="76" cy="7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4" name="Oval 514">
                <a:extLst>
                  <a:ext uri="{FF2B5EF4-FFF2-40B4-BE49-F238E27FC236}">
                    <a16:creationId xmlns:a16="http://schemas.microsoft.com/office/drawing/2014/main" id="{D8C55054-6062-4796-9AA8-2A07BAD768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56" y="1987"/>
                <a:ext cx="77" cy="7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5" name="Oval 515">
                <a:extLst>
                  <a:ext uri="{FF2B5EF4-FFF2-40B4-BE49-F238E27FC236}">
                    <a16:creationId xmlns:a16="http://schemas.microsoft.com/office/drawing/2014/main" id="{EF4FBDDB-7A6C-4FB9-A9F1-2D2E0A5060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80" y="1982"/>
                <a:ext cx="88" cy="8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6" name="Oval 516">
                <a:extLst>
                  <a:ext uri="{FF2B5EF4-FFF2-40B4-BE49-F238E27FC236}">
                    <a16:creationId xmlns:a16="http://schemas.microsoft.com/office/drawing/2014/main" id="{0D0CFB1D-41B8-4D36-8E05-D6B6B70D31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09" y="1982"/>
                <a:ext cx="88" cy="9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7" name="Oval 517">
                <a:extLst>
                  <a:ext uri="{FF2B5EF4-FFF2-40B4-BE49-F238E27FC236}">
                    <a16:creationId xmlns:a16="http://schemas.microsoft.com/office/drawing/2014/main" id="{DD004B38-1F85-42C0-A484-ACCB590C75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32" y="1976"/>
                <a:ext cx="100" cy="9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8" name="Oval 518">
                <a:extLst>
                  <a:ext uri="{FF2B5EF4-FFF2-40B4-BE49-F238E27FC236}">
                    <a16:creationId xmlns:a16="http://schemas.microsoft.com/office/drawing/2014/main" id="{CC8E1CCF-7D2C-4E2F-9FE2-E7BE9B69D5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61" y="1976"/>
                <a:ext cx="100" cy="10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9" name="Oval 519">
                <a:extLst>
                  <a:ext uri="{FF2B5EF4-FFF2-40B4-BE49-F238E27FC236}">
                    <a16:creationId xmlns:a16="http://schemas.microsoft.com/office/drawing/2014/main" id="{C6E521AD-9F7F-4A6E-9524-E33C3FB1FE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84" y="1976"/>
                <a:ext cx="106" cy="10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0" name="Oval 520">
                <a:extLst>
                  <a:ext uri="{FF2B5EF4-FFF2-40B4-BE49-F238E27FC236}">
                    <a16:creationId xmlns:a16="http://schemas.microsoft.com/office/drawing/2014/main" id="{616281CE-3DEB-428E-8EC3-7EEED6C195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19" y="1976"/>
                <a:ext cx="100" cy="10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1" name="Oval 521">
                <a:extLst>
                  <a:ext uri="{FF2B5EF4-FFF2-40B4-BE49-F238E27FC236}">
                    <a16:creationId xmlns:a16="http://schemas.microsoft.com/office/drawing/2014/main" id="{FDE8A95D-B216-473F-966C-DAB0CC2B506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48" y="1976"/>
                <a:ext cx="100" cy="9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2" name="Oval 522">
                <a:extLst>
                  <a:ext uri="{FF2B5EF4-FFF2-40B4-BE49-F238E27FC236}">
                    <a16:creationId xmlns:a16="http://schemas.microsoft.com/office/drawing/2014/main" id="{2B3CE97A-FB31-427C-B105-5A99999122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83" y="1982"/>
                <a:ext cx="88" cy="9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3" name="Oval 523">
                <a:extLst>
                  <a:ext uri="{FF2B5EF4-FFF2-40B4-BE49-F238E27FC236}">
                    <a16:creationId xmlns:a16="http://schemas.microsoft.com/office/drawing/2014/main" id="{F5B40663-3B2D-4401-9E68-431559DA97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13" y="1982"/>
                <a:ext cx="88" cy="8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4" name="Oval 524">
                <a:extLst>
                  <a:ext uri="{FF2B5EF4-FFF2-40B4-BE49-F238E27FC236}">
                    <a16:creationId xmlns:a16="http://schemas.microsoft.com/office/drawing/2014/main" id="{7EF7B175-3801-4462-9092-A47EA7148E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48" y="1987"/>
                <a:ext cx="76" cy="7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5" name="Oval 525">
                <a:extLst>
                  <a:ext uri="{FF2B5EF4-FFF2-40B4-BE49-F238E27FC236}">
                    <a16:creationId xmlns:a16="http://schemas.microsoft.com/office/drawing/2014/main" id="{44E40813-27BB-412A-85EF-F76A8FDED44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77" y="1987"/>
                <a:ext cx="76" cy="7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6" name="Oval 526">
                <a:extLst>
                  <a:ext uri="{FF2B5EF4-FFF2-40B4-BE49-F238E27FC236}">
                    <a16:creationId xmlns:a16="http://schemas.microsoft.com/office/drawing/2014/main" id="{94E7930A-E1C8-4E1C-9607-03F141B021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12" y="1993"/>
                <a:ext cx="64" cy="6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7" name="Oval 527">
                <a:extLst>
                  <a:ext uri="{FF2B5EF4-FFF2-40B4-BE49-F238E27FC236}">
                    <a16:creationId xmlns:a16="http://schemas.microsoft.com/office/drawing/2014/main" id="{3E9E4F7E-04CB-4758-AB29-DDD13E813A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41" y="1999"/>
                <a:ext cx="58" cy="5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8" name="Oval 528">
                <a:extLst>
                  <a:ext uri="{FF2B5EF4-FFF2-40B4-BE49-F238E27FC236}">
                    <a16:creationId xmlns:a16="http://schemas.microsoft.com/office/drawing/2014/main" id="{A2DB66D9-7B3F-413E-B8EF-3167048F852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76" y="1999"/>
                <a:ext cx="53" cy="5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9" name="Oval 529">
                <a:extLst>
                  <a:ext uri="{FF2B5EF4-FFF2-40B4-BE49-F238E27FC236}">
                    <a16:creationId xmlns:a16="http://schemas.microsoft.com/office/drawing/2014/main" id="{C1D1318E-1A58-4057-BB03-AEB98B220C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11" y="2005"/>
                <a:ext cx="41" cy="4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0" name="Oval 530">
                <a:extLst>
                  <a:ext uri="{FF2B5EF4-FFF2-40B4-BE49-F238E27FC236}">
                    <a16:creationId xmlns:a16="http://schemas.microsoft.com/office/drawing/2014/main" id="{31DEA986-1CFA-43F0-B39E-9DA5988210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40" y="2005"/>
                <a:ext cx="41" cy="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1" name="Oval 531">
                <a:extLst>
                  <a:ext uri="{FF2B5EF4-FFF2-40B4-BE49-F238E27FC236}">
                    <a16:creationId xmlns:a16="http://schemas.microsoft.com/office/drawing/2014/main" id="{F684BA40-6730-4130-893C-061EAE7522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75" y="2011"/>
                <a:ext cx="29" cy="3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2" name="Oval 532">
                <a:extLst>
                  <a:ext uri="{FF2B5EF4-FFF2-40B4-BE49-F238E27FC236}">
                    <a16:creationId xmlns:a16="http://schemas.microsoft.com/office/drawing/2014/main" id="{EA77C962-6786-4739-8F26-F06444DE21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04" y="2011"/>
                <a:ext cx="29" cy="2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3" name="Oval 533">
                <a:extLst>
                  <a:ext uri="{FF2B5EF4-FFF2-40B4-BE49-F238E27FC236}">
                    <a16:creationId xmlns:a16="http://schemas.microsoft.com/office/drawing/2014/main" id="{9888919F-D87C-4F38-8944-8D591E0D8A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9" y="2017"/>
                <a:ext cx="18" cy="1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4" name="Oval 534">
                <a:extLst>
                  <a:ext uri="{FF2B5EF4-FFF2-40B4-BE49-F238E27FC236}">
                    <a16:creationId xmlns:a16="http://schemas.microsoft.com/office/drawing/2014/main" id="{F73E3F85-E955-4CBC-9D28-65B2A140C9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8" y="2023"/>
                <a:ext cx="18" cy="1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5" name="Freeform 535">
                <a:extLst>
                  <a:ext uri="{FF2B5EF4-FFF2-40B4-BE49-F238E27FC236}">
                    <a16:creationId xmlns:a16="http://schemas.microsoft.com/office/drawing/2014/main" id="{87180CBA-026A-48A9-BFA3-471E9479FC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3" y="2023"/>
                <a:ext cx="6" cy="5"/>
              </a:xfrm>
              <a:custGeom>
                <a:avLst/>
                <a:gdLst>
                  <a:gd name="T0" fmla="*/ 0 w 6"/>
                  <a:gd name="T1" fmla="*/ 0 h 5"/>
                  <a:gd name="T2" fmla="*/ 0 w 6"/>
                  <a:gd name="T3" fmla="*/ 5 h 5"/>
                  <a:gd name="T4" fmla="*/ 0 w 6"/>
                  <a:gd name="T5" fmla="*/ 5 h 5"/>
                  <a:gd name="T6" fmla="*/ 6 w 6"/>
                  <a:gd name="T7" fmla="*/ 5 h 5"/>
                  <a:gd name="T8" fmla="*/ 0 w 6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5">
                    <a:moveTo>
                      <a:pt x="0" y="0"/>
                    </a:moveTo>
                    <a:lnTo>
                      <a:pt x="0" y="5"/>
                    </a:lnTo>
                    <a:lnTo>
                      <a:pt x="0" y="5"/>
                    </a:lnTo>
                    <a:lnTo>
                      <a:pt x="6" y="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6" name="Freeform 536">
                <a:extLst>
                  <a:ext uri="{FF2B5EF4-FFF2-40B4-BE49-F238E27FC236}">
                    <a16:creationId xmlns:a16="http://schemas.microsoft.com/office/drawing/2014/main" id="{39B79281-C31C-414B-8A5D-3512658769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3" y="2023"/>
                <a:ext cx="6" cy="5"/>
              </a:xfrm>
              <a:custGeom>
                <a:avLst/>
                <a:gdLst>
                  <a:gd name="T0" fmla="*/ 0 w 6"/>
                  <a:gd name="T1" fmla="*/ 0 h 5"/>
                  <a:gd name="T2" fmla="*/ 0 w 6"/>
                  <a:gd name="T3" fmla="*/ 5 h 5"/>
                  <a:gd name="T4" fmla="*/ 0 w 6"/>
                  <a:gd name="T5" fmla="*/ 5 h 5"/>
                  <a:gd name="T6" fmla="*/ 6 w 6"/>
                  <a:gd name="T7" fmla="*/ 5 h 5"/>
                  <a:gd name="T8" fmla="*/ 0 w 6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5">
                    <a:moveTo>
                      <a:pt x="0" y="0"/>
                    </a:moveTo>
                    <a:lnTo>
                      <a:pt x="0" y="5"/>
                    </a:lnTo>
                    <a:lnTo>
                      <a:pt x="0" y="5"/>
                    </a:lnTo>
                    <a:lnTo>
                      <a:pt x="6" y="5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7" name="Freeform 537">
                <a:extLst>
                  <a:ext uri="{FF2B5EF4-FFF2-40B4-BE49-F238E27FC236}">
                    <a16:creationId xmlns:a16="http://schemas.microsoft.com/office/drawing/2014/main" id="{9FFA779F-6BF8-4513-8074-907A09B9E7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1" y="2151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8" name="Freeform 538">
                <a:extLst>
                  <a:ext uri="{FF2B5EF4-FFF2-40B4-BE49-F238E27FC236}">
                    <a16:creationId xmlns:a16="http://schemas.microsoft.com/office/drawing/2014/main" id="{B10E31BE-00CE-42BC-906E-1A5E7C6A44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1" y="2151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9" name="Oval 539">
                <a:extLst>
                  <a:ext uri="{FF2B5EF4-FFF2-40B4-BE49-F238E27FC236}">
                    <a16:creationId xmlns:a16="http://schemas.microsoft.com/office/drawing/2014/main" id="{3D7C5AAF-3CDD-418B-9303-F2BE03B6C7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94" y="2151"/>
                <a:ext cx="18" cy="1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0" name="Oval 540">
                <a:extLst>
                  <a:ext uri="{FF2B5EF4-FFF2-40B4-BE49-F238E27FC236}">
                    <a16:creationId xmlns:a16="http://schemas.microsoft.com/office/drawing/2014/main" id="{86DF10A8-8E1F-4AE1-B28B-BE07864928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24" y="2146"/>
                <a:ext cx="17" cy="1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1" name="Oval 541">
                <a:extLst>
                  <a:ext uri="{FF2B5EF4-FFF2-40B4-BE49-F238E27FC236}">
                    <a16:creationId xmlns:a16="http://schemas.microsoft.com/office/drawing/2014/main" id="{951C2A27-1B0A-4A1B-8A03-77599C4859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47" y="2140"/>
                <a:ext cx="29" cy="2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2" name="Oval 542">
                <a:extLst>
                  <a:ext uri="{FF2B5EF4-FFF2-40B4-BE49-F238E27FC236}">
                    <a16:creationId xmlns:a16="http://schemas.microsoft.com/office/drawing/2014/main" id="{85398111-EE15-4435-B1CF-31384B9D02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76" y="2140"/>
                <a:ext cx="29" cy="3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3" name="Oval 543">
                <a:extLst>
                  <a:ext uri="{FF2B5EF4-FFF2-40B4-BE49-F238E27FC236}">
                    <a16:creationId xmlns:a16="http://schemas.microsoft.com/office/drawing/2014/main" id="{C92D3222-A3B9-4DD7-B49B-B492EC426B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99" y="2134"/>
                <a:ext cx="41" cy="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4" name="Oval 544">
                <a:extLst>
                  <a:ext uri="{FF2B5EF4-FFF2-40B4-BE49-F238E27FC236}">
                    <a16:creationId xmlns:a16="http://schemas.microsoft.com/office/drawing/2014/main" id="{94FA4BE6-D8A5-40B3-B397-A22851E677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22" y="2134"/>
                <a:ext cx="47" cy="4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5" name="Oval 545">
                <a:extLst>
                  <a:ext uri="{FF2B5EF4-FFF2-40B4-BE49-F238E27FC236}">
                    <a16:creationId xmlns:a16="http://schemas.microsoft.com/office/drawing/2014/main" id="{846D27D7-E892-48A3-A1E5-8D85460EB3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52" y="2128"/>
                <a:ext cx="52" cy="5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6" name="Oval 546">
                <a:extLst>
                  <a:ext uri="{FF2B5EF4-FFF2-40B4-BE49-F238E27FC236}">
                    <a16:creationId xmlns:a16="http://schemas.microsoft.com/office/drawing/2014/main" id="{6EC873B7-AD72-4295-9B80-31F8FBFD486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75" y="2128"/>
                <a:ext cx="58" cy="5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7" name="Oval 547">
                <a:extLst>
                  <a:ext uri="{FF2B5EF4-FFF2-40B4-BE49-F238E27FC236}">
                    <a16:creationId xmlns:a16="http://schemas.microsoft.com/office/drawing/2014/main" id="{59E705FA-D676-4388-A076-B2D8777C1F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04" y="2122"/>
                <a:ext cx="64" cy="6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8" name="Oval 548">
                <a:extLst>
                  <a:ext uri="{FF2B5EF4-FFF2-40B4-BE49-F238E27FC236}">
                    <a16:creationId xmlns:a16="http://schemas.microsoft.com/office/drawing/2014/main" id="{62C82C6C-B9B5-4FAE-B1A9-43A8BEA2D6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27" y="2122"/>
                <a:ext cx="76" cy="7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9" name="Oval 549">
                <a:extLst>
                  <a:ext uri="{FF2B5EF4-FFF2-40B4-BE49-F238E27FC236}">
                    <a16:creationId xmlns:a16="http://schemas.microsoft.com/office/drawing/2014/main" id="{13C04A64-824C-4351-82C4-F669FE462A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56" y="2116"/>
                <a:ext cx="77" cy="8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0" name="Oval 550">
                <a:extLst>
                  <a:ext uri="{FF2B5EF4-FFF2-40B4-BE49-F238E27FC236}">
                    <a16:creationId xmlns:a16="http://schemas.microsoft.com/office/drawing/2014/main" id="{81492308-E669-4F01-831E-DF4149EFC3F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80" y="2110"/>
                <a:ext cx="88" cy="8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1" name="Oval 551">
                <a:extLst>
                  <a:ext uri="{FF2B5EF4-FFF2-40B4-BE49-F238E27FC236}">
                    <a16:creationId xmlns:a16="http://schemas.microsoft.com/office/drawing/2014/main" id="{E5178976-B2CF-4659-9DC0-462804E425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03" y="2110"/>
                <a:ext cx="94" cy="9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2" name="Oval 552">
                <a:extLst>
                  <a:ext uri="{FF2B5EF4-FFF2-40B4-BE49-F238E27FC236}">
                    <a16:creationId xmlns:a16="http://schemas.microsoft.com/office/drawing/2014/main" id="{5CB62A9F-0527-4177-8A66-3E2BEB5935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32" y="2105"/>
                <a:ext cx="100" cy="9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3" name="Oval 553">
                <a:extLst>
                  <a:ext uri="{FF2B5EF4-FFF2-40B4-BE49-F238E27FC236}">
                    <a16:creationId xmlns:a16="http://schemas.microsoft.com/office/drawing/2014/main" id="{77E18DE1-C525-4D05-8125-5CF5FA08C2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55" y="2105"/>
                <a:ext cx="106" cy="10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4" name="Oval 554">
                <a:extLst>
                  <a:ext uri="{FF2B5EF4-FFF2-40B4-BE49-F238E27FC236}">
                    <a16:creationId xmlns:a16="http://schemas.microsoft.com/office/drawing/2014/main" id="{5DC7E396-3B57-41B5-86EE-882C79EE13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84" y="2099"/>
                <a:ext cx="112" cy="11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5" name="Oval 555">
                <a:extLst>
                  <a:ext uri="{FF2B5EF4-FFF2-40B4-BE49-F238E27FC236}">
                    <a16:creationId xmlns:a16="http://schemas.microsoft.com/office/drawing/2014/main" id="{253777B5-CD72-4699-8901-34C889E9C4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13" y="2105"/>
                <a:ext cx="106" cy="10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6" name="Oval 556">
                <a:extLst>
                  <a:ext uri="{FF2B5EF4-FFF2-40B4-BE49-F238E27FC236}">
                    <a16:creationId xmlns:a16="http://schemas.microsoft.com/office/drawing/2014/main" id="{DB679EE9-3411-4D72-9C3B-6E8E3A68AC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48" y="2105"/>
                <a:ext cx="100" cy="9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7" name="Oval 557">
                <a:extLst>
                  <a:ext uri="{FF2B5EF4-FFF2-40B4-BE49-F238E27FC236}">
                    <a16:creationId xmlns:a16="http://schemas.microsoft.com/office/drawing/2014/main" id="{7CF75702-13E4-4C2B-80E1-28DD953E8B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78" y="2110"/>
                <a:ext cx="93" cy="9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8" name="Oval 558">
                <a:extLst>
                  <a:ext uri="{FF2B5EF4-FFF2-40B4-BE49-F238E27FC236}">
                    <a16:creationId xmlns:a16="http://schemas.microsoft.com/office/drawing/2014/main" id="{81FF214A-C6A1-4CB5-8449-83236AB167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13" y="2110"/>
                <a:ext cx="88" cy="8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9" name="Oval 559">
                <a:extLst>
                  <a:ext uri="{FF2B5EF4-FFF2-40B4-BE49-F238E27FC236}">
                    <a16:creationId xmlns:a16="http://schemas.microsoft.com/office/drawing/2014/main" id="{B3D3FD32-BAE3-47F9-B4E8-6D7223558A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48" y="2116"/>
                <a:ext cx="76" cy="8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0" name="Oval 560">
                <a:extLst>
                  <a:ext uri="{FF2B5EF4-FFF2-40B4-BE49-F238E27FC236}">
                    <a16:creationId xmlns:a16="http://schemas.microsoft.com/office/drawing/2014/main" id="{149E9F48-2059-472B-9E79-24CD42E52E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77" y="2122"/>
                <a:ext cx="76" cy="7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1" name="Oval 561">
                <a:extLst>
                  <a:ext uri="{FF2B5EF4-FFF2-40B4-BE49-F238E27FC236}">
                    <a16:creationId xmlns:a16="http://schemas.microsoft.com/office/drawing/2014/main" id="{FCC100AD-4FBB-4FCA-9E1F-3EF7E0BCDE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12" y="2122"/>
                <a:ext cx="64" cy="6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2" name="Oval 562">
                <a:extLst>
                  <a:ext uri="{FF2B5EF4-FFF2-40B4-BE49-F238E27FC236}">
                    <a16:creationId xmlns:a16="http://schemas.microsoft.com/office/drawing/2014/main" id="{504860B0-FD70-4FC3-9489-1B48B65CE2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41" y="2128"/>
                <a:ext cx="64" cy="5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3" name="Oval 563">
                <a:extLst>
                  <a:ext uri="{FF2B5EF4-FFF2-40B4-BE49-F238E27FC236}">
                    <a16:creationId xmlns:a16="http://schemas.microsoft.com/office/drawing/2014/main" id="{05CB12B0-59C5-4536-8263-CCAE133161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76" y="2128"/>
                <a:ext cx="53" cy="5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4" name="Oval 564">
                <a:extLst>
                  <a:ext uri="{FF2B5EF4-FFF2-40B4-BE49-F238E27FC236}">
                    <a16:creationId xmlns:a16="http://schemas.microsoft.com/office/drawing/2014/main" id="{6353C268-26CE-49E4-A745-9BD8AF55D81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05" y="2134"/>
                <a:ext cx="47" cy="4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5" name="Oval 565">
                <a:extLst>
                  <a:ext uri="{FF2B5EF4-FFF2-40B4-BE49-F238E27FC236}">
                    <a16:creationId xmlns:a16="http://schemas.microsoft.com/office/drawing/2014/main" id="{4B6C338E-E43B-43D0-A9EB-339582985D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40" y="2134"/>
                <a:ext cx="41" cy="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6" name="Oval 566">
                <a:extLst>
                  <a:ext uri="{FF2B5EF4-FFF2-40B4-BE49-F238E27FC236}">
                    <a16:creationId xmlns:a16="http://schemas.microsoft.com/office/drawing/2014/main" id="{07D88947-B2FF-4FAE-B453-44858B2286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75" y="2140"/>
                <a:ext cx="29" cy="3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7" name="Oval 567">
                <a:extLst>
                  <a:ext uri="{FF2B5EF4-FFF2-40B4-BE49-F238E27FC236}">
                    <a16:creationId xmlns:a16="http://schemas.microsoft.com/office/drawing/2014/main" id="{9FFC8F50-0198-4066-83E7-841E3D80B4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04" y="2140"/>
                <a:ext cx="29" cy="2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8" name="Oval 568">
                <a:extLst>
                  <a:ext uri="{FF2B5EF4-FFF2-40B4-BE49-F238E27FC236}">
                    <a16:creationId xmlns:a16="http://schemas.microsoft.com/office/drawing/2014/main" id="{2EB9AAEC-F0E1-41B2-937F-503F2D4118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9" y="2146"/>
                <a:ext cx="18" cy="1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9" name="Oval 569">
                <a:extLst>
                  <a:ext uri="{FF2B5EF4-FFF2-40B4-BE49-F238E27FC236}">
                    <a16:creationId xmlns:a16="http://schemas.microsoft.com/office/drawing/2014/main" id="{55B03762-E9E9-4FFD-9A89-8F1D123032E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8" y="2151"/>
                <a:ext cx="18" cy="1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00" name="Freeform 570">
                <a:extLst>
                  <a:ext uri="{FF2B5EF4-FFF2-40B4-BE49-F238E27FC236}">
                    <a16:creationId xmlns:a16="http://schemas.microsoft.com/office/drawing/2014/main" id="{82A7C517-D0C4-4C43-AF0A-5920ABFC50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3" y="2151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01" name="Freeform 571">
                <a:extLst>
                  <a:ext uri="{FF2B5EF4-FFF2-40B4-BE49-F238E27FC236}">
                    <a16:creationId xmlns:a16="http://schemas.microsoft.com/office/drawing/2014/main" id="{CFE23DE5-F0C6-46FE-AA03-3B3F1BC0F1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3" y="2151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02" name="Freeform 572">
                <a:extLst>
                  <a:ext uri="{FF2B5EF4-FFF2-40B4-BE49-F238E27FC236}">
                    <a16:creationId xmlns:a16="http://schemas.microsoft.com/office/drawing/2014/main" id="{E0CE2A3D-D570-4C5A-887A-EDBAD6B653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1" y="2280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03" name="Freeform 573">
                <a:extLst>
                  <a:ext uri="{FF2B5EF4-FFF2-40B4-BE49-F238E27FC236}">
                    <a16:creationId xmlns:a16="http://schemas.microsoft.com/office/drawing/2014/main" id="{5F620E20-FBC2-4584-91C3-6879DC2D54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1" y="2280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04" name="Oval 574">
                <a:extLst>
                  <a:ext uri="{FF2B5EF4-FFF2-40B4-BE49-F238E27FC236}">
                    <a16:creationId xmlns:a16="http://schemas.microsoft.com/office/drawing/2014/main" id="{477F1297-AC42-4C73-A7AA-C2C3CB3A8E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94" y="2280"/>
                <a:ext cx="18" cy="1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05" name="Oval 575">
                <a:extLst>
                  <a:ext uri="{FF2B5EF4-FFF2-40B4-BE49-F238E27FC236}">
                    <a16:creationId xmlns:a16="http://schemas.microsoft.com/office/drawing/2014/main" id="{E1AB33FF-7E14-4C9C-B70F-F239323AC3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24" y="2274"/>
                <a:ext cx="17" cy="1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06" name="Oval 576">
                <a:extLst>
                  <a:ext uri="{FF2B5EF4-FFF2-40B4-BE49-F238E27FC236}">
                    <a16:creationId xmlns:a16="http://schemas.microsoft.com/office/drawing/2014/main" id="{CEEC0942-B631-450B-8282-D90C0C96CA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47" y="2269"/>
                <a:ext cx="29" cy="2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07" name="Oval 577">
                <a:extLst>
                  <a:ext uri="{FF2B5EF4-FFF2-40B4-BE49-F238E27FC236}">
                    <a16:creationId xmlns:a16="http://schemas.microsoft.com/office/drawing/2014/main" id="{29594131-1B2E-4A89-B1C3-1ABC45CC786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76" y="2269"/>
                <a:ext cx="29" cy="3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08" name="Oval 578">
                <a:extLst>
                  <a:ext uri="{FF2B5EF4-FFF2-40B4-BE49-F238E27FC236}">
                    <a16:creationId xmlns:a16="http://schemas.microsoft.com/office/drawing/2014/main" id="{C36934E4-5FE2-4DF1-B3FF-DAE9548284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99" y="2263"/>
                <a:ext cx="41" cy="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09" name="Oval 579">
                <a:extLst>
                  <a:ext uri="{FF2B5EF4-FFF2-40B4-BE49-F238E27FC236}">
                    <a16:creationId xmlns:a16="http://schemas.microsoft.com/office/drawing/2014/main" id="{6162E35A-85FD-4A7F-BD0F-2F886497C1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22" y="2263"/>
                <a:ext cx="47" cy="4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0" name="Oval 580">
                <a:extLst>
                  <a:ext uri="{FF2B5EF4-FFF2-40B4-BE49-F238E27FC236}">
                    <a16:creationId xmlns:a16="http://schemas.microsoft.com/office/drawing/2014/main" id="{2C6ED550-CBF4-4B06-8B15-28FB16C40F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52" y="2257"/>
                <a:ext cx="52" cy="5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1" name="Oval 581">
                <a:extLst>
                  <a:ext uri="{FF2B5EF4-FFF2-40B4-BE49-F238E27FC236}">
                    <a16:creationId xmlns:a16="http://schemas.microsoft.com/office/drawing/2014/main" id="{BA6A49D0-E865-4427-B1D8-AC04EFB8874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75" y="2257"/>
                <a:ext cx="58" cy="5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2" name="Oval 582">
                <a:extLst>
                  <a:ext uri="{FF2B5EF4-FFF2-40B4-BE49-F238E27FC236}">
                    <a16:creationId xmlns:a16="http://schemas.microsoft.com/office/drawing/2014/main" id="{8915C236-BC2C-45C0-A58C-005DF1E659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04" y="2251"/>
                <a:ext cx="64" cy="6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3" name="Oval 583">
                <a:extLst>
                  <a:ext uri="{FF2B5EF4-FFF2-40B4-BE49-F238E27FC236}">
                    <a16:creationId xmlns:a16="http://schemas.microsoft.com/office/drawing/2014/main" id="{F2C602EB-2904-4363-B638-C547104D5F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27" y="2251"/>
                <a:ext cx="76" cy="7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4" name="Oval 584">
                <a:extLst>
                  <a:ext uri="{FF2B5EF4-FFF2-40B4-BE49-F238E27FC236}">
                    <a16:creationId xmlns:a16="http://schemas.microsoft.com/office/drawing/2014/main" id="{2B82AFE0-1775-41CB-850F-FF8BC3978A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56" y="2245"/>
                <a:ext cx="77" cy="8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5" name="Oval 585">
                <a:extLst>
                  <a:ext uri="{FF2B5EF4-FFF2-40B4-BE49-F238E27FC236}">
                    <a16:creationId xmlns:a16="http://schemas.microsoft.com/office/drawing/2014/main" id="{9F8850C7-1E03-4649-BD92-4B13A91C5E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80" y="2239"/>
                <a:ext cx="88" cy="8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6" name="Oval 586">
                <a:extLst>
                  <a:ext uri="{FF2B5EF4-FFF2-40B4-BE49-F238E27FC236}">
                    <a16:creationId xmlns:a16="http://schemas.microsoft.com/office/drawing/2014/main" id="{57483E67-F52E-4E0B-BE00-5EA7694EAB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09" y="2239"/>
                <a:ext cx="88" cy="9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7" name="Oval 587">
                <a:extLst>
                  <a:ext uri="{FF2B5EF4-FFF2-40B4-BE49-F238E27FC236}">
                    <a16:creationId xmlns:a16="http://schemas.microsoft.com/office/drawing/2014/main" id="{3FD89B73-63F0-4526-A83A-36D77DCED3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32" y="2233"/>
                <a:ext cx="100" cy="10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8" name="Oval 588">
                <a:extLst>
                  <a:ext uri="{FF2B5EF4-FFF2-40B4-BE49-F238E27FC236}">
                    <a16:creationId xmlns:a16="http://schemas.microsoft.com/office/drawing/2014/main" id="{AD2C623F-EEFD-4ACC-9F11-91FF4A3AB6F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61" y="2233"/>
                <a:ext cx="100" cy="10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9" name="Oval 589">
                <a:extLst>
                  <a:ext uri="{FF2B5EF4-FFF2-40B4-BE49-F238E27FC236}">
                    <a16:creationId xmlns:a16="http://schemas.microsoft.com/office/drawing/2014/main" id="{CCB9132B-4CC9-42D0-82D7-DE87A87331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84" y="2233"/>
                <a:ext cx="106" cy="10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20" name="Oval 590">
                <a:extLst>
                  <a:ext uri="{FF2B5EF4-FFF2-40B4-BE49-F238E27FC236}">
                    <a16:creationId xmlns:a16="http://schemas.microsoft.com/office/drawing/2014/main" id="{07F0C557-4393-4BC2-8FCB-55F8B59F1B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19" y="2233"/>
                <a:ext cx="100" cy="10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21" name="Oval 591">
                <a:extLst>
                  <a:ext uri="{FF2B5EF4-FFF2-40B4-BE49-F238E27FC236}">
                    <a16:creationId xmlns:a16="http://schemas.microsoft.com/office/drawing/2014/main" id="{D4C50E1B-6CF1-426E-BB9A-B0EABFEB24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48" y="2233"/>
                <a:ext cx="100" cy="10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22" name="Oval 592">
                <a:extLst>
                  <a:ext uri="{FF2B5EF4-FFF2-40B4-BE49-F238E27FC236}">
                    <a16:creationId xmlns:a16="http://schemas.microsoft.com/office/drawing/2014/main" id="{AF6913F5-B804-4A9D-8F3A-E1E498B0C4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83" y="2239"/>
                <a:ext cx="88" cy="9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23" name="Oval 593">
                <a:extLst>
                  <a:ext uri="{FF2B5EF4-FFF2-40B4-BE49-F238E27FC236}">
                    <a16:creationId xmlns:a16="http://schemas.microsoft.com/office/drawing/2014/main" id="{ACABC5EF-C40A-4722-8D4F-2E005D17F6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13" y="2239"/>
                <a:ext cx="88" cy="8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24" name="Oval 594">
                <a:extLst>
                  <a:ext uri="{FF2B5EF4-FFF2-40B4-BE49-F238E27FC236}">
                    <a16:creationId xmlns:a16="http://schemas.microsoft.com/office/drawing/2014/main" id="{4BE122B2-A3FB-4DA6-B883-648E954C11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48" y="2245"/>
                <a:ext cx="76" cy="7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25" name="Oval 595">
                <a:extLst>
                  <a:ext uri="{FF2B5EF4-FFF2-40B4-BE49-F238E27FC236}">
                    <a16:creationId xmlns:a16="http://schemas.microsoft.com/office/drawing/2014/main" id="{EDCC2A26-7D0B-4B97-BBE1-7230CF353CD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77" y="2251"/>
                <a:ext cx="76" cy="7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26" name="Oval 596">
                <a:extLst>
                  <a:ext uri="{FF2B5EF4-FFF2-40B4-BE49-F238E27FC236}">
                    <a16:creationId xmlns:a16="http://schemas.microsoft.com/office/drawing/2014/main" id="{629470F1-33B4-4666-AEF0-4828BBBE4B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12" y="2251"/>
                <a:ext cx="64" cy="6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27" name="Oval 597">
                <a:extLst>
                  <a:ext uri="{FF2B5EF4-FFF2-40B4-BE49-F238E27FC236}">
                    <a16:creationId xmlns:a16="http://schemas.microsoft.com/office/drawing/2014/main" id="{093C8D74-D770-4605-B5B2-D01F47E70D9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41" y="2257"/>
                <a:ext cx="58" cy="5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28" name="Oval 598">
                <a:extLst>
                  <a:ext uri="{FF2B5EF4-FFF2-40B4-BE49-F238E27FC236}">
                    <a16:creationId xmlns:a16="http://schemas.microsoft.com/office/drawing/2014/main" id="{C819E64E-7F6A-4350-9673-CC69841322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76" y="2257"/>
                <a:ext cx="53" cy="5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29" name="Oval 599">
                <a:extLst>
                  <a:ext uri="{FF2B5EF4-FFF2-40B4-BE49-F238E27FC236}">
                    <a16:creationId xmlns:a16="http://schemas.microsoft.com/office/drawing/2014/main" id="{A7DD4E74-528B-408B-BC45-EFB6037F7B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11" y="2263"/>
                <a:ext cx="41" cy="4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0" name="Oval 600">
                <a:extLst>
                  <a:ext uri="{FF2B5EF4-FFF2-40B4-BE49-F238E27FC236}">
                    <a16:creationId xmlns:a16="http://schemas.microsoft.com/office/drawing/2014/main" id="{F21A7000-2547-4ECB-810F-32A8621E35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40" y="2263"/>
                <a:ext cx="41" cy="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1" name="Oval 601">
                <a:extLst>
                  <a:ext uri="{FF2B5EF4-FFF2-40B4-BE49-F238E27FC236}">
                    <a16:creationId xmlns:a16="http://schemas.microsoft.com/office/drawing/2014/main" id="{3B50596A-7F83-4D29-B61C-A5619C9301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75" y="2269"/>
                <a:ext cx="29" cy="3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2" name="Oval 602">
                <a:extLst>
                  <a:ext uri="{FF2B5EF4-FFF2-40B4-BE49-F238E27FC236}">
                    <a16:creationId xmlns:a16="http://schemas.microsoft.com/office/drawing/2014/main" id="{AB623923-5765-4954-98B2-6B292F987F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04" y="2269"/>
                <a:ext cx="29" cy="2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3" name="Oval 603">
                <a:extLst>
                  <a:ext uri="{FF2B5EF4-FFF2-40B4-BE49-F238E27FC236}">
                    <a16:creationId xmlns:a16="http://schemas.microsoft.com/office/drawing/2014/main" id="{ADF2AC0A-94AC-4129-A88E-2CF68E09CE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9" y="2274"/>
                <a:ext cx="18" cy="1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4" name="Oval 604">
                <a:extLst>
                  <a:ext uri="{FF2B5EF4-FFF2-40B4-BE49-F238E27FC236}">
                    <a16:creationId xmlns:a16="http://schemas.microsoft.com/office/drawing/2014/main" id="{7FA41B86-F6F7-4BE3-80FF-94BFB4DF80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8" y="2280"/>
                <a:ext cx="18" cy="1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5" name="Freeform 605">
                <a:extLst>
                  <a:ext uri="{FF2B5EF4-FFF2-40B4-BE49-F238E27FC236}">
                    <a16:creationId xmlns:a16="http://schemas.microsoft.com/office/drawing/2014/main" id="{57B6EC2A-6D1D-4AAA-A964-6942895914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3" y="2280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6" name="Freeform 606">
                <a:extLst>
                  <a:ext uri="{FF2B5EF4-FFF2-40B4-BE49-F238E27FC236}">
                    <a16:creationId xmlns:a16="http://schemas.microsoft.com/office/drawing/2014/main" id="{337F8E28-4E68-4C7B-964B-CD71A252A7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3" y="2280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7" name="Freeform 607">
                <a:extLst>
                  <a:ext uri="{FF2B5EF4-FFF2-40B4-BE49-F238E27FC236}">
                    <a16:creationId xmlns:a16="http://schemas.microsoft.com/office/drawing/2014/main" id="{90D8C807-8C3E-4293-8BA3-29DABC718C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1" y="2409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8" name="Freeform 608">
                <a:extLst>
                  <a:ext uri="{FF2B5EF4-FFF2-40B4-BE49-F238E27FC236}">
                    <a16:creationId xmlns:a16="http://schemas.microsoft.com/office/drawing/2014/main" id="{9A5C0E34-A687-422C-B7EC-EA91C30E22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1" y="2409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9" name="Oval 609">
                <a:extLst>
                  <a:ext uri="{FF2B5EF4-FFF2-40B4-BE49-F238E27FC236}">
                    <a16:creationId xmlns:a16="http://schemas.microsoft.com/office/drawing/2014/main" id="{2A55DA9A-3A1C-4731-B8EB-28BBFC8BF7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94" y="2409"/>
                <a:ext cx="12" cy="1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0" name="Oval 610">
                <a:extLst>
                  <a:ext uri="{FF2B5EF4-FFF2-40B4-BE49-F238E27FC236}">
                    <a16:creationId xmlns:a16="http://schemas.microsoft.com/office/drawing/2014/main" id="{FA3908BD-4774-4D86-90AF-05BCEE0B08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24" y="2403"/>
                <a:ext cx="17" cy="1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1" name="Oval 611">
                <a:extLst>
                  <a:ext uri="{FF2B5EF4-FFF2-40B4-BE49-F238E27FC236}">
                    <a16:creationId xmlns:a16="http://schemas.microsoft.com/office/drawing/2014/main" id="{BE315AB3-94ED-4D4F-A345-924E073613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47" y="2403"/>
                <a:ext cx="29" cy="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2" name="Oval 612">
                <a:extLst>
                  <a:ext uri="{FF2B5EF4-FFF2-40B4-BE49-F238E27FC236}">
                    <a16:creationId xmlns:a16="http://schemas.microsoft.com/office/drawing/2014/main" id="{DA5CDC4D-0BA4-442D-8A3B-72E1A45243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76" y="2397"/>
                <a:ext cx="29" cy="3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3" name="Oval 613">
                <a:extLst>
                  <a:ext uri="{FF2B5EF4-FFF2-40B4-BE49-F238E27FC236}">
                    <a16:creationId xmlns:a16="http://schemas.microsoft.com/office/drawing/2014/main" id="{145A8A95-CE4B-4BCF-A58E-8D6B57A229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99" y="2391"/>
                <a:ext cx="41" cy="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4" name="Oval 614">
                <a:extLst>
                  <a:ext uri="{FF2B5EF4-FFF2-40B4-BE49-F238E27FC236}">
                    <a16:creationId xmlns:a16="http://schemas.microsoft.com/office/drawing/2014/main" id="{4F601E03-F284-4C9A-B371-5F284D087F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28" y="2391"/>
                <a:ext cx="41" cy="4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5" name="Oval 615">
                <a:extLst>
                  <a:ext uri="{FF2B5EF4-FFF2-40B4-BE49-F238E27FC236}">
                    <a16:creationId xmlns:a16="http://schemas.microsoft.com/office/drawing/2014/main" id="{4ED5ED60-48EB-485A-948F-10B1D47BC9F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52" y="2386"/>
                <a:ext cx="52" cy="5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6" name="Oval 616">
                <a:extLst>
                  <a:ext uri="{FF2B5EF4-FFF2-40B4-BE49-F238E27FC236}">
                    <a16:creationId xmlns:a16="http://schemas.microsoft.com/office/drawing/2014/main" id="{72E11397-DF8F-43D4-B137-6ABD111018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75" y="2386"/>
                <a:ext cx="58" cy="5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7" name="Oval 617">
                <a:extLst>
                  <a:ext uri="{FF2B5EF4-FFF2-40B4-BE49-F238E27FC236}">
                    <a16:creationId xmlns:a16="http://schemas.microsoft.com/office/drawing/2014/main" id="{93EFFF68-3027-42DE-A619-A6A0000012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04" y="2380"/>
                <a:ext cx="64" cy="6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8" name="Oval 618">
                <a:extLst>
                  <a:ext uri="{FF2B5EF4-FFF2-40B4-BE49-F238E27FC236}">
                    <a16:creationId xmlns:a16="http://schemas.microsoft.com/office/drawing/2014/main" id="{03B7EAA5-5333-4C28-A141-1CCF016AFB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27" y="2380"/>
                <a:ext cx="71" cy="7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9" name="Oval 619">
                <a:extLst>
                  <a:ext uri="{FF2B5EF4-FFF2-40B4-BE49-F238E27FC236}">
                    <a16:creationId xmlns:a16="http://schemas.microsoft.com/office/drawing/2014/main" id="{E4C7D257-EBD0-4E5C-BA43-AB93FA6A21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56" y="2374"/>
                <a:ext cx="77" cy="7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50" name="Oval 620">
                <a:extLst>
                  <a:ext uri="{FF2B5EF4-FFF2-40B4-BE49-F238E27FC236}">
                    <a16:creationId xmlns:a16="http://schemas.microsoft.com/office/drawing/2014/main" id="{136AFCD3-817C-4980-8881-B666880A0F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80" y="2374"/>
                <a:ext cx="82" cy="8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51" name="Oval 621">
                <a:extLst>
                  <a:ext uri="{FF2B5EF4-FFF2-40B4-BE49-F238E27FC236}">
                    <a16:creationId xmlns:a16="http://schemas.microsoft.com/office/drawing/2014/main" id="{9B804663-135E-4E4C-A04D-C25328B8E1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09" y="2368"/>
                <a:ext cx="88" cy="8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52" name="Oval 622">
                <a:extLst>
                  <a:ext uri="{FF2B5EF4-FFF2-40B4-BE49-F238E27FC236}">
                    <a16:creationId xmlns:a16="http://schemas.microsoft.com/office/drawing/2014/main" id="{949573DC-341F-417E-9E54-960D2DE781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32" y="2368"/>
                <a:ext cx="94" cy="9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53" name="Oval 623">
                <a:extLst>
                  <a:ext uri="{FF2B5EF4-FFF2-40B4-BE49-F238E27FC236}">
                    <a16:creationId xmlns:a16="http://schemas.microsoft.com/office/drawing/2014/main" id="{5DDA80C3-D69A-4443-900B-E0B595A483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61" y="2362"/>
                <a:ext cx="100" cy="10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54" name="Oval 624">
                <a:extLst>
                  <a:ext uri="{FF2B5EF4-FFF2-40B4-BE49-F238E27FC236}">
                    <a16:creationId xmlns:a16="http://schemas.microsoft.com/office/drawing/2014/main" id="{A7117651-CAA2-45A8-90E4-61AD8DBA3B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90" y="2362"/>
                <a:ext cx="100" cy="10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55" name="Oval 625">
                <a:extLst>
                  <a:ext uri="{FF2B5EF4-FFF2-40B4-BE49-F238E27FC236}">
                    <a16:creationId xmlns:a16="http://schemas.microsoft.com/office/drawing/2014/main" id="{F94DBFD7-A972-4CEB-A585-8640E12E70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19" y="2362"/>
                <a:ext cx="100" cy="10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56" name="Oval 626">
                <a:extLst>
                  <a:ext uri="{FF2B5EF4-FFF2-40B4-BE49-F238E27FC236}">
                    <a16:creationId xmlns:a16="http://schemas.microsoft.com/office/drawing/2014/main" id="{6D679404-D434-45AC-A171-0FC25AF8161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48" y="2368"/>
                <a:ext cx="94" cy="9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57" name="Oval 627">
                <a:extLst>
                  <a:ext uri="{FF2B5EF4-FFF2-40B4-BE49-F238E27FC236}">
                    <a16:creationId xmlns:a16="http://schemas.microsoft.com/office/drawing/2014/main" id="{AF27401B-BBBB-4966-B67E-E6738F37AE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83" y="2368"/>
                <a:ext cx="88" cy="8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58" name="Oval 628">
                <a:extLst>
                  <a:ext uri="{FF2B5EF4-FFF2-40B4-BE49-F238E27FC236}">
                    <a16:creationId xmlns:a16="http://schemas.microsoft.com/office/drawing/2014/main" id="{53AF7427-344B-44C3-B692-5E7B45EBAB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13" y="2374"/>
                <a:ext cx="82" cy="8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59" name="Oval 629">
                <a:extLst>
                  <a:ext uri="{FF2B5EF4-FFF2-40B4-BE49-F238E27FC236}">
                    <a16:creationId xmlns:a16="http://schemas.microsoft.com/office/drawing/2014/main" id="{93A9782C-2BB0-4E76-B37B-A07B974C7E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48" y="2374"/>
                <a:ext cx="76" cy="7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0" name="Oval 630">
                <a:extLst>
                  <a:ext uri="{FF2B5EF4-FFF2-40B4-BE49-F238E27FC236}">
                    <a16:creationId xmlns:a16="http://schemas.microsoft.com/office/drawing/2014/main" id="{2CBEE6D4-95B9-4210-82AC-B83DC31713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77" y="2380"/>
                <a:ext cx="70" cy="7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1" name="Oval 631">
                <a:extLst>
                  <a:ext uri="{FF2B5EF4-FFF2-40B4-BE49-F238E27FC236}">
                    <a16:creationId xmlns:a16="http://schemas.microsoft.com/office/drawing/2014/main" id="{3FF04092-455A-45A6-B44F-E67142A2FC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12" y="2380"/>
                <a:ext cx="64" cy="6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2" name="Oval 632">
                <a:extLst>
                  <a:ext uri="{FF2B5EF4-FFF2-40B4-BE49-F238E27FC236}">
                    <a16:creationId xmlns:a16="http://schemas.microsoft.com/office/drawing/2014/main" id="{E0D2F5E6-A68A-4C8D-A295-A880CF7DF8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41" y="2386"/>
                <a:ext cx="58" cy="5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3" name="Oval 633">
                <a:extLst>
                  <a:ext uri="{FF2B5EF4-FFF2-40B4-BE49-F238E27FC236}">
                    <a16:creationId xmlns:a16="http://schemas.microsoft.com/office/drawing/2014/main" id="{48BD8489-DCA5-4A90-B13C-4ACFB148C1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76" y="2386"/>
                <a:ext cx="53" cy="5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4" name="Oval 634">
                <a:extLst>
                  <a:ext uri="{FF2B5EF4-FFF2-40B4-BE49-F238E27FC236}">
                    <a16:creationId xmlns:a16="http://schemas.microsoft.com/office/drawing/2014/main" id="{A46CF36C-5B33-4A6A-8942-79696B5FB0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11" y="2391"/>
                <a:ext cx="41" cy="4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5" name="Oval 635">
                <a:extLst>
                  <a:ext uri="{FF2B5EF4-FFF2-40B4-BE49-F238E27FC236}">
                    <a16:creationId xmlns:a16="http://schemas.microsoft.com/office/drawing/2014/main" id="{2F8B2798-B1AB-4566-BCD5-159C5AD15A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40" y="2391"/>
                <a:ext cx="41" cy="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6" name="Oval 636">
                <a:extLst>
                  <a:ext uri="{FF2B5EF4-FFF2-40B4-BE49-F238E27FC236}">
                    <a16:creationId xmlns:a16="http://schemas.microsoft.com/office/drawing/2014/main" id="{7BB765C3-E98F-490A-9F27-0A732743E47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75" y="2397"/>
                <a:ext cx="29" cy="3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7" name="Oval 637">
                <a:extLst>
                  <a:ext uri="{FF2B5EF4-FFF2-40B4-BE49-F238E27FC236}">
                    <a16:creationId xmlns:a16="http://schemas.microsoft.com/office/drawing/2014/main" id="{C19A1DFC-C36A-485C-B260-7029FB73FC7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04" y="2403"/>
                <a:ext cx="29" cy="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8" name="Oval 638">
                <a:extLst>
                  <a:ext uri="{FF2B5EF4-FFF2-40B4-BE49-F238E27FC236}">
                    <a16:creationId xmlns:a16="http://schemas.microsoft.com/office/drawing/2014/main" id="{92ABDFCF-277B-4922-99F6-E2329A0BF3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9" y="2403"/>
                <a:ext cx="18" cy="1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9" name="Oval 639">
                <a:extLst>
                  <a:ext uri="{FF2B5EF4-FFF2-40B4-BE49-F238E27FC236}">
                    <a16:creationId xmlns:a16="http://schemas.microsoft.com/office/drawing/2014/main" id="{EF81925F-5F4F-4EE5-A679-4012E196FA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8" y="2409"/>
                <a:ext cx="12" cy="1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0" name="Freeform 640">
                <a:extLst>
                  <a:ext uri="{FF2B5EF4-FFF2-40B4-BE49-F238E27FC236}">
                    <a16:creationId xmlns:a16="http://schemas.microsoft.com/office/drawing/2014/main" id="{E52834B8-5BEA-47E8-AB76-4953D9A8C9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3" y="2409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1" name="Freeform 641">
                <a:extLst>
                  <a:ext uri="{FF2B5EF4-FFF2-40B4-BE49-F238E27FC236}">
                    <a16:creationId xmlns:a16="http://schemas.microsoft.com/office/drawing/2014/main" id="{83F9535C-288B-4A0B-BEA6-0C370C37D7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3" y="2409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2" name="Freeform 642">
                <a:extLst>
                  <a:ext uri="{FF2B5EF4-FFF2-40B4-BE49-F238E27FC236}">
                    <a16:creationId xmlns:a16="http://schemas.microsoft.com/office/drawing/2014/main" id="{04C716C6-EEAE-4279-AAC4-761B52D888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1" y="2538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3" name="Freeform 643">
                <a:extLst>
                  <a:ext uri="{FF2B5EF4-FFF2-40B4-BE49-F238E27FC236}">
                    <a16:creationId xmlns:a16="http://schemas.microsoft.com/office/drawing/2014/main" id="{EB4AABB0-1DF3-4E58-BE44-31D03C1BB0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1" y="2538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4" name="Oval 644">
                <a:extLst>
                  <a:ext uri="{FF2B5EF4-FFF2-40B4-BE49-F238E27FC236}">
                    <a16:creationId xmlns:a16="http://schemas.microsoft.com/office/drawing/2014/main" id="{747D159B-16C6-4BA1-ADC1-4DB2175424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94" y="2538"/>
                <a:ext cx="12" cy="1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5" name="Oval 645">
                <a:extLst>
                  <a:ext uri="{FF2B5EF4-FFF2-40B4-BE49-F238E27FC236}">
                    <a16:creationId xmlns:a16="http://schemas.microsoft.com/office/drawing/2014/main" id="{50D50D80-A38F-48B2-AF29-7323A03988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24" y="2532"/>
                <a:ext cx="17" cy="1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6" name="Oval 646">
                <a:extLst>
                  <a:ext uri="{FF2B5EF4-FFF2-40B4-BE49-F238E27FC236}">
                    <a16:creationId xmlns:a16="http://schemas.microsoft.com/office/drawing/2014/main" id="{02DAEB9B-D6F7-47B6-BF9B-34FD2525B7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47" y="2532"/>
                <a:ext cx="23" cy="2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7" name="Oval 647">
                <a:extLst>
                  <a:ext uri="{FF2B5EF4-FFF2-40B4-BE49-F238E27FC236}">
                    <a16:creationId xmlns:a16="http://schemas.microsoft.com/office/drawing/2014/main" id="{227F3CA2-51B8-4416-BB21-806B724D56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76" y="2526"/>
                <a:ext cx="29" cy="2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8" name="Oval 648">
                <a:extLst>
                  <a:ext uri="{FF2B5EF4-FFF2-40B4-BE49-F238E27FC236}">
                    <a16:creationId xmlns:a16="http://schemas.microsoft.com/office/drawing/2014/main" id="{05EE283A-2787-45A9-A64E-B0D1C26B07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99" y="2526"/>
                <a:ext cx="41" cy="3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9" name="Oval 649">
                <a:extLst>
                  <a:ext uri="{FF2B5EF4-FFF2-40B4-BE49-F238E27FC236}">
                    <a16:creationId xmlns:a16="http://schemas.microsoft.com/office/drawing/2014/main" id="{5A2E3C2C-FD92-4BC4-BD37-9870B286C4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28" y="2520"/>
                <a:ext cx="41" cy="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80" name="Oval 650">
                <a:extLst>
                  <a:ext uri="{FF2B5EF4-FFF2-40B4-BE49-F238E27FC236}">
                    <a16:creationId xmlns:a16="http://schemas.microsoft.com/office/drawing/2014/main" id="{A57E021A-C069-40C8-833E-32C918292CB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52" y="2514"/>
                <a:ext cx="52" cy="5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81" name="Oval 651">
                <a:extLst>
                  <a:ext uri="{FF2B5EF4-FFF2-40B4-BE49-F238E27FC236}">
                    <a16:creationId xmlns:a16="http://schemas.microsoft.com/office/drawing/2014/main" id="{A6EBD476-5AE2-4CB6-A2A6-AA86942F72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81" y="2514"/>
                <a:ext cx="52" cy="5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82" name="Oval 652">
                <a:extLst>
                  <a:ext uri="{FF2B5EF4-FFF2-40B4-BE49-F238E27FC236}">
                    <a16:creationId xmlns:a16="http://schemas.microsoft.com/office/drawing/2014/main" id="{024B1517-12DD-45EF-AA64-347514A304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04" y="2509"/>
                <a:ext cx="64" cy="6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83" name="Oval 653">
                <a:extLst>
                  <a:ext uri="{FF2B5EF4-FFF2-40B4-BE49-F238E27FC236}">
                    <a16:creationId xmlns:a16="http://schemas.microsoft.com/office/drawing/2014/main" id="{B0154FD1-F3F6-48B0-A241-81BE29EFCB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33" y="2509"/>
                <a:ext cx="65" cy="7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84" name="Oval 654">
                <a:extLst>
                  <a:ext uri="{FF2B5EF4-FFF2-40B4-BE49-F238E27FC236}">
                    <a16:creationId xmlns:a16="http://schemas.microsoft.com/office/drawing/2014/main" id="{4E0814A2-43A0-41AE-B625-7D83DDC109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56" y="2503"/>
                <a:ext cx="77" cy="7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85" name="Oval 655">
                <a:extLst>
                  <a:ext uri="{FF2B5EF4-FFF2-40B4-BE49-F238E27FC236}">
                    <a16:creationId xmlns:a16="http://schemas.microsoft.com/office/drawing/2014/main" id="{FB156A2C-6032-4551-8FC7-59796CA9E6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85" y="2503"/>
                <a:ext cx="77" cy="8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86" name="Oval 656">
                <a:extLst>
                  <a:ext uri="{FF2B5EF4-FFF2-40B4-BE49-F238E27FC236}">
                    <a16:creationId xmlns:a16="http://schemas.microsoft.com/office/drawing/2014/main" id="{A4E8FCD7-1446-4309-AB92-D1249B5025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09" y="2503"/>
                <a:ext cx="88" cy="8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87" name="Oval 657">
                <a:extLst>
                  <a:ext uri="{FF2B5EF4-FFF2-40B4-BE49-F238E27FC236}">
                    <a16:creationId xmlns:a16="http://schemas.microsoft.com/office/drawing/2014/main" id="{CC6830DF-E9E7-4000-94CE-D4497CAF98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38" y="2497"/>
                <a:ext cx="88" cy="8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88" name="Oval 658">
                <a:extLst>
                  <a:ext uri="{FF2B5EF4-FFF2-40B4-BE49-F238E27FC236}">
                    <a16:creationId xmlns:a16="http://schemas.microsoft.com/office/drawing/2014/main" id="{25CA70A8-BFB8-48C1-AA38-8E8EA643D0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67" y="2497"/>
                <a:ext cx="88" cy="9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89" name="Oval 659">
                <a:extLst>
                  <a:ext uri="{FF2B5EF4-FFF2-40B4-BE49-F238E27FC236}">
                    <a16:creationId xmlns:a16="http://schemas.microsoft.com/office/drawing/2014/main" id="{6DB2349D-5DD7-4CDF-AEA7-64A8CB3BDD5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90" y="2497"/>
                <a:ext cx="94" cy="9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90" name="Oval 660">
                <a:extLst>
                  <a:ext uri="{FF2B5EF4-FFF2-40B4-BE49-F238E27FC236}">
                    <a16:creationId xmlns:a16="http://schemas.microsoft.com/office/drawing/2014/main" id="{710DD7EE-0429-4434-BFF5-D9AB1C23B1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25" y="2497"/>
                <a:ext cx="88" cy="9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91" name="Oval 661">
                <a:extLst>
                  <a:ext uri="{FF2B5EF4-FFF2-40B4-BE49-F238E27FC236}">
                    <a16:creationId xmlns:a16="http://schemas.microsoft.com/office/drawing/2014/main" id="{99EAD625-BA14-4E16-9804-AB2A13F20AC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4" y="2497"/>
                <a:ext cx="88" cy="8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92" name="Oval 662">
                <a:extLst>
                  <a:ext uri="{FF2B5EF4-FFF2-40B4-BE49-F238E27FC236}">
                    <a16:creationId xmlns:a16="http://schemas.microsoft.com/office/drawing/2014/main" id="{A15CF0DB-763C-4379-9041-2280C6E46C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83" y="2503"/>
                <a:ext cx="88" cy="8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93" name="Oval 663">
                <a:extLst>
                  <a:ext uri="{FF2B5EF4-FFF2-40B4-BE49-F238E27FC236}">
                    <a16:creationId xmlns:a16="http://schemas.microsoft.com/office/drawing/2014/main" id="{459E0EE8-4E70-4588-A878-6D1D1B6D17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18" y="2503"/>
                <a:ext cx="77" cy="8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94" name="Oval 664">
                <a:extLst>
                  <a:ext uri="{FF2B5EF4-FFF2-40B4-BE49-F238E27FC236}">
                    <a16:creationId xmlns:a16="http://schemas.microsoft.com/office/drawing/2014/main" id="{5A5E3DB2-3A58-4306-9817-893B2FE4A1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48" y="2503"/>
                <a:ext cx="76" cy="7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95" name="Oval 665">
                <a:extLst>
                  <a:ext uri="{FF2B5EF4-FFF2-40B4-BE49-F238E27FC236}">
                    <a16:creationId xmlns:a16="http://schemas.microsoft.com/office/drawing/2014/main" id="{1D78FEA3-390D-4F60-9520-C17175FCC11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83" y="2509"/>
                <a:ext cx="64" cy="7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8" name="Group 867">
              <a:extLst>
                <a:ext uri="{FF2B5EF4-FFF2-40B4-BE49-F238E27FC236}">
                  <a16:creationId xmlns:a16="http://schemas.microsoft.com/office/drawing/2014/main" id="{C4D59F89-480B-475D-A838-241819C96C8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771" y="2509"/>
              <a:ext cx="4138" cy="831"/>
              <a:chOff x="1771" y="2509"/>
              <a:chExt cx="4138" cy="831"/>
            </a:xfrm>
            <a:grpFill/>
          </p:grpSpPr>
          <p:sp>
            <p:nvSpPr>
              <p:cNvPr id="196" name="Oval 667">
                <a:extLst>
                  <a:ext uri="{FF2B5EF4-FFF2-40B4-BE49-F238E27FC236}">
                    <a16:creationId xmlns:a16="http://schemas.microsoft.com/office/drawing/2014/main" id="{0ECB4E78-E23E-4916-A23B-C8CFC6A0AD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12" y="2509"/>
                <a:ext cx="64" cy="6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" name="Oval 668">
                <a:extLst>
                  <a:ext uri="{FF2B5EF4-FFF2-40B4-BE49-F238E27FC236}">
                    <a16:creationId xmlns:a16="http://schemas.microsoft.com/office/drawing/2014/main" id="{10C8E3B6-1B0C-423B-8B0C-76F1E26920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47" y="2514"/>
                <a:ext cx="52" cy="5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8" name="Oval 669">
                <a:extLst>
                  <a:ext uri="{FF2B5EF4-FFF2-40B4-BE49-F238E27FC236}">
                    <a16:creationId xmlns:a16="http://schemas.microsoft.com/office/drawing/2014/main" id="{E075B747-D543-4FA3-B67D-586E813981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76" y="2514"/>
                <a:ext cx="53" cy="5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9" name="Oval 670">
                <a:extLst>
                  <a:ext uri="{FF2B5EF4-FFF2-40B4-BE49-F238E27FC236}">
                    <a16:creationId xmlns:a16="http://schemas.microsoft.com/office/drawing/2014/main" id="{7B2FE5CF-17BF-4C59-9BD0-E1EA3685B7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11" y="2520"/>
                <a:ext cx="41" cy="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0" name="Oval 671">
                <a:extLst>
                  <a:ext uri="{FF2B5EF4-FFF2-40B4-BE49-F238E27FC236}">
                    <a16:creationId xmlns:a16="http://schemas.microsoft.com/office/drawing/2014/main" id="{535CE00C-A79C-492E-8687-54073CD2EE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40" y="2526"/>
                <a:ext cx="41" cy="3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1" name="Oval 672">
                <a:extLst>
                  <a:ext uri="{FF2B5EF4-FFF2-40B4-BE49-F238E27FC236}">
                    <a16:creationId xmlns:a16="http://schemas.microsoft.com/office/drawing/2014/main" id="{DFB55E46-04E5-4F2D-BF11-93ACF4153E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75" y="2526"/>
                <a:ext cx="29" cy="2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2" name="Oval 673">
                <a:extLst>
                  <a:ext uri="{FF2B5EF4-FFF2-40B4-BE49-F238E27FC236}">
                    <a16:creationId xmlns:a16="http://schemas.microsoft.com/office/drawing/2014/main" id="{0E378343-1F54-45A4-8288-157105DD3AE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04" y="2532"/>
                <a:ext cx="29" cy="2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3" name="Oval 674">
                <a:extLst>
                  <a:ext uri="{FF2B5EF4-FFF2-40B4-BE49-F238E27FC236}">
                    <a16:creationId xmlns:a16="http://schemas.microsoft.com/office/drawing/2014/main" id="{B759BDF5-A2B5-4373-A02F-8A6E693C53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9" y="2532"/>
                <a:ext cx="18" cy="1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4" name="Oval 675">
                <a:extLst>
                  <a:ext uri="{FF2B5EF4-FFF2-40B4-BE49-F238E27FC236}">
                    <a16:creationId xmlns:a16="http://schemas.microsoft.com/office/drawing/2014/main" id="{E77F4DEA-0F8A-49FA-8FE2-D49EC94F37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74" y="2538"/>
                <a:ext cx="6" cy="1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5" name="Freeform 676">
                <a:extLst>
                  <a:ext uri="{FF2B5EF4-FFF2-40B4-BE49-F238E27FC236}">
                    <a16:creationId xmlns:a16="http://schemas.microsoft.com/office/drawing/2014/main" id="{7B101C0A-ECDA-44FF-8D16-E12E3736D7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3" y="2538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6" name="Freeform 677">
                <a:extLst>
                  <a:ext uri="{FF2B5EF4-FFF2-40B4-BE49-F238E27FC236}">
                    <a16:creationId xmlns:a16="http://schemas.microsoft.com/office/drawing/2014/main" id="{68480B4B-1666-4E3E-89FB-E9A8D155E1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3" y="2538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7" name="Freeform 678">
                <a:extLst>
                  <a:ext uri="{FF2B5EF4-FFF2-40B4-BE49-F238E27FC236}">
                    <a16:creationId xmlns:a16="http://schemas.microsoft.com/office/drawing/2014/main" id="{176D87FD-52EA-4437-99E6-C409D1389C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1" y="2667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8" name="Freeform 679">
                <a:extLst>
                  <a:ext uri="{FF2B5EF4-FFF2-40B4-BE49-F238E27FC236}">
                    <a16:creationId xmlns:a16="http://schemas.microsoft.com/office/drawing/2014/main" id="{9EDB6A0D-D2FC-4A70-AFB4-0C1E221A99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1" y="2667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9" name="Oval 680">
                <a:extLst>
                  <a:ext uri="{FF2B5EF4-FFF2-40B4-BE49-F238E27FC236}">
                    <a16:creationId xmlns:a16="http://schemas.microsoft.com/office/drawing/2014/main" id="{3C21AD13-03C7-4B9C-A411-5A71B57652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94" y="2667"/>
                <a:ext cx="12" cy="1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0" name="Oval 681">
                <a:extLst>
                  <a:ext uri="{FF2B5EF4-FFF2-40B4-BE49-F238E27FC236}">
                    <a16:creationId xmlns:a16="http://schemas.microsoft.com/office/drawing/2014/main" id="{7BF34998-1DB5-4558-8709-F6F1C74C1EF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24" y="2661"/>
                <a:ext cx="17" cy="1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1" name="Oval 682">
                <a:extLst>
                  <a:ext uri="{FF2B5EF4-FFF2-40B4-BE49-F238E27FC236}">
                    <a16:creationId xmlns:a16="http://schemas.microsoft.com/office/drawing/2014/main" id="{B3F85F2C-52FB-469B-9700-2D489421EC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47" y="2661"/>
                <a:ext cx="23" cy="2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2" name="Oval 683">
                <a:extLst>
                  <a:ext uri="{FF2B5EF4-FFF2-40B4-BE49-F238E27FC236}">
                    <a16:creationId xmlns:a16="http://schemas.microsoft.com/office/drawing/2014/main" id="{AC8CD5C3-19A8-4708-B941-C064AA3513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76" y="2655"/>
                <a:ext cx="29" cy="2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3" name="Oval 684">
                <a:extLst>
                  <a:ext uri="{FF2B5EF4-FFF2-40B4-BE49-F238E27FC236}">
                    <a16:creationId xmlns:a16="http://schemas.microsoft.com/office/drawing/2014/main" id="{3431F679-0D69-4FCD-812E-BE71722FB4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99" y="2655"/>
                <a:ext cx="35" cy="3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4" name="Oval 685">
                <a:extLst>
                  <a:ext uri="{FF2B5EF4-FFF2-40B4-BE49-F238E27FC236}">
                    <a16:creationId xmlns:a16="http://schemas.microsoft.com/office/drawing/2014/main" id="{A224482E-BFB2-4EC5-AFEE-E9EDFD81A2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28" y="2649"/>
                <a:ext cx="41" cy="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5" name="Oval 686">
                <a:extLst>
                  <a:ext uri="{FF2B5EF4-FFF2-40B4-BE49-F238E27FC236}">
                    <a16:creationId xmlns:a16="http://schemas.microsoft.com/office/drawing/2014/main" id="{C772F091-8445-4CD0-8CA3-DCD3192F12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52" y="2649"/>
                <a:ext cx="46" cy="4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6" name="Oval 687">
                <a:extLst>
                  <a:ext uri="{FF2B5EF4-FFF2-40B4-BE49-F238E27FC236}">
                    <a16:creationId xmlns:a16="http://schemas.microsoft.com/office/drawing/2014/main" id="{80F4E603-EA3B-4BDD-92FB-0DE66010EE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81" y="2643"/>
                <a:ext cx="52" cy="5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7" name="Oval 688">
                <a:extLst>
                  <a:ext uri="{FF2B5EF4-FFF2-40B4-BE49-F238E27FC236}">
                    <a16:creationId xmlns:a16="http://schemas.microsoft.com/office/drawing/2014/main" id="{7603A575-C694-4747-82B2-49A50F5B49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04" y="2643"/>
                <a:ext cx="59" cy="5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8" name="Oval 689">
                <a:extLst>
                  <a:ext uri="{FF2B5EF4-FFF2-40B4-BE49-F238E27FC236}">
                    <a16:creationId xmlns:a16="http://schemas.microsoft.com/office/drawing/2014/main" id="{6DC95DC1-81FF-4F55-ACBB-B2CA934B25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33" y="2637"/>
                <a:ext cx="65" cy="6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9" name="Oval 690">
                <a:extLst>
                  <a:ext uri="{FF2B5EF4-FFF2-40B4-BE49-F238E27FC236}">
                    <a16:creationId xmlns:a16="http://schemas.microsoft.com/office/drawing/2014/main" id="{88CF809A-F937-4847-BD8E-051149FE2F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56" y="2637"/>
                <a:ext cx="71" cy="7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0" name="Oval 691">
                <a:extLst>
                  <a:ext uri="{FF2B5EF4-FFF2-40B4-BE49-F238E27FC236}">
                    <a16:creationId xmlns:a16="http://schemas.microsoft.com/office/drawing/2014/main" id="{52DA9B73-DB50-47AE-BF58-2A67B6FB62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85" y="2632"/>
                <a:ext cx="77" cy="7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1" name="Oval 692">
                <a:extLst>
                  <a:ext uri="{FF2B5EF4-FFF2-40B4-BE49-F238E27FC236}">
                    <a16:creationId xmlns:a16="http://schemas.microsoft.com/office/drawing/2014/main" id="{31B5EA8E-9585-4E26-AB1A-5322DCCCF2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15" y="2632"/>
                <a:ext cx="76" cy="8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2" name="Oval 693">
                <a:extLst>
                  <a:ext uri="{FF2B5EF4-FFF2-40B4-BE49-F238E27FC236}">
                    <a16:creationId xmlns:a16="http://schemas.microsoft.com/office/drawing/2014/main" id="{FAF955C6-CCAB-4C45-A853-2C8865E96D8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38" y="2632"/>
                <a:ext cx="82" cy="8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3" name="Oval 694">
                <a:extLst>
                  <a:ext uri="{FF2B5EF4-FFF2-40B4-BE49-F238E27FC236}">
                    <a16:creationId xmlns:a16="http://schemas.microsoft.com/office/drawing/2014/main" id="{EEE64516-03CC-4D78-917F-38D57119B4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67" y="2626"/>
                <a:ext cx="88" cy="8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4" name="Oval 695">
                <a:extLst>
                  <a:ext uri="{FF2B5EF4-FFF2-40B4-BE49-F238E27FC236}">
                    <a16:creationId xmlns:a16="http://schemas.microsoft.com/office/drawing/2014/main" id="{D69E90B2-BAD6-4F80-AEC8-9CEC98B2B9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96" y="2626"/>
                <a:ext cx="88" cy="8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5" name="Oval 696">
                <a:extLst>
                  <a:ext uri="{FF2B5EF4-FFF2-40B4-BE49-F238E27FC236}">
                    <a16:creationId xmlns:a16="http://schemas.microsoft.com/office/drawing/2014/main" id="{A674BA82-868B-45B3-A684-D6AA263A3B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25" y="2626"/>
                <a:ext cx="88" cy="8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6" name="Oval 697">
                <a:extLst>
                  <a:ext uri="{FF2B5EF4-FFF2-40B4-BE49-F238E27FC236}">
                    <a16:creationId xmlns:a16="http://schemas.microsoft.com/office/drawing/2014/main" id="{EE2891F5-3064-417E-B19F-52EB7A3C62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4" y="2632"/>
                <a:ext cx="82" cy="8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7" name="Oval 698">
                <a:extLst>
                  <a:ext uri="{FF2B5EF4-FFF2-40B4-BE49-F238E27FC236}">
                    <a16:creationId xmlns:a16="http://schemas.microsoft.com/office/drawing/2014/main" id="{5F077335-7FF0-4DBD-AEF4-4915C0BFED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89" y="2632"/>
                <a:ext cx="77" cy="8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8" name="Oval 699">
                <a:extLst>
                  <a:ext uri="{FF2B5EF4-FFF2-40B4-BE49-F238E27FC236}">
                    <a16:creationId xmlns:a16="http://schemas.microsoft.com/office/drawing/2014/main" id="{978A739A-804C-4A9F-82EA-7CB9B9F984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18" y="2632"/>
                <a:ext cx="77" cy="7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9" name="Oval 700">
                <a:extLst>
                  <a:ext uri="{FF2B5EF4-FFF2-40B4-BE49-F238E27FC236}">
                    <a16:creationId xmlns:a16="http://schemas.microsoft.com/office/drawing/2014/main" id="{AC906FF2-7180-4903-8F8B-6CF94E01B3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48" y="2637"/>
                <a:ext cx="70" cy="7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0" name="Oval 701">
                <a:extLst>
                  <a:ext uri="{FF2B5EF4-FFF2-40B4-BE49-F238E27FC236}">
                    <a16:creationId xmlns:a16="http://schemas.microsoft.com/office/drawing/2014/main" id="{A5B07147-DCD1-46A8-A1DA-9AF670DF47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83" y="2637"/>
                <a:ext cx="64" cy="6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1" name="Oval 702">
                <a:extLst>
                  <a:ext uri="{FF2B5EF4-FFF2-40B4-BE49-F238E27FC236}">
                    <a16:creationId xmlns:a16="http://schemas.microsoft.com/office/drawing/2014/main" id="{9A0DB9D7-3BE3-4B21-961B-35D819646B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12" y="2643"/>
                <a:ext cx="58" cy="5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2" name="Oval 703">
                <a:extLst>
                  <a:ext uri="{FF2B5EF4-FFF2-40B4-BE49-F238E27FC236}">
                    <a16:creationId xmlns:a16="http://schemas.microsoft.com/office/drawing/2014/main" id="{6D18BFF0-B834-4755-9B3F-62D3797C3C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47" y="2643"/>
                <a:ext cx="52" cy="5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3" name="Oval 704">
                <a:extLst>
                  <a:ext uri="{FF2B5EF4-FFF2-40B4-BE49-F238E27FC236}">
                    <a16:creationId xmlns:a16="http://schemas.microsoft.com/office/drawing/2014/main" id="{D650452D-DF3B-4476-B0F5-9BF9937BD6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76" y="2649"/>
                <a:ext cx="47" cy="4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4" name="Oval 705">
                <a:extLst>
                  <a:ext uri="{FF2B5EF4-FFF2-40B4-BE49-F238E27FC236}">
                    <a16:creationId xmlns:a16="http://schemas.microsoft.com/office/drawing/2014/main" id="{21B49CEB-CCFA-444F-BDB3-AF4AC49C83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11" y="2649"/>
                <a:ext cx="41" cy="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5" name="Oval 706">
                <a:extLst>
                  <a:ext uri="{FF2B5EF4-FFF2-40B4-BE49-F238E27FC236}">
                    <a16:creationId xmlns:a16="http://schemas.microsoft.com/office/drawing/2014/main" id="{7ED407A6-90B6-4F77-9DB9-28926BF756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40" y="2655"/>
                <a:ext cx="35" cy="3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6" name="Oval 707">
                <a:extLst>
                  <a:ext uri="{FF2B5EF4-FFF2-40B4-BE49-F238E27FC236}">
                    <a16:creationId xmlns:a16="http://schemas.microsoft.com/office/drawing/2014/main" id="{3E8DCDFD-4996-4315-9E4A-20E0184022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75" y="2655"/>
                <a:ext cx="29" cy="2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7" name="Oval 708">
                <a:extLst>
                  <a:ext uri="{FF2B5EF4-FFF2-40B4-BE49-F238E27FC236}">
                    <a16:creationId xmlns:a16="http://schemas.microsoft.com/office/drawing/2014/main" id="{2833F007-49D3-4B49-A9E2-8D6C51EA56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04" y="2661"/>
                <a:ext cx="23" cy="2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8" name="Oval 709">
                <a:extLst>
                  <a:ext uri="{FF2B5EF4-FFF2-40B4-BE49-F238E27FC236}">
                    <a16:creationId xmlns:a16="http://schemas.microsoft.com/office/drawing/2014/main" id="{DEB918DE-AD86-4741-869A-2DF9209305F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9" y="2661"/>
                <a:ext cx="18" cy="1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9" name="Oval 710">
                <a:extLst>
                  <a:ext uri="{FF2B5EF4-FFF2-40B4-BE49-F238E27FC236}">
                    <a16:creationId xmlns:a16="http://schemas.microsoft.com/office/drawing/2014/main" id="{2B29F404-A6AC-43FC-95B6-AD759F6107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74" y="2667"/>
                <a:ext cx="6" cy="1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0" name="Freeform 711">
                <a:extLst>
                  <a:ext uri="{FF2B5EF4-FFF2-40B4-BE49-F238E27FC236}">
                    <a16:creationId xmlns:a16="http://schemas.microsoft.com/office/drawing/2014/main" id="{E16E6DD8-2971-4451-A6E6-F5E833A41C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3" y="2667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1" name="Freeform 712">
                <a:extLst>
                  <a:ext uri="{FF2B5EF4-FFF2-40B4-BE49-F238E27FC236}">
                    <a16:creationId xmlns:a16="http://schemas.microsoft.com/office/drawing/2014/main" id="{E5E6F25D-0081-4804-A0BB-DE68D39C2E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3" y="2667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2" name="Rectangle 713">
                <a:extLst>
                  <a:ext uri="{FF2B5EF4-FFF2-40B4-BE49-F238E27FC236}">
                    <a16:creationId xmlns:a16="http://schemas.microsoft.com/office/drawing/2014/main" id="{C2868A70-A74E-4CC5-953A-26A235A615C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71" y="2801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3" name="Rectangle 714">
                <a:extLst>
                  <a:ext uri="{FF2B5EF4-FFF2-40B4-BE49-F238E27FC236}">
                    <a16:creationId xmlns:a16="http://schemas.microsoft.com/office/drawing/2014/main" id="{6088D115-9626-432A-9AA0-886A93B34D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71" y="2801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4" name="Oval 715">
                <a:extLst>
                  <a:ext uri="{FF2B5EF4-FFF2-40B4-BE49-F238E27FC236}">
                    <a16:creationId xmlns:a16="http://schemas.microsoft.com/office/drawing/2014/main" id="{8D19A917-3FDB-4DA3-BA8F-02BBA16DA4E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00" y="2795"/>
                <a:ext cx="6" cy="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5" name="Oval 716">
                <a:extLst>
                  <a:ext uri="{FF2B5EF4-FFF2-40B4-BE49-F238E27FC236}">
                    <a16:creationId xmlns:a16="http://schemas.microsoft.com/office/drawing/2014/main" id="{C02BC9FF-0749-4DD6-B8D7-90729F428F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24" y="2795"/>
                <a:ext cx="17" cy="1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6" name="Oval 717">
                <a:extLst>
                  <a:ext uri="{FF2B5EF4-FFF2-40B4-BE49-F238E27FC236}">
                    <a16:creationId xmlns:a16="http://schemas.microsoft.com/office/drawing/2014/main" id="{D19C0700-8AAD-49B3-A9C8-17EDFEC191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53" y="2790"/>
                <a:ext cx="17" cy="2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7" name="Oval 718">
                <a:extLst>
                  <a:ext uri="{FF2B5EF4-FFF2-40B4-BE49-F238E27FC236}">
                    <a16:creationId xmlns:a16="http://schemas.microsoft.com/office/drawing/2014/main" id="{CE7896EA-EAD5-4153-A5E0-ECF92E9412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76" y="2784"/>
                <a:ext cx="29" cy="2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8" name="Oval 719">
                <a:extLst>
                  <a:ext uri="{FF2B5EF4-FFF2-40B4-BE49-F238E27FC236}">
                    <a16:creationId xmlns:a16="http://schemas.microsoft.com/office/drawing/2014/main" id="{83514657-7863-4275-B700-E4E42E9D29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05" y="2784"/>
                <a:ext cx="29" cy="3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9" name="Oval 720">
                <a:extLst>
                  <a:ext uri="{FF2B5EF4-FFF2-40B4-BE49-F238E27FC236}">
                    <a16:creationId xmlns:a16="http://schemas.microsoft.com/office/drawing/2014/main" id="{D368AC20-D65B-4D32-82E8-948465666B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28" y="2778"/>
                <a:ext cx="41" cy="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0" name="Oval 721">
                <a:extLst>
                  <a:ext uri="{FF2B5EF4-FFF2-40B4-BE49-F238E27FC236}">
                    <a16:creationId xmlns:a16="http://schemas.microsoft.com/office/drawing/2014/main" id="{80BA6474-1DCA-46A4-8811-4F66D2F479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57" y="2778"/>
                <a:ext cx="41" cy="4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1" name="Oval 722">
                <a:extLst>
                  <a:ext uri="{FF2B5EF4-FFF2-40B4-BE49-F238E27FC236}">
                    <a16:creationId xmlns:a16="http://schemas.microsoft.com/office/drawing/2014/main" id="{2CD36AAC-1D9D-4908-B133-8CAD1FE6FA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81" y="2772"/>
                <a:ext cx="52" cy="5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2" name="Oval 723">
                <a:extLst>
                  <a:ext uri="{FF2B5EF4-FFF2-40B4-BE49-F238E27FC236}">
                    <a16:creationId xmlns:a16="http://schemas.microsoft.com/office/drawing/2014/main" id="{1388E2F6-84CF-4954-B95C-F989D7900E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0" y="2772"/>
                <a:ext cx="53" cy="5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3" name="Oval 724">
                <a:extLst>
                  <a:ext uri="{FF2B5EF4-FFF2-40B4-BE49-F238E27FC236}">
                    <a16:creationId xmlns:a16="http://schemas.microsoft.com/office/drawing/2014/main" id="{8D736309-F7E1-48E1-B422-9E050D6D35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33" y="2766"/>
                <a:ext cx="65" cy="6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4" name="Oval 725">
                <a:extLst>
                  <a:ext uri="{FF2B5EF4-FFF2-40B4-BE49-F238E27FC236}">
                    <a16:creationId xmlns:a16="http://schemas.microsoft.com/office/drawing/2014/main" id="{BE6B6241-D21A-42DB-B53D-FCF0CFD955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62" y="2766"/>
                <a:ext cx="65" cy="6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5" name="Oval 726">
                <a:extLst>
                  <a:ext uri="{FF2B5EF4-FFF2-40B4-BE49-F238E27FC236}">
                    <a16:creationId xmlns:a16="http://schemas.microsoft.com/office/drawing/2014/main" id="{3D2AFB6A-CD8A-418A-A0F6-DFD8AB175D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85" y="2766"/>
                <a:ext cx="71" cy="7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6" name="Oval 727">
                <a:extLst>
                  <a:ext uri="{FF2B5EF4-FFF2-40B4-BE49-F238E27FC236}">
                    <a16:creationId xmlns:a16="http://schemas.microsoft.com/office/drawing/2014/main" id="{2E12BB17-43B7-45EE-B0AC-3A04936D86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15" y="2760"/>
                <a:ext cx="76" cy="7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7" name="Oval 728">
                <a:extLst>
                  <a:ext uri="{FF2B5EF4-FFF2-40B4-BE49-F238E27FC236}">
                    <a16:creationId xmlns:a16="http://schemas.microsoft.com/office/drawing/2014/main" id="{DB57557B-8B83-43CA-8C1C-86C48F8868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44" y="2760"/>
                <a:ext cx="76" cy="7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8" name="Oval 729">
                <a:extLst>
                  <a:ext uri="{FF2B5EF4-FFF2-40B4-BE49-F238E27FC236}">
                    <a16:creationId xmlns:a16="http://schemas.microsoft.com/office/drawing/2014/main" id="{6A67738F-CA67-495C-8388-1E4695661F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73" y="2760"/>
                <a:ext cx="76" cy="7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9" name="Oval 730">
                <a:extLst>
                  <a:ext uri="{FF2B5EF4-FFF2-40B4-BE49-F238E27FC236}">
                    <a16:creationId xmlns:a16="http://schemas.microsoft.com/office/drawing/2014/main" id="{D71F16D5-09DA-4099-A620-650F942C30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02" y="2760"/>
                <a:ext cx="76" cy="8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0" name="Oval 731">
                <a:extLst>
                  <a:ext uri="{FF2B5EF4-FFF2-40B4-BE49-F238E27FC236}">
                    <a16:creationId xmlns:a16="http://schemas.microsoft.com/office/drawing/2014/main" id="{3749970A-F647-4AD7-8185-B0303CE6E1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31" y="2760"/>
                <a:ext cx="76" cy="7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1" name="Oval 732">
                <a:extLst>
                  <a:ext uri="{FF2B5EF4-FFF2-40B4-BE49-F238E27FC236}">
                    <a16:creationId xmlns:a16="http://schemas.microsoft.com/office/drawing/2014/main" id="{FC956335-0BE7-429A-97ED-16E41C0F10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60" y="2760"/>
                <a:ext cx="76" cy="7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2" name="Oval 733">
                <a:extLst>
                  <a:ext uri="{FF2B5EF4-FFF2-40B4-BE49-F238E27FC236}">
                    <a16:creationId xmlns:a16="http://schemas.microsoft.com/office/drawing/2014/main" id="{15ACA67A-91B7-46FF-922C-D5EDD39177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89" y="2760"/>
                <a:ext cx="77" cy="7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3" name="Oval 734">
                <a:extLst>
                  <a:ext uri="{FF2B5EF4-FFF2-40B4-BE49-F238E27FC236}">
                    <a16:creationId xmlns:a16="http://schemas.microsoft.com/office/drawing/2014/main" id="{A74FE4C5-A1B9-47BF-A056-670E23BBE8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18" y="2766"/>
                <a:ext cx="71" cy="7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4" name="Oval 735">
                <a:extLst>
                  <a:ext uri="{FF2B5EF4-FFF2-40B4-BE49-F238E27FC236}">
                    <a16:creationId xmlns:a16="http://schemas.microsoft.com/office/drawing/2014/main" id="{57FF27D6-4459-4E19-B19F-64F0EF12B0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53" y="2766"/>
                <a:ext cx="65" cy="6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5" name="Oval 736">
                <a:extLst>
                  <a:ext uri="{FF2B5EF4-FFF2-40B4-BE49-F238E27FC236}">
                    <a16:creationId xmlns:a16="http://schemas.microsoft.com/office/drawing/2014/main" id="{E7BB82D0-BB32-44A7-89AC-4E909CF1BA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83" y="2766"/>
                <a:ext cx="64" cy="6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6" name="Oval 737">
                <a:extLst>
                  <a:ext uri="{FF2B5EF4-FFF2-40B4-BE49-F238E27FC236}">
                    <a16:creationId xmlns:a16="http://schemas.microsoft.com/office/drawing/2014/main" id="{BDB8029B-0DA7-4474-8D43-DD014159F5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18" y="2772"/>
                <a:ext cx="52" cy="5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7" name="Oval 738">
                <a:extLst>
                  <a:ext uri="{FF2B5EF4-FFF2-40B4-BE49-F238E27FC236}">
                    <a16:creationId xmlns:a16="http://schemas.microsoft.com/office/drawing/2014/main" id="{CAA710CC-D0BD-45F5-B9E3-B2D44398F3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47" y="2772"/>
                <a:ext cx="52" cy="5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8" name="Oval 739">
                <a:extLst>
                  <a:ext uri="{FF2B5EF4-FFF2-40B4-BE49-F238E27FC236}">
                    <a16:creationId xmlns:a16="http://schemas.microsoft.com/office/drawing/2014/main" id="{B0F6883C-596D-4B99-93FA-707D07F9C7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82" y="2778"/>
                <a:ext cx="41" cy="4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9" name="Oval 740">
                <a:extLst>
                  <a:ext uri="{FF2B5EF4-FFF2-40B4-BE49-F238E27FC236}">
                    <a16:creationId xmlns:a16="http://schemas.microsoft.com/office/drawing/2014/main" id="{CB90D508-96D3-4E36-90AE-69DC06110E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11" y="2778"/>
                <a:ext cx="41" cy="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0" name="Oval 741">
                <a:extLst>
                  <a:ext uri="{FF2B5EF4-FFF2-40B4-BE49-F238E27FC236}">
                    <a16:creationId xmlns:a16="http://schemas.microsoft.com/office/drawing/2014/main" id="{F3295AF5-DE1D-4039-AB8E-67FFE761B3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46" y="2784"/>
                <a:ext cx="29" cy="3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1" name="Oval 742">
                <a:extLst>
                  <a:ext uri="{FF2B5EF4-FFF2-40B4-BE49-F238E27FC236}">
                    <a16:creationId xmlns:a16="http://schemas.microsoft.com/office/drawing/2014/main" id="{642B9FE3-0FCC-4D98-8A92-BFB3EAC9AE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75" y="2784"/>
                <a:ext cx="29" cy="2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2" name="Oval 743">
                <a:extLst>
                  <a:ext uri="{FF2B5EF4-FFF2-40B4-BE49-F238E27FC236}">
                    <a16:creationId xmlns:a16="http://schemas.microsoft.com/office/drawing/2014/main" id="{5C50A783-A430-486D-82AC-0527DCC406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10" y="2790"/>
                <a:ext cx="17" cy="2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3" name="Oval 744">
                <a:extLst>
                  <a:ext uri="{FF2B5EF4-FFF2-40B4-BE49-F238E27FC236}">
                    <a16:creationId xmlns:a16="http://schemas.microsoft.com/office/drawing/2014/main" id="{4AC16893-7D0C-4E64-A451-C8FF9DC361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9" y="2795"/>
                <a:ext cx="18" cy="1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4" name="Oval 745">
                <a:extLst>
                  <a:ext uri="{FF2B5EF4-FFF2-40B4-BE49-F238E27FC236}">
                    <a16:creationId xmlns:a16="http://schemas.microsoft.com/office/drawing/2014/main" id="{2B292539-5B48-4D95-AC51-0374E53C8A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74" y="2795"/>
                <a:ext cx="6" cy="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5" name="Freeform 746">
                <a:extLst>
                  <a:ext uri="{FF2B5EF4-FFF2-40B4-BE49-F238E27FC236}">
                    <a16:creationId xmlns:a16="http://schemas.microsoft.com/office/drawing/2014/main" id="{E4BA89C6-5AAB-4F84-AC79-1B24DBA57E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3" y="2801"/>
                <a:ext cx="6" cy="0"/>
              </a:xfrm>
              <a:custGeom>
                <a:avLst/>
                <a:gdLst>
                  <a:gd name="T0" fmla="*/ 0 w 6"/>
                  <a:gd name="T1" fmla="*/ 0 w 6"/>
                  <a:gd name="T2" fmla="*/ 0 w 6"/>
                  <a:gd name="T3" fmla="*/ 6 w 6"/>
                  <a:gd name="T4" fmla="*/ 0 w 6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6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6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6" name="Freeform 747">
                <a:extLst>
                  <a:ext uri="{FF2B5EF4-FFF2-40B4-BE49-F238E27FC236}">
                    <a16:creationId xmlns:a16="http://schemas.microsoft.com/office/drawing/2014/main" id="{880BF8D0-D56F-4306-954E-54882083D6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3" y="2801"/>
                <a:ext cx="6" cy="0"/>
              </a:xfrm>
              <a:custGeom>
                <a:avLst/>
                <a:gdLst>
                  <a:gd name="T0" fmla="*/ 0 w 6"/>
                  <a:gd name="T1" fmla="*/ 0 w 6"/>
                  <a:gd name="T2" fmla="*/ 0 w 6"/>
                  <a:gd name="T3" fmla="*/ 6 w 6"/>
                  <a:gd name="T4" fmla="*/ 0 w 6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6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6" y="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7" name="Freeform 748">
                <a:extLst>
                  <a:ext uri="{FF2B5EF4-FFF2-40B4-BE49-F238E27FC236}">
                    <a16:creationId xmlns:a16="http://schemas.microsoft.com/office/drawing/2014/main" id="{6E2C4CE8-045D-486B-B9E1-A9E1902387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0" y="2924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8" name="Freeform 749">
                <a:extLst>
                  <a:ext uri="{FF2B5EF4-FFF2-40B4-BE49-F238E27FC236}">
                    <a16:creationId xmlns:a16="http://schemas.microsoft.com/office/drawing/2014/main" id="{12C8F475-AB44-469A-A2AB-AF48D8C5E8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0" y="2924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9" name="Oval 750">
                <a:extLst>
                  <a:ext uri="{FF2B5EF4-FFF2-40B4-BE49-F238E27FC236}">
                    <a16:creationId xmlns:a16="http://schemas.microsoft.com/office/drawing/2014/main" id="{AC76C57C-A2A1-4D35-A9C6-C600E5D41EB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24" y="2924"/>
                <a:ext cx="11" cy="1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0" name="Oval 751">
                <a:extLst>
                  <a:ext uri="{FF2B5EF4-FFF2-40B4-BE49-F238E27FC236}">
                    <a16:creationId xmlns:a16="http://schemas.microsoft.com/office/drawing/2014/main" id="{C1A7470E-D757-4875-BAD8-52D54B1EA5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53" y="2918"/>
                <a:ext cx="17" cy="1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1" name="Oval 752">
                <a:extLst>
                  <a:ext uri="{FF2B5EF4-FFF2-40B4-BE49-F238E27FC236}">
                    <a16:creationId xmlns:a16="http://schemas.microsoft.com/office/drawing/2014/main" id="{553755B9-06E5-45A7-B6FE-74F76A99C0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76" y="2918"/>
                <a:ext cx="23" cy="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2" name="Oval 753">
                <a:extLst>
                  <a:ext uri="{FF2B5EF4-FFF2-40B4-BE49-F238E27FC236}">
                    <a16:creationId xmlns:a16="http://schemas.microsoft.com/office/drawing/2014/main" id="{CB64F999-83CC-458B-998E-E8F550E343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05" y="2913"/>
                <a:ext cx="29" cy="2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3" name="Oval 754">
                <a:extLst>
                  <a:ext uri="{FF2B5EF4-FFF2-40B4-BE49-F238E27FC236}">
                    <a16:creationId xmlns:a16="http://schemas.microsoft.com/office/drawing/2014/main" id="{D662AF9A-18E1-4FA3-8418-01917FB048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28" y="2913"/>
                <a:ext cx="35" cy="3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4" name="Oval 755">
                <a:extLst>
                  <a:ext uri="{FF2B5EF4-FFF2-40B4-BE49-F238E27FC236}">
                    <a16:creationId xmlns:a16="http://schemas.microsoft.com/office/drawing/2014/main" id="{7D0DC0D2-067D-4336-BB73-568F385FC2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57" y="2907"/>
                <a:ext cx="41" cy="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5" name="Oval 756">
                <a:extLst>
                  <a:ext uri="{FF2B5EF4-FFF2-40B4-BE49-F238E27FC236}">
                    <a16:creationId xmlns:a16="http://schemas.microsoft.com/office/drawing/2014/main" id="{FA77AA15-E15D-47E0-A786-5B0136FBE3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81" y="2907"/>
                <a:ext cx="47" cy="4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6" name="Oval 757">
                <a:extLst>
                  <a:ext uri="{FF2B5EF4-FFF2-40B4-BE49-F238E27FC236}">
                    <a16:creationId xmlns:a16="http://schemas.microsoft.com/office/drawing/2014/main" id="{6BCB72C7-929F-4F96-8915-7F1CDDF448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0" y="2901"/>
                <a:ext cx="53" cy="5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7" name="Oval 758">
                <a:extLst>
                  <a:ext uri="{FF2B5EF4-FFF2-40B4-BE49-F238E27FC236}">
                    <a16:creationId xmlns:a16="http://schemas.microsoft.com/office/drawing/2014/main" id="{16CCCA5B-BD54-4FD5-BBBD-C8ECBE8CB2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39" y="2901"/>
                <a:ext cx="53" cy="5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8" name="Oval 759">
                <a:extLst>
                  <a:ext uri="{FF2B5EF4-FFF2-40B4-BE49-F238E27FC236}">
                    <a16:creationId xmlns:a16="http://schemas.microsoft.com/office/drawing/2014/main" id="{E02D4FB6-86C6-48C8-BE39-30A71270F8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62" y="2895"/>
                <a:ext cx="65" cy="6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9" name="Oval 760">
                <a:extLst>
                  <a:ext uri="{FF2B5EF4-FFF2-40B4-BE49-F238E27FC236}">
                    <a16:creationId xmlns:a16="http://schemas.microsoft.com/office/drawing/2014/main" id="{9DEB1E88-33B9-4DDA-B9BE-7DC70B426B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91" y="2895"/>
                <a:ext cx="65" cy="6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0" name="Oval 761">
                <a:extLst>
                  <a:ext uri="{FF2B5EF4-FFF2-40B4-BE49-F238E27FC236}">
                    <a16:creationId xmlns:a16="http://schemas.microsoft.com/office/drawing/2014/main" id="{7E7E2A60-3B0F-4DE1-976E-FCC454D71C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20" y="2895"/>
                <a:ext cx="65" cy="7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1" name="Oval 762">
                <a:extLst>
                  <a:ext uri="{FF2B5EF4-FFF2-40B4-BE49-F238E27FC236}">
                    <a16:creationId xmlns:a16="http://schemas.microsoft.com/office/drawing/2014/main" id="{6DE845D6-3589-4551-A552-D320C03A5A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44" y="2895"/>
                <a:ext cx="70" cy="7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2" name="Oval 763">
                <a:extLst>
                  <a:ext uri="{FF2B5EF4-FFF2-40B4-BE49-F238E27FC236}">
                    <a16:creationId xmlns:a16="http://schemas.microsoft.com/office/drawing/2014/main" id="{FC150F10-B553-4789-B69D-528B3D0FFD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73" y="2895"/>
                <a:ext cx="76" cy="7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3" name="Oval 764">
                <a:extLst>
                  <a:ext uri="{FF2B5EF4-FFF2-40B4-BE49-F238E27FC236}">
                    <a16:creationId xmlns:a16="http://schemas.microsoft.com/office/drawing/2014/main" id="{46A185C8-70A7-40DD-80F0-632F2482B0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02" y="2895"/>
                <a:ext cx="76" cy="7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4" name="Oval 765">
                <a:extLst>
                  <a:ext uri="{FF2B5EF4-FFF2-40B4-BE49-F238E27FC236}">
                    <a16:creationId xmlns:a16="http://schemas.microsoft.com/office/drawing/2014/main" id="{7A78DAC5-DAFA-4CE4-BC37-3FFB2ACEF3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31" y="2895"/>
                <a:ext cx="76" cy="7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5" name="Oval 766">
                <a:extLst>
                  <a:ext uri="{FF2B5EF4-FFF2-40B4-BE49-F238E27FC236}">
                    <a16:creationId xmlns:a16="http://schemas.microsoft.com/office/drawing/2014/main" id="{A051BCCD-D43D-4478-A67B-D17019FA74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60" y="2895"/>
                <a:ext cx="71" cy="7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6" name="Oval 767">
                <a:extLst>
                  <a:ext uri="{FF2B5EF4-FFF2-40B4-BE49-F238E27FC236}">
                    <a16:creationId xmlns:a16="http://schemas.microsoft.com/office/drawing/2014/main" id="{9AE099ED-CC1F-4B91-95DF-56ED3C9F39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95" y="2895"/>
                <a:ext cx="65" cy="7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7" name="Oval 768">
                <a:extLst>
                  <a:ext uri="{FF2B5EF4-FFF2-40B4-BE49-F238E27FC236}">
                    <a16:creationId xmlns:a16="http://schemas.microsoft.com/office/drawing/2014/main" id="{F6DBC9C4-BAF0-4B24-994D-F48B1D0277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24" y="2895"/>
                <a:ext cx="65" cy="6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8" name="Oval 769">
                <a:extLst>
                  <a:ext uri="{FF2B5EF4-FFF2-40B4-BE49-F238E27FC236}">
                    <a16:creationId xmlns:a16="http://schemas.microsoft.com/office/drawing/2014/main" id="{011BA830-EA41-49D1-8F1B-695A53BD2C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53" y="2895"/>
                <a:ext cx="65" cy="6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9" name="Oval 770">
                <a:extLst>
                  <a:ext uri="{FF2B5EF4-FFF2-40B4-BE49-F238E27FC236}">
                    <a16:creationId xmlns:a16="http://schemas.microsoft.com/office/drawing/2014/main" id="{637F69F5-32A4-4B39-93F3-5C55227545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88" y="2901"/>
                <a:ext cx="53" cy="5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0" name="Oval 771">
                <a:extLst>
                  <a:ext uri="{FF2B5EF4-FFF2-40B4-BE49-F238E27FC236}">
                    <a16:creationId xmlns:a16="http://schemas.microsoft.com/office/drawing/2014/main" id="{BADF8632-5419-46B5-8F1B-4FCF74871A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18" y="2901"/>
                <a:ext cx="52" cy="5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1" name="Oval 772">
                <a:extLst>
                  <a:ext uri="{FF2B5EF4-FFF2-40B4-BE49-F238E27FC236}">
                    <a16:creationId xmlns:a16="http://schemas.microsoft.com/office/drawing/2014/main" id="{38A69A37-00EC-4039-8993-80E3246559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47" y="2907"/>
                <a:ext cx="47" cy="4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2" name="Oval 773">
                <a:extLst>
                  <a:ext uri="{FF2B5EF4-FFF2-40B4-BE49-F238E27FC236}">
                    <a16:creationId xmlns:a16="http://schemas.microsoft.com/office/drawing/2014/main" id="{6F2F5981-C3BA-4B5B-93F6-08D39AC72C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82" y="2907"/>
                <a:ext cx="41" cy="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3" name="Oval 774">
                <a:extLst>
                  <a:ext uri="{FF2B5EF4-FFF2-40B4-BE49-F238E27FC236}">
                    <a16:creationId xmlns:a16="http://schemas.microsoft.com/office/drawing/2014/main" id="{DA790B65-CDD7-46E7-9182-33A24E5C51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11" y="2913"/>
                <a:ext cx="35" cy="3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4" name="Oval 775">
                <a:extLst>
                  <a:ext uri="{FF2B5EF4-FFF2-40B4-BE49-F238E27FC236}">
                    <a16:creationId xmlns:a16="http://schemas.microsoft.com/office/drawing/2014/main" id="{0F9CCC3E-EFB1-4AB3-9FF1-2540C3A9B4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46" y="2913"/>
                <a:ext cx="29" cy="2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5" name="Oval 776">
                <a:extLst>
                  <a:ext uri="{FF2B5EF4-FFF2-40B4-BE49-F238E27FC236}">
                    <a16:creationId xmlns:a16="http://schemas.microsoft.com/office/drawing/2014/main" id="{9A1C277A-DFCD-459B-8E0C-AFBF44A15D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75" y="2918"/>
                <a:ext cx="23" cy="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6" name="Oval 777">
                <a:extLst>
                  <a:ext uri="{FF2B5EF4-FFF2-40B4-BE49-F238E27FC236}">
                    <a16:creationId xmlns:a16="http://schemas.microsoft.com/office/drawing/2014/main" id="{356C0476-C038-464A-9658-771956B4E5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10" y="2918"/>
                <a:ext cx="17" cy="1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7" name="Oval 778">
                <a:extLst>
                  <a:ext uri="{FF2B5EF4-FFF2-40B4-BE49-F238E27FC236}">
                    <a16:creationId xmlns:a16="http://schemas.microsoft.com/office/drawing/2014/main" id="{791478E1-31DE-44DB-9E5A-175952346C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9" y="2924"/>
                <a:ext cx="12" cy="1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8" name="Freeform 779">
                <a:extLst>
                  <a:ext uri="{FF2B5EF4-FFF2-40B4-BE49-F238E27FC236}">
                    <a16:creationId xmlns:a16="http://schemas.microsoft.com/office/drawing/2014/main" id="{F2C428CD-1049-4953-9723-9C07875BF4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74" y="2924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9" name="Freeform 780">
                <a:extLst>
                  <a:ext uri="{FF2B5EF4-FFF2-40B4-BE49-F238E27FC236}">
                    <a16:creationId xmlns:a16="http://schemas.microsoft.com/office/drawing/2014/main" id="{4EFF5B4C-7731-4B7E-8143-B57C00AB4F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74" y="2924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0" name="Freeform 781">
                <a:extLst>
                  <a:ext uri="{FF2B5EF4-FFF2-40B4-BE49-F238E27FC236}">
                    <a16:creationId xmlns:a16="http://schemas.microsoft.com/office/drawing/2014/main" id="{BCD2F64F-0AE7-45B3-8359-6700F80796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0" y="3059"/>
                <a:ext cx="6" cy="0"/>
              </a:xfrm>
              <a:custGeom>
                <a:avLst/>
                <a:gdLst>
                  <a:gd name="T0" fmla="*/ 0 w 6"/>
                  <a:gd name="T1" fmla="*/ 0 w 6"/>
                  <a:gd name="T2" fmla="*/ 0 w 6"/>
                  <a:gd name="T3" fmla="*/ 6 w 6"/>
                  <a:gd name="T4" fmla="*/ 0 w 6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6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6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1" name="Freeform 782">
                <a:extLst>
                  <a:ext uri="{FF2B5EF4-FFF2-40B4-BE49-F238E27FC236}">
                    <a16:creationId xmlns:a16="http://schemas.microsoft.com/office/drawing/2014/main" id="{117BFE33-4AAD-4FE9-9494-1537AE4AF9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0" y="3059"/>
                <a:ext cx="6" cy="0"/>
              </a:xfrm>
              <a:custGeom>
                <a:avLst/>
                <a:gdLst>
                  <a:gd name="T0" fmla="*/ 0 w 6"/>
                  <a:gd name="T1" fmla="*/ 0 w 6"/>
                  <a:gd name="T2" fmla="*/ 0 w 6"/>
                  <a:gd name="T3" fmla="*/ 6 w 6"/>
                  <a:gd name="T4" fmla="*/ 0 w 6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6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6" y="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2" name="Oval 783">
                <a:extLst>
                  <a:ext uri="{FF2B5EF4-FFF2-40B4-BE49-F238E27FC236}">
                    <a16:creationId xmlns:a16="http://schemas.microsoft.com/office/drawing/2014/main" id="{2A347DD9-3C7F-4995-A80E-288CEB19F4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29" y="3053"/>
                <a:ext cx="6" cy="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3" name="Oval 784">
                <a:extLst>
                  <a:ext uri="{FF2B5EF4-FFF2-40B4-BE49-F238E27FC236}">
                    <a16:creationId xmlns:a16="http://schemas.microsoft.com/office/drawing/2014/main" id="{BFB9BEE4-C405-4936-9617-6E8D8A73A5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53" y="3053"/>
                <a:ext cx="17" cy="1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4" name="Oval 785">
                <a:extLst>
                  <a:ext uri="{FF2B5EF4-FFF2-40B4-BE49-F238E27FC236}">
                    <a16:creationId xmlns:a16="http://schemas.microsoft.com/office/drawing/2014/main" id="{1099A073-B401-418F-B04E-4C98655C1D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82" y="3047"/>
                <a:ext cx="17" cy="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5" name="Oval 786">
                <a:extLst>
                  <a:ext uri="{FF2B5EF4-FFF2-40B4-BE49-F238E27FC236}">
                    <a16:creationId xmlns:a16="http://schemas.microsoft.com/office/drawing/2014/main" id="{F5331143-A9C1-4D2E-B0B9-6E9D0D84E9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05" y="3041"/>
                <a:ext cx="29" cy="3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6" name="Oval 787">
                <a:extLst>
                  <a:ext uri="{FF2B5EF4-FFF2-40B4-BE49-F238E27FC236}">
                    <a16:creationId xmlns:a16="http://schemas.microsoft.com/office/drawing/2014/main" id="{78EBEB40-C9B9-410F-B362-D5C3EA177F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34" y="3041"/>
                <a:ext cx="29" cy="3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7" name="Oval 788">
                <a:extLst>
                  <a:ext uri="{FF2B5EF4-FFF2-40B4-BE49-F238E27FC236}">
                    <a16:creationId xmlns:a16="http://schemas.microsoft.com/office/drawing/2014/main" id="{3F23A4B5-1487-4E2D-B397-EA7FC544EF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57" y="3041"/>
                <a:ext cx="41" cy="3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8" name="Oval 789">
                <a:extLst>
                  <a:ext uri="{FF2B5EF4-FFF2-40B4-BE49-F238E27FC236}">
                    <a16:creationId xmlns:a16="http://schemas.microsoft.com/office/drawing/2014/main" id="{AA6CF736-2641-4BC8-AF92-8B71D59A6B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87" y="3036"/>
                <a:ext cx="41" cy="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9" name="Oval 790">
                <a:extLst>
                  <a:ext uri="{FF2B5EF4-FFF2-40B4-BE49-F238E27FC236}">
                    <a16:creationId xmlns:a16="http://schemas.microsoft.com/office/drawing/2014/main" id="{ADBFC3BE-D347-4D60-B1A3-8B50E3711B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0" y="3036"/>
                <a:ext cx="47" cy="4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20" name="Oval 791">
                <a:extLst>
                  <a:ext uri="{FF2B5EF4-FFF2-40B4-BE49-F238E27FC236}">
                    <a16:creationId xmlns:a16="http://schemas.microsoft.com/office/drawing/2014/main" id="{6A5D22EA-D173-4B31-A400-25C8006742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39" y="3030"/>
                <a:ext cx="53" cy="5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21" name="Oval 792">
                <a:extLst>
                  <a:ext uri="{FF2B5EF4-FFF2-40B4-BE49-F238E27FC236}">
                    <a16:creationId xmlns:a16="http://schemas.microsoft.com/office/drawing/2014/main" id="{E067006E-98A4-4D34-AA29-1A479E55B3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68" y="3030"/>
                <a:ext cx="53" cy="5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22" name="Oval 793">
                <a:extLst>
                  <a:ext uri="{FF2B5EF4-FFF2-40B4-BE49-F238E27FC236}">
                    <a16:creationId xmlns:a16="http://schemas.microsoft.com/office/drawing/2014/main" id="{91A31753-9A09-4CA4-B713-487A4D0E4BF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91" y="3030"/>
                <a:ext cx="59" cy="5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23" name="Oval 794">
                <a:extLst>
                  <a:ext uri="{FF2B5EF4-FFF2-40B4-BE49-F238E27FC236}">
                    <a16:creationId xmlns:a16="http://schemas.microsoft.com/office/drawing/2014/main" id="{38074B8E-EEC9-4450-A268-779D49B882C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20" y="3024"/>
                <a:ext cx="65" cy="6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24" name="Oval 795">
                <a:extLst>
                  <a:ext uri="{FF2B5EF4-FFF2-40B4-BE49-F238E27FC236}">
                    <a16:creationId xmlns:a16="http://schemas.microsoft.com/office/drawing/2014/main" id="{5E64B549-7451-4DA6-8B58-6E2129A461E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50" y="3024"/>
                <a:ext cx="64" cy="6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25" name="Oval 796">
                <a:extLst>
                  <a:ext uri="{FF2B5EF4-FFF2-40B4-BE49-F238E27FC236}">
                    <a16:creationId xmlns:a16="http://schemas.microsoft.com/office/drawing/2014/main" id="{C0E268EB-231C-4936-A16E-E67F07E29D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79" y="3024"/>
                <a:ext cx="64" cy="6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26" name="Oval 797">
                <a:extLst>
                  <a:ext uri="{FF2B5EF4-FFF2-40B4-BE49-F238E27FC236}">
                    <a16:creationId xmlns:a16="http://schemas.microsoft.com/office/drawing/2014/main" id="{2227C615-D6B5-48C2-AB9E-7DDE2CF810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08" y="3024"/>
                <a:ext cx="64" cy="6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27" name="Oval 798">
                <a:extLst>
                  <a:ext uri="{FF2B5EF4-FFF2-40B4-BE49-F238E27FC236}">
                    <a16:creationId xmlns:a16="http://schemas.microsoft.com/office/drawing/2014/main" id="{AE2412B0-C86D-45E6-AFE8-DD6AEA91EF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37" y="3024"/>
                <a:ext cx="64" cy="6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28" name="Oval 799">
                <a:extLst>
                  <a:ext uri="{FF2B5EF4-FFF2-40B4-BE49-F238E27FC236}">
                    <a16:creationId xmlns:a16="http://schemas.microsoft.com/office/drawing/2014/main" id="{C7DCE6C5-56DC-4FCF-919A-95CF5937C2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66" y="3024"/>
                <a:ext cx="65" cy="6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29" name="Oval 800">
                <a:extLst>
                  <a:ext uri="{FF2B5EF4-FFF2-40B4-BE49-F238E27FC236}">
                    <a16:creationId xmlns:a16="http://schemas.microsoft.com/office/drawing/2014/main" id="{56C64224-909F-46F5-BA25-39231AE49D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95" y="3024"/>
                <a:ext cx="65" cy="6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0" name="Oval 801">
                <a:extLst>
                  <a:ext uri="{FF2B5EF4-FFF2-40B4-BE49-F238E27FC236}">
                    <a16:creationId xmlns:a16="http://schemas.microsoft.com/office/drawing/2014/main" id="{F15EBA7F-37D6-4923-A31B-60C14A4C93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24" y="3030"/>
                <a:ext cx="59" cy="5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1" name="Oval 802">
                <a:extLst>
                  <a:ext uri="{FF2B5EF4-FFF2-40B4-BE49-F238E27FC236}">
                    <a16:creationId xmlns:a16="http://schemas.microsoft.com/office/drawing/2014/main" id="{233501C7-7CB7-48D0-8A2D-72B056EF9A4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59" y="3030"/>
                <a:ext cx="53" cy="5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2" name="Oval 803">
                <a:extLst>
                  <a:ext uri="{FF2B5EF4-FFF2-40B4-BE49-F238E27FC236}">
                    <a16:creationId xmlns:a16="http://schemas.microsoft.com/office/drawing/2014/main" id="{B1CE15B5-8BD8-46AD-BAC8-89DE72F5F3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88" y="3030"/>
                <a:ext cx="53" cy="5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3" name="Oval 804">
                <a:extLst>
                  <a:ext uri="{FF2B5EF4-FFF2-40B4-BE49-F238E27FC236}">
                    <a16:creationId xmlns:a16="http://schemas.microsoft.com/office/drawing/2014/main" id="{29504FE8-E7FF-45DC-8857-7CA5521172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18" y="3036"/>
                <a:ext cx="46" cy="4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4" name="Oval 805">
                <a:extLst>
                  <a:ext uri="{FF2B5EF4-FFF2-40B4-BE49-F238E27FC236}">
                    <a16:creationId xmlns:a16="http://schemas.microsoft.com/office/drawing/2014/main" id="{CD8DD24B-C72A-4CC3-BBB9-C2459CB0A4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53" y="3036"/>
                <a:ext cx="41" cy="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5" name="Oval 806">
                <a:extLst>
                  <a:ext uri="{FF2B5EF4-FFF2-40B4-BE49-F238E27FC236}">
                    <a16:creationId xmlns:a16="http://schemas.microsoft.com/office/drawing/2014/main" id="{D809E684-B979-4565-8C3F-2DFF4C5463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82" y="3041"/>
                <a:ext cx="41" cy="3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6" name="Oval 807">
                <a:extLst>
                  <a:ext uri="{FF2B5EF4-FFF2-40B4-BE49-F238E27FC236}">
                    <a16:creationId xmlns:a16="http://schemas.microsoft.com/office/drawing/2014/main" id="{B5C6519E-AEAC-412E-B14D-EFE0B169B1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17" y="3041"/>
                <a:ext cx="29" cy="3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7" name="Oval 808">
                <a:extLst>
                  <a:ext uri="{FF2B5EF4-FFF2-40B4-BE49-F238E27FC236}">
                    <a16:creationId xmlns:a16="http://schemas.microsoft.com/office/drawing/2014/main" id="{DB896CBD-E9D8-412F-8BCC-DBB2F7AAA4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46" y="3041"/>
                <a:ext cx="29" cy="3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8" name="Oval 809">
                <a:extLst>
                  <a:ext uri="{FF2B5EF4-FFF2-40B4-BE49-F238E27FC236}">
                    <a16:creationId xmlns:a16="http://schemas.microsoft.com/office/drawing/2014/main" id="{B3ABFE5B-3B99-4063-A065-BA665D8BC2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81" y="3047"/>
                <a:ext cx="17" cy="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9" name="Oval 810">
                <a:extLst>
                  <a:ext uri="{FF2B5EF4-FFF2-40B4-BE49-F238E27FC236}">
                    <a16:creationId xmlns:a16="http://schemas.microsoft.com/office/drawing/2014/main" id="{E90628B6-5868-4ED6-A892-B6D1AB5462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10" y="3053"/>
                <a:ext cx="17" cy="1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0" name="Oval 811">
                <a:extLst>
                  <a:ext uri="{FF2B5EF4-FFF2-40B4-BE49-F238E27FC236}">
                    <a16:creationId xmlns:a16="http://schemas.microsoft.com/office/drawing/2014/main" id="{9180C720-11B8-45BB-965D-DFB02440AA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45" y="3053"/>
                <a:ext cx="6" cy="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1" name="Freeform 812">
                <a:extLst>
                  <a:ext uri="{FF2B5EF4-FFF2-40B4-BE49-F238E27FC236}">
                    <a16:creationId xmlns:a16="http://schemas.microsoft.com/office/drawing/2014/main" id="{5C47F1EE-48FF-41FF-AA60-1D1BD7AD35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74" y="3059"/>
                <a:ext cx="6" cy="0"/>
              </a:xfrm>
              <a:custGeom>
                <a:avLst/>
                <a:gdLst>
                  <a:gd name="T0" fmla="*/ 0 w 6"/>
                  <a:gd name="T1" fmla="*/ 0 w 6"/>
                  <a:gd name="T2" fmla="*/ 0 w 6"/>
                  <a:gd name="T3" fmla="*/ 6 w 6"/>
                  <a:gd name="T4" fmla="*/ 0 w 6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6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6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2" name="Freeform 813">
                <a:extLst>
                  <a:ext uri="{FF2B5EF4-FFF2-40B4-BE49-F238E27FC236}">
                    <a16:creationId xmlns:a16="http://schemas.microsoft.com/office/drawing/2014/main" id="{7B2BFC0B-BF6E-4997-8075-84FF9E0925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74" y="3059"/>
                <a:ext cx="6" cy="0"/>
              </a:xfrm>
              <a:custGeom>
                <a:avLst/>
                <a:gdLst>
                  <a:gd name="T0" fmla="*/ 0 w 6"/>
                  <a:gd name="T1" fmla="*/ 0 w 6"/>
                  <a:gd name="T2" fmla="*/ 0 w 6"/>
                  <a:gd name="T3" fmla="*/ 6 w 6"/>
                  <a:gd name="T4" fmla="*/ 0 w 6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6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6" y="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3" name="Freeform 814">
                <a:extLst>
                  <a:ext uri="{FF2B5EF4-FFF2-40B4-BE49-F238E27FC236}">
                    <a16:creationId xmlns:a16="http://schemas.microsoft.com/office/drawing/2014/main" id="{134D901A-CFE2-48D9-B83F-797B7474D9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9" y="3182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4" name="Freeform 815">
                <a:extLst>
                  <a:ext uri="{FF2B5EF4-FFF2-40B4-BE49-F238E27FC236}">
                    <a16:creationId xmlns:a16="http://schemas.microsoft.com/office/drawing/2014/main" id="{D59CB160-03D2-419D-A41B-24D862A9BC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9" y="3182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5" name="Oval 816">
                <a:extLst>
                  <a:ext uri="{FF2B5EF4-FFF2-40B4-BE49-F238E27FC236}">
                    <a16:creationId xmlns:a16="http://schemas.microsoft.com/office/drawing/2014/main" id="{78F3196E-F037-4D39-9AF7-A14352C1B4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53" y="3182"/>
                <a:ext cx="11" cy="1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6" name="Oval 817">
                <a:extLst>
                  <a:ext uri="{FF2B5EF4-FFF2-40B4-BE49-F238E27FC236}">
                    <a16:creationId xmlns:a16="http://schemas.microsoft.com/office/drawing/2014/main" id="{3F249341-1AE1-430F-99BF-09A950FF71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82" y="3176"/>
                <a:ext cx="17" cy="1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7" name="Oval 818">
                <a:extLst>
                  <a:ext uri="{FF2B5EF4-FFF2-40B4-BE49-F238E27FC236}">
                    <a16:creationId xmlns:a16="http://schemas.microsoft.com/office/drawing/2014/main" id="{0A536265-E162-44AC-852E-420A95212C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05" y="3176"/>
                <a:ext cx="23" cy="2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8" name="Oval 819">
                <a:extLst>
                  <a:ext uri="{FF2B5EF4-FFF2-40B4-BE49-F238E27FC236}">
                    <a16:creationId xmlns:a16="http://schemas.microsoft.com/office/drawing/2014/main" id="{EC4F288E-7C96-430B-A761-030A425DAD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34" y="3170"/>
                <a:ext cx="29" cy="2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9" name="Oval 820">
                <a:extLst>
                  <a:ext uri="{FF2B5EF4-FFF2-40B4-BE49-F238E27FC236}">
                    <a16:creationId xmlns:a16="http://schemas.microsoft.com/office/drawing/2014/main" id="{74095FB9-56CD-4D7F-9998-4960E1863CF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63" y="3170"/>
                <a:ext cx="30" cy="3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0" name="Oval 821">
                <a:extLst>
                  <a:ext uri="{FF2B5EF4-FFF2-40B4-BE49-F238E27FC236}">
                    <a16:creationId xmlns:a16="http://schemas.microsoft.com/office/drawing/2014/main" id="{D2F641C7-FD7E-47D7-B180-D566ED3BCF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87" y="3170"/>
                <a:ext cx="41" cy="3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1" name="Oval 822">
                <a:extLst>
                  <a:ext uri="{FF2B5EF4-FFF2-40B4-BE49-F238E27FC236}">
                    <a16:creationId xmlns:a16="http://schemas.microsoft.com/office/drawing/2014/main" id="{47CCF77F-DF6D-4F9B-B7E2-50C1E7FD1DB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6" y="3164"/>
                <a:ext cx="41" cy="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2" name="Oval 823">
                <a:extLst>
                  <a:ext uri="{FF2B5EF4-FFF2-40B4-BE49-F238E27FC236}">
                    <a16:creationId xmlns:a16="http://schemas.microsoft.com/office/drawing/2014/main" id="{5FCACC3C-3CE3-4311-A23A-6FB9DD3DBFF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39" y="3164"/>
                <a:ext cx="47" cy="4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3" name="Oval 824">
                <a:extLst>
                  <a:ext uri="{FF2B5EF4-FFF2-40B4-BE49-F238E27FC236}">
                    <a16:creationId xmlns:a16="http://schemas.microsoft.com/office/drawing/2014/main" id="{B79AF386-81DB-4282-BE60-6D7D28BB196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68" y="3158"/>
                <a:ext cx="53" cy="5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4" name="Oval 825">
                <a:extLst>
                  <a:ext uri="{FF2B5EF4-FFF2-40B4-BE49-F238E27FC236}">
                    <a16:creationId xmlns:a16="http://schemas.microsoft.com/office/drawing/2014/main" id="{DB5B9D90-EA25-4481-8868-FAFD68CB39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97" y="3158"/>
                <a:ext cx="53" cy="5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5" name="Oval 826">
                <a:extLst>
                  <a:ext uri="{FF2B5EF4-FFF2-40B4-BE49-F238E27FC236}">
                    <a16:creationId xmlns:a16="http://schemas.microsoft.com/office/drawing/2014/main" id="{0B8D024C-E9E1-4F7F-BF81-43B518A999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26" y="3158"/>
                <a:ext cx="53" cy="5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6" name="Oval 827">
                <a:extLst>
                  <a:ext uri="{FF2B5EF4-FFF2-40B4-BE49-F238E27FC236}">
                    <a16:creationId xmlns:a16="http://schemas.microsoft.com/office/drawing/2014/main" id="{1D3B1F28-B751-4A41-902E-2356D61612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50" y="3158"/>
                <a:ext cx="58" cy="5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7" name="Oval 828">
                <a:extLst>
                  <a:ext uri="{FF2B5EF4-FFF2-40B4-BE49-F238E27FC236}">
                    <a16:creationId xmlns:a16="http://schemas.microsoft.com/office/drawing/2014/main" id="{E6255140-417C-4F39-A8C1-6377F0516C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79" y="3158"/>
                <a:ext cx="58" cy="5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8" name="Oval 829">
                <a:extLst>
                  <a:ext uri="{FF2B5EF4-FFF2-40B4-BE49-F238E27FC236}">
                    <a16:creationId xmlns:a16="http://schemas.microsoft.com/office/drawing/2014/main" id="{68C11239-48B0-4AA4-8951-9C6CA9FBFC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08" y="3158"/>
                <a:ext cx="64" cy="5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9" name="Oval 830">
                <a:extLst>
                  <a:ext uri="{FF2B5EF4-FFF2-40B4-BE49-F238E27FC236}">
                    <a16:creationId xmlns:a16="http://schemas.microsoft.com/office/drawing/2014/main" id="{37634266-D8A4-4C7B-945C-37957C1BD1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37" y="3158"/>
                <a:ext cx="59" cy="5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0" name="Oval 831">
                <a:extLst>
                  <a:ext uri="{FF2B5EF4-FFF2-40B4-BE49-F238E27FC236}">
                    <a16:creationId xmlns:a16="http://schemas.microsoft.com/office/drawing/2014/main" id="{F41D6B37-56E2-4E65-A10D-70D02398E3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66" y="3158"/>
                <a:ext cx="59" cy="5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1" name="Oval 832">
                <a:extLst>
                  <a:ext uri="{FF2B5EF4-FFF2-40B4-BE49-F238E27FC236}">
                    <a16:creationId xmlns:a16="http://schemas.microsoft.com/office/drawing/2014/main" id="{BEF9B3E3-C7C1-49F8-82C2-B2736BCC76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1" y="3158"/>
                <a:ext cx="53" cy="5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2" name="Oval 833">
                <a:extLst>
                  <a:ext uri="{FF2B5EF4-FFF2-40B4-BE49-F238E27FC236}">
                    <a16:creationId xmlns:a16="http://schemas.microsoft.com/office/drawing/2014/main" id="{7315653E-5BF2-4B9C-985B-6E4C9B85C4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30" y="3158"/>
                <a:ext cx="53" cy="5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3" name="Oval 834">
                <a:extLst>
                  <a:ext uri="{FF2B5EF4-FFF2-40B4-BE49-F238E27FC236}">
                    <a16:creationId xmlns:a16="http://schemas.microsoft.com/office/drawing/2014/main" id="{7B84878A-32D4-40BD-BA27-730753D6208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59" y="3158"/>
                <a:ext cx="53" cy="5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4" name="Oval 835">
                <a:extLst>
                  <a:ext uri="{FF2B5EF4-FFF2-40B4-BE49-F238E27FC236}">
                    <a16:creationId xmlns:a16="http://schemas.microsoft.com/office/drawing/2014/main" id="{D19EE51F-3555-4C61-9935-9F5B6B5BC4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88" y="3164"/>
                <a:ext cx="47" cy="4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5" name="Oval 836">
                <a:extLst>
                  <a:ext uri="{FF2B5EF4-FFF2-40B4-BE49-F238E27FC236}">
                    <a16:creationId xmlns:a16="http://schemas.microsoft.com/office/drawing/2014/main" id="{0E8D2102-350E-4CAE-A169-31EE50A1E4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23" y="3164"/>
                <a:ext cx="41" cy="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6" name="Oval 837">
                <a:extLst>
                  <a:ext uri="{FF2B5EF4-FFF2-40B4-BE49-F238E27FC236}">
                    <a16:creationId xmlns:a16="http://schemas.microsoft.com/office/drawing/2014/main" id="{FC4FE2BE-61B2-43E4-BE41-E9F2D974C3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53" y="3170"/>
                <a:ext cx="41" cy="3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7" name="Oval 838">
                <a:extLst>
                  <a:ext uri="{FF2B5EF4-FFF2-40B4-BE49-F238E27FC236}">
                    <a16:creationId xmlns:a16="http://schemas.microsoft.com/office/drawing/2014/main" id="{B7AA48BE-BF7B-49F0-98F5-5089323C0A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87" y="3170"/>
                <a:ext cx="30" cy="3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8" name="Oval 839">
                <a:extLst>
                  <a:ext uri="{FF2B5EF4-FFF2-40B4-BE49-F238E27FC236}">
                    <a16:creationId xmlns:a16="http://schemas.microsoft.com/office/drawing/2014/main" id="{6CCB2CDA-4F36-4143-B8C3-7B5947A114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17" y="3170"/>
                <a:ext cx="29" cy="2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9" name="Oval 840">
                <a:extLst>
                  <a:ext uri="{FF2B5EF4-FFF2-40B4-BE49-F238E27FC236}">
                    <a16:creationId xmlns:a16="http://schemas.microsoft.com/office/drawing/2014/main" id="{E63B9B96-98B0-42AC-80E6-C104878EA0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46" y="3176"/>
                <a:ext cx="23" cy="2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0" name="Oval 841">
                <a:extLst>
                  <a:ext uri="{FF2B5EF4-FFF2-40B4-BE49-F238E27FC236}">
                    <a16:creationId xmlns:a16="http://schemas.microsoft.com/office/drawing/2014/main" id="{CA008E03-9FCF-4316-8AD6-220C451456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81" y="3176"/>
                <a:ext cx="17" cy="1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1" name="Oval 842">
                <a:extLst>
                  <a:ext uri="{FF2B5EF4-FFF2-40B4-BE49-F238E27FC236}">
                    <a16:creationId xmlns:a16="http://schemas.microsoft.com/office/drawing/2014/main" id="{E864A0C0-5ACC-40B8-9BF1-BBD610B46C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10" y="3182"/>
                <a:ext cx="12" cy="1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2" name="Freeform 843">
                <a:extLst>
                  <a:ext uri="{FF2B5EF4-FFF2-40B4-BE49-F238E27FC236}">
                    <a16:creationId xmlns:a16="http://schemas.microsoft.com/office/drawing/2014/main" id="{9218A36E-3953-4995-B818-F35B434144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45" y="3182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3" name="Freeform 844">
                <a:extLst>
                  <a:ext uri="{FF2B5EF4-FFF2-40B4-BE49-F238E27FC236}">
                    <a16:creationId xmlns:a16="http://schemas.microsoft.com/office/drawing/2014/main" id="{AB18B304-A2E9-4BE3-AB95-17571F8B6E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45" y="3182"/>
                <a:ext cx="6" cy="6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6 h 6"/>
                  <a:gd name="T4" fmla="*/ 0 w 6"/>
                  <a:gd name="T5" fmla="*/ 6 h 6"/>
                  <a:gd name="T6" fmla="*/ 6 w 6"/>
                  <a:gd name="T7" fmla="*/ 6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6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4" name="Freeform 845">
                <a:extLst>
                  <a:ext uri="{FF2B5EF4-FFF2-40B4-BE49-F238E27FC236}">
                    <a16:creationId xmlns:a16="http://schemas.microsoft.com/office/drawing/2014/main" id="{877A5D98-CDB6-4259-BFDC-31ED297E92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9" y="3317"/>
                <a:ext cx="6" cy="0"/>
              </a:xfrm>
              <a:custGeom>
                <a:avLst/>
                <a:gdLst>
                  <a:gd name="T0" fmla="*/ 0 w 6"/>
                  <a:gd name="T1" fmla="*/ 0 w 6"/>
                  <a:gd name="T2" fmla="*/ 0 w 6"/>
                  <a:gd name="T3" fmla="*/ 6 w 6"/>
                  <a:gd name="T4" fmla="*/ 0 w 6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6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6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5" name="Freeform 846">
                <a:extLst>
                  <a:ext uri="{FF2B5EF4-FFF2-40B4-BE49-F238E27FC236}">
                    <a16:creationId xmlns:a16="http://schemas.microsoft.com/office/drawing/2014/main" id="{12259C14-A1AE-4AD2-9576-FBB20150C9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9" y="3317"/>
                <a:ext cx="6" cy="0"/>
              </a:xfrm>
              <a:custGeom>
                <a:avLst/>
                <a:gdLst>
                  <a:gd name="T0" fmla="*/ 0 w 6"/>
                  <a:gd name="T1" fmla="*/ 0 w 6"/>
                  <a:gd name="T2" fmla="*/ 0 w 6"/>
                  <a:gd name="T3" fmla="*/ 6 w 6"/>
                  <a:gd name="T4" fmla="*/ 0 w 6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6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6" y="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6" name="Oval 847">
                <a:extLst>
                  <a:ext uri="{FF2B5EF4-FFF2-40B4-BE49-F238E27FC236}">
                    <a16:creationId xmlns:a16="http://schemas.microsoft.com/office/drawing/2014/main" id="{B921C0DB-B43A-469E-AFE6-FCFDD9B014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58" y="3311"/>
                <a:ext cx="6" cy="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7" name="Oval 848">
                <a:extLst>
                  <a:ext uri="{FF2B5EF4-FFF2-40B4-BE49-F238E27FC236}">
                    <a16:creationId xmlns:a16="http://schemas.microsoft.com/office/drawing/2014/main" id="{9471A07D-935C-4A46-89DE-220FF897A9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82" y="3311"/>
                <a:ext cx="17" cy="1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8" name="Oval 849">
                <a:extLst>
                  <a:ext uri="{FF2B5EF4-FFF2-40B4-BE49-F238E27FC236}">
                    <a16:creationId xmlns:a16="http://schemas.microsoft.com/office/drawing/2014/main" id="{687787B0-57D8-4E6B-8774-58ECCE582D6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11" y="3305"/>
                <a:ext cx="17" cy="1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9" name="Oval 850">
                <a:extLst>
                  <a:ext uri="{FF2B5EF4-FFF2-40B4-BE49-F238E27FC236}">
                    <a16:creationId xmlns:a16="http://schemas.microsoft.com/office/drawing/2014/main" id="{D9695663-1AC1-4D70-8D41-B9496F2BCF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34" y="3305"/>
                <a:ext cx="24" cy="2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0" name="Oval 851">
                <a:extLst>
                  <a:ext uri="{FF2B5EF4-FFF2-40B4-BE49-F238E27FC236}">
                    <a16:creationId xmlns:a16="http://schemas.microsoft.com/office/drawing/2014/main" id="{FEB162A5-9320-4CDB-B08A-6FAA9B94CD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63" y="3299"/>
                <a:ext cx="30" cy="2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1" name="Oval 852">
                <a:extLst>
                  <a:ext uri="{FF2B5EF4-FFF2-40B4-BE49-F238E27FC236}">
                    <a16:creationId xmlns:a16="http://schemas.microsoft.com/office/drawing/2014/main" id="{5A71F3DF-3AD8-4FDF-8B78-0CA109A207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92" y="3299"/>
                <a:ext cx="30" cy="3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2" name="Oval 853">
                <a:extLst>
                  <a:ext uri="{FF2B5EF4-FFF2-40B4-BE49-F238E27FC236}">
                    <a16:creationId xmlns:a16="http://schemas.microsoft.com/office/drawing/2014/main" id="{3FA09914-1441-4F89-8FE1-FEBCC7AC8D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6" y="3299"/>
                <a:ext cx="41" cy="3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3" name="Oval 854">
                <a:extLst>
                  <a:ext uri="{FF2B5EF4-FFF2-40B4-BE49-F238E27FC236}">
                    <a16:creationId xmlns:a16="http://schemas.microsoft.com/office/drawing/2014/main" id="{61852F43-FC14-4962-8906-6DF249EB3A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45" y="3293"/>
                <a:ext cx="41" cy="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4" name="Oval 855">
                <a:extLst>
                  <a:ext uri="{FF2B5EF4-FFF2-40B4-BE49-F238E27FC236}">
                    <a16:creationId xmlns:a16="http://schemas.microsoft.com/office/drawing/2014/main" id="{9B0F488B-6E49-4A6F-89C6-6303A009F82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74" y="3293"/>
                <a:ext cx="41" cy="4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5" name="Oval 856">
                <a:extLst>
                  <a:ext uri="{FF2B5EF4-FFF2-40B4-BE49-F238E27FC236}">
                    <a16:creationId xmlns:a16="http://schemas.microsoft.com/office/drawing/2014/main" id="{6E62FDAB-23DB-4C9D-AE8F-1D2F065529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97" y="3293"/>
                <a:ext cx="47" cy="4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6" name="Oval 857">
                <a:extLst>
                  <a:ext uri="{FF2B5EF4-FFF2-40B4-BE49-F238E27FC236}">
                    <a16:creationId xmlns:a16="http://schemas.microsoft.com/office/drawing/2014/main" id="{C21FA669-FCBB-4339-8E55-D48FCA5463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26" y="3287"/>
                <a:ext cx="53" cy="5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7" name="Oval 858">
                <a:extLst>
                  <a:ext uri="{FF2B5EF4-FFF2-40B4-BE49-F238E27FC236}">
                    <a16:creationId xmlns:a16="http://schemas.microsoft.com/office/drawing/2014/main" id="{558F2EE9-17E4-4ADA-98C0-03350E663C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55" y="3287"/>
                <a:ext cx="53" cy="5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8" name="Oval 859">
                <a:extLst>
                  <a:ext uri="{FF2B5EF4-FFF2-40B4-BE49-F238E27FC236}">
                    <a16:creationId xmlns:a16="http://schemas.microsoft.com/office/drawing/2014/main" id="{4BF918C8-656F-4CE4-847F-42B5406E3C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85" y="3287"/>
                <a:ext cx="52" cy="5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9" name="Oval 860">
                <a:extLst>
                  <a:ext uri="{FF2B5EF4-FFF2-40B4-BE49-F238E27FC236}">
                    <a16:creationId xmlns:a16="http://schemas.microsoft.com/office/drawing/2014/main" id="{224B3F7A-D03F-40AF-8791-5C34FFB4926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14" y="3287"/>
                <a:ext cx="52" cy="5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0" name="Oval 861">
                <a:extLst>
                  <a:ext uri="{FF2B5EF4-FFF2-40B4-BE49-F238E27FC236}">
                    <a16:creationId xmlns:a16="http://schemas.microsoft.com/office/drawing/2014/main" id="{55B75DCE-34DA-4651-AA66-578DBA71CD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43" y="3287"/>
                <a:ext cx="53" cy="5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1" name="Oval 862">
                <a:extLst>
                  <a:ext uri="{FF2B5EF4-FFF2-40B4-BE49-F238E27FC236}">
                    <a16:creationId xmlns:a16="http://schemas.microsoft.com/office/drawing/2014/main" id="{5D4E79A9-679B-4DB5-8A7C-7892A2725B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72" y="3287"/>
                <a:ext cx="53" cy="5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2" name="Oval 863">
                <a:extLst>
                  <a:ext uri="{FF2B5EF4-FFF2-40B4-BE49-F238E27FC236}">
                    <a16:creationId xmlns:a16="http://schemas.microsoft.com/office/drawing/2014/main" id="{F64795D4-0B62-4190-BAA9-72F0FCF48A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1" y="3287"/>
                <a:ext cx="53" cy="5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3" name="Oval 864">
                <a:extLst>
                  <a:ext uri="{FF2B5EF4-FFF2-40B4-BE49-F238E27FC236}">
                    <a16:creationId xmlns:a16="http://schemas.microsoft.com/office/drawing/2014/main" id="{45267BC8-873D-41A0-9034-2D01A0F1FF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30" y="3293"/>
                <a:ext cx="47" cy="4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4" name="Oval 865">
                <a:extLst>
                  <a:ext uri="{FF2B5EF4-FFF2-40B4-BE49-F238E27FC236}">
                    <a16:creationId xmlns:a16="http://schemas.microsoft.com/office/drawing/2014/main" id="{9BEDBBC9-A216-4532-AE6A-2E6147755E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65" y="3293"/>
                <a:ext cx="41" cy="4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5" name="Oval 866">
                <a:extLst>
                  <a:ext uri="{FF2B5EF4-FFF2-40B4-BE49-F238E27FC236}">
                    <a16:creationId xmlns:a16="http://schemas.microsoft.com/office/drawing/2014/main" id="{AD8B32DE-6837-43E2-99FC-85090C6D9A2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94" y="3293"/>
                <a:ext cx="41" cy="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9" name="Oval 868">
              <a:extLst>
                <a:ext uri="{FF2B5EF4-FFF2-40B4-BE49-F238E27FC236}">
                  <a16:creationId xmlns:a16="http://schemas.microsoft.com/office/drawing/2014/main" id="{FFC65C62-E106-4141-9EC1-BA7EEECF3A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23" y="3299"/>
              <a:ext cx="41" cy="3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Oval 869">
              <a:extLst>
                <a:ext uri="{FF2B5EF4-FFF2-40B4-BE49-F238E27FC236}">
                  <a16:creationId xmlns:a16="http://schemas.microsoft.com/office/drawing/2014/main" id="{3E2918D1-DC7C-44DD-A0CE-0010AED3EA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58" y="3299"/>
              <a:ext cx="30" cy="3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Oval 870">
              <a:extLst>
                <a:ext uri="{FF2B5EF4-FFF2-40B4-BE49-F238E27FC236}">
                  <a16:creationId xmlns:a16="http://schemas.microsoft.com/office/drawing/2014/main" id="{E82E4165-A57D-498E-AFA6-9AF9F81A2C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87" y="3299"/>
              <a:ext cx="30" cy="2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Oval 871">
              <a:extLst>
                <a:ext uri="{FF2B5EF4-FFF2-40B4-BE49-F238E27FC236}">
                  <a16:creationId xmlns:a16="http://schemas.microsoft.com/office/drawing/2014/main" id="{D333FF66-8E07-4D62-8DD0-BDEBC8FFD1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7" y="3305"/>
              <a:ext cx="23" cy="2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Oval 872">
              <a:extLst>
                <a:ext uri="{FF2B5EF4-FFF2-40B4-BE49-F238E27FC236}">
                  <a16:creationId xmlns:a16="http://schemas.microsoft.com/office/drawing/2014/main" id="{5851123A-C760-4505-BDCF-9E98450CE9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2" y="3305"/>
              <a:ext cx="17" cy="1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Oval 873">
              <a:extLst>
                <a:ext uri="{FF2B5EF4-FFF2-40B4-BE49-F238E27FC236}">
                  <a16:creationId xmlns:a16="http://schemas.microsoft.com/office/drawing/2014/main" id="{1D3898F8-3443-47AA-B03B-99B2611D97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81" y="3311"/>
              <a:ext cx="17" cy="1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Oval 874">
              <a:extLst>
                <a:ext uri="{FF2B5EF4-FFF2-40B4-BE49-F238E27FC236}">
                  <a16:creationId xmlns:a16="http://schemas.microsoft.com/office/drawing/2014/main" id="{A332FF32-E0FC-4306-A70D-7184BE0B0A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6" y="3311"/>
              <a:ext cx="6" cy="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875">
              <a:extLst>
                <a:ext uri="{FF2B5EF4-FFF2-40B4-BE49-F238E27FC236}">
                  <a16:creationId xmlns:a16="http://schemas.microsoft.com/office/drawing/2014/main" id="{AC604926-36E0-45C0-88BD-5255F4298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45" y="3317"/>
              <a:ext cx="6" cy="0"/>
            </a:xfrm>
            <a:custGeom>
              <a:avLst/>
              <a:gdLst>
                <a:gd name="T0" fmla="*/ 0 w 6"/>
                <a:gd name="T1" fmla="*/ 0 w 6"/>
                <a:gd name="T2" fmla="*/ 0 w 6"/>
                <a:gd name="T3" fmla="*/ 6 w 6"/>
                <a:gd name="T4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876">
              <a:extLst>
                <a:ext uri="{FF2B5EF4-FFF2-40B4-BE49-F238E27FC236}">
                  <a16:creationId xmlns:a16="http://schemas.microsoft.com/office/drawing/2014/main" id="{48FB86CF-69EE-4F4B-91B0-FF44BBA425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45" y="3317"/>
              <a:ext cx="6" cy="0"/>
            </a:xfrm>
            <a:custGeom>
              <a:avLst/>
              <a:gdLst>
                <a:gd name="T0" fmla="*/ 0 w 6"/>
                <a:gd name="T1" fmla="*/ 0 w 6"/>
                <a:gd name="T2" fmla="*/ 0 w 6"/>
                <a:gd name="T3" fmla="*/ 6 w 6"/>
                <a:gd name="T4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877">
              <a:extLst>
                <a:ext uri="{FF2B5EF4-FFF2-40B4-BE49-F238E27FC236}">
                  <a16:creationId xmlns:a16="http://schemas.microsoft.com/office/drawing/2014/main" id="{A952F2BA-128B-452F-B73E-665A363A640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58" y="3440"/>
              <a:ext cx="6" cy="5"/>
            </a:xfrm>
            <a:custGeom>
              <a:avLst/>
              <a:gdLst>
                <a:gd name="T0" fmla="*/ 0 w 6"/>
                <a:gd name="T1" fmla="*/ 0 h 5"/>
                <a:gd name="T2" fmla="*/ 0 w 6"/>
                <a:gd name="T3" fmla="*/ 5 h 5"/>
                <a:gd name="T4" fmla="*/ 0 w 6"/>
                <a:gd name="T5" fmla="*/ 5 h 5"/>
                <a:gd name="T6" fmla="*/ 6 w 6"/>
                <a:gd name="T7" fmla="*/ 5 h 5"/>
                <a:gd name="T8" fmla="*/ 0 w 6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5">
                  <a:moveTo>
                    <a:pt x="0" y="0"/>
                  </a:moveTo>
                  <a:lnTo>
                    <a:pt x="0" y="5"/>
                  </a:lnTo>
                  <a:lnTo>
                    <a:pt x="0" y="5"/>
                  </a:lnTo>
                  <a:lnTo>
                    <a:pt x="6" y="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878">
              <a:extLst>
                <a:ext uri="{FF2B5EF4-FFF2-40B4-BE49-F238E27FC236}">
                  <a16:creationId xmlns:a16="http://schemas.microsoft.com/office/drawing/2014/main" id="{2906FF2E-A936-4370-B0B9-57728D8034B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58" y="3440"/>
              <a:ext cx="6" cy="5"/>
            </a:xfrm>
            <a:custGeom>
              <a:avLst/>
              <a:gdLst>
                <a:gd name="T0" fmla="*/ 0 w 6"/>
                <a:gd name="T1" fmla="*/ 0 h 5"/>
                <a:gd name="T2" fmla="*/ 0 w 6"/>
                <a:gd name="T3" fmla="*/ 5 h 5"/>
                <a:gd name="T4" fmla="*/ 0 w 6"/>
                <a:gd name="T5" fmla="*/ 5 h 5"/>
                <a:gd name="T6" fmla="*/ 6 w 6"/>
                <a:gd name="T7" fmla="*/ 5 h 5"/>
                <a:gd name="T8" fmla="*/ 0 w 6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5">
                  <a:moveTo>
                    <a:pt x="0" y="0"/>
                  </a:moveTo>
                  <a:lnTo>
                    <a:pt x="0" y="5"/>
                  </a:lnTo>
                  <a:lnTo>
                    <a:pt x="0" y="5"/>
                  </a:lnTo>
                  <a:lnTo>
                    <a:pt x="6" y="5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Oval 879">
              <a:extLst>
                <a:ext uri="{FF2B5EF4-FFF2-40B4-BE49-F238E27FC236}">
                  <a16:creationId xmlns:a16="http://schemas.microsoft.com/office/drawing/2014/main" id="{7059F931-2FBE-4360-9614-18937D696D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88" y="3440"/>
              <a:ext cx="5" cy="1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Oval 880">
              <a:extLst>
                <a:ext uri="{FF2B5EF4-FFF2-40B4-BE49-F238E27FC236}">
                  <a16:creationId xmlns:a16="http://schemas.microsoft.com/office/drawing/2014/main" id="{77FDCD59-1F48-43CF-9F43-167D2A2276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11" y="3440"/>
              <a:ext cx="17" cy="1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Oval 881">
              <a:extLst>
                <a:ext uri="{FF2B5EF4-FFF2-40B4-BE49-F238E27FC236}">
                  <a16:creationId xmlns:a16="http://schemas.microsoft.com/office/drawing/2014/main" id="{71D79177-BD5D-4450-A212-304BD88571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40" y="3434"/>
              <a:ext cx="18" cy="1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Oval 882">
              <a:extLst>
                <a:ext uri="{FF2B5EF4-FFF2-40B4-BE49-F238E27FC236}">
                  <a16:creationId xmlns:a16="http://schemas.microsoft.com/office/drawing/2014/main" id="{4A25A56F-23EA-4DC1-BF46-FA6A8E3AC8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63" y="3434"/>
              <a:ext cx="24" cy="2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Oval 883">
              <a:extLst>
                <a:ext uri="{FF2B5EF4-FFF2-40B4-BE49-F238E27FC236}">
                  <a16:creationId xmlns:a16="http://schemas.microsoft.com/office/drawing/2014/main" id="{3A1D55C9-E786-46CE-974D-E51AE62580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92" y="3428"/>
              <a:ext cx="30" cy="2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Oval 884">
              <a:extLst>
                <a:ext uri="{FF2B5EF4-FFF2-40B4-BE49-F238E27FC236}">
                  <a16:creationId xmlns:a16="http://schemas.microsoft.com/office/drawing/2014/main" id="{1F880812-E96B-4F89-8C33-703FC3D19B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22" y="3428"/>
              <a:ext cx="29" cy="3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Oval 885">
              <a:extLst>
                <a:ext uri="{FF2B5EF4-FFF2-40B4-BE49-F238E27FC236}">
                  <a16:creationId xmlns:a16="http://schemas.microsoft.com/office/drawing/2014/main" id="{0828E333-73ED-4F3D-8873-0BC581D502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45" y="3428"/>
              <a:ext cx="35" cy="3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Oval 886">
              <a:extLst>
                <a:ext uri="{FF2B5EF4-FFF2-40B4-BE49-F238E27FC236}">
                  <a16:creationId xmlns:a16="http://schemas.microsoft.com/office/drawing/2014/main" id="{56AB0ED8-1972-401B-ACC0-0B4EB980BD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74" y="3422"/>
              <a:ext cx="41" cy="4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Oval 887">
              <a:extLst>
                <a:ext uri="{FF2B5EF4-FFF2-40B4-BE49-F238E27FC236}">
                  <a16:creationId xmlns:a16="http://schemas.microsoft.com/office/drawing/2014/main" id="{5602CDAC-9AD8-4E3D-AF20-A4D9737C50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03" y="3422"/>
              <a:ext cx="41" cy="4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Oval 888">
              <a:extLst>
                <a:ext uri="{FF2B5EF4-FFF2-40B4-BE49-F238E27FC236}">
                  <a16:creationId xmlns:a16="http://schemas.microsoft.com/office/drawing/2014/main" id="{5106B652-9271-4310-A006-8BC6802877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32" y="3422"/>
              <a:ext cx="41" cy="4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Oval 889">
              <a:extLst>
                <a:ext uri="{FF2B5EF4-FFF2-40B4-BE49-F238E27FC236}">
                  <a16:creationId xmlns:a16="http://schemas.microsoft.com/office/drawing/2014/main" id="{9FD11CC0-9978-48EB-BF3D-F175D9FD55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61" y="3422"/>
              <a:ext cx="41" cy="4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Oval 890">
              <a:extLst>
                <a:ext uri="{FF2B5EF4-FFF2-40B4-BE49-F238E27FC236}">
                  <a16:creationId xmlns:a16="http://schemas.microsoft.com/office/drawing/2014/main" id="{2E5C2683-924A-4D12-AE3B-099F06C66D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85" y="3422"/>
              <a:ext cx="46" cy="4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Oval 891">
              <a:extLst>
                <a:ext uri="{FF2B5EF4-FFF2-40B4-BE49-F238E27FC236}">
                  <a16:creationId xmlns:a16="http://schemas.microsoft.com/office/drawing/2014/main" id="{E7153777-B480-4BB6-BAC7-8D46C4607A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14" y="3422"/>
              <a:ext cx="47" cy="4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Oval 892">
              <a:extLst>
                <a:ext uri="{FF2B5EF4-FFF2-40B4-BE49-F238E27FC236}">
                  <a16:creationId xmlns:a16="http://schemas.microsoft.com/office/drawing/2014/main" id="{4C325989-48DF-4C4F-9B17-C81EF77715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43" y="3422"/>
              <a:ext cx="47" cy="4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Oval 893">
              <a:extLst>
                <a:ext uri="{FF2B5EF4-FFF2-40B4-BE49-F238E27FC236}">
                  <a16:creationId xmlns:a16="http://schemas.microsoft.com/office/drawing/2014/main" id="{3F825B3E-7C6E-4414-871B-6B3FE06097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8" y="3422"/>
              <a:ext cx="41" cy="4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Oval 894">
              <a:extLst>
                <a:ext uri="{FF2B5EF4-FFF2-40B4-BE49-F238E27FC236}">
                  <a16:creationId xmlns:a16="http://schemas.microsoft.com/office/drawing/2014/main" id="{91D4E09F-3457-4F6C-9866-C2C01BEAA8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7" y="3422"/>
              <a:ext cx="41" cy="4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Oval 895">
              <a:extLst>
                <a:ext uri="{FF2B5EF4-FFF2-40B4-BE49-F238E27FC236}">
                  <a16:creationId xmlns:a16="http://schemas.microsoft.com/office/drawing/2014/main" id="{333F38CE-39C9-48EE-B8B6-D6FF33521B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36" y="3422"/>
              <a:ext cx="41" cy="4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Oval 896">
              <a:extLst>
                <a:ext uri="{FF2B5EF4-FFF2-40B4-BE49-F238E27FC236}">
                  <a16:creationId xmlns:a16="http://schemas.microsoft.com/office/drawing/2014/main" id="{5CC1F84A-2A2F-418A-A8A8-C92EA7CE18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65" y="3422"/>
              <a:ext cx="41" cy="4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Oval 897">
              <a:extLst>
                <a:ext uri="{FF2B5EF4-FFF2-40B4-BE49-F238E27FC236}">
                  <a16:creationId xmlns:a16="http://schemas.microsoft.com/office/drawing/2014/main" id="{EE5F636D-9CB1-4F6E-A86D-B010053636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94" y="3428"/>
              <a:ext cx="35" cy="3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Oval 898">
              <a:extLst>
                <a:ext uri="{FF2B5EF4-FFF2-40B4-BE49-F238E27FC236}">
                  <a16:creationId xmlns:a16="http://schemas.microsoft.com/office/drawing/2014/main" id="{CC0F30A5-46F9-4A2D-9D02-9A0F4C50FB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29" y="3428"/>
              <a:ext cx="30" cy="3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Oval 899">
              <a:extLst>
                <a:ext uri="{FF2B5EF4-FFF2-40B4-BE49-F238E27FC236}">
                  <a16:creationId xmlns:a16="http://schemas.microsoft.com/office/drawing/2014/main" id="{DB43C28F-8D90-4B5C-A9F0-3C087F1F2A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58" y="3428"/>
              <a:ext cx="30" cy="2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Oval 900">
              <a:extLst>
                <a:ext uri="{FF2B5EF4-FFF2-40B4-BE49-F238E27FC236}">
                  <a16:creationId xmlns:a16="http://schemas.microsoft.com/office/drawing/2014/main" id="{0957284E-0FAC-4EB6-91EC-2427EED980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87" y="3434"/>
              <a:ext cx="24" cy="2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Oval 901">
              <a:extLst>
                <a:ext uri="{FF2B5EF4-FFF2-40B4-BE49-F238E27FC236}">
                  <a16:creationId xmlns:a16="http://schemas.microsoft.com/office/drawing/2014/main" id="{7788F427-E795-499C-9CF9-43802E24AF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2" y="3434"/>
              <a:ext cx="18" cy="1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Oval 902">
              <a:extLst>
                <a:ext uri="{FF2B5EF4-FFF2-40B4-BE49-F238E27FC236}">
                  <a16:creationId xmlns:a16="http://schemas.microsoft.com/office/drawing/2014/main" id="{CCE73FDC-C3F3-44F7-8C10-FFB81B6FBE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2" y="3440"/>
              <a:ext cx="17" cy="1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Oval 903">
              <a:extLst>
                <a:ext uri="{FF2B5EF4-FFF2-40B4-BE49-F238E27FC236}">
                  <a16:creationId xmlns:a16="http://schemas.microsoft.com/office/drawing/2014/main" id="{307A3EA9-200C-4DD7-96A8-E7DE2E73A9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87" y="3440"/>
              <a:ext cx="5" cy="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904">
              <a:extLst>
                <a:ext uri="{FF2B5EF4-FFF2-40B4-BE49-F238E27FC236}">
                  <a16:creationId xmlns:a16="http://schemas.microsoft.com/office/drawing/2014/main" id="{48E6BDD6-A532-4F0A-8F42-59E02011E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516" y="3440"/>
              <a:ext cx="6" cy="5"/>
            </a:xfrm>
            <a:custGeom>
              <a:avLst/>
              <a:gdLst>
                <a:gd name="T0" fmla="*/ 0 w 6"/>
                <a:gd name="T1" fmla="*/ 0 h 5"/>
                <a:gd name="T2" fmla="*/ 0 w 6"/>
                <a:gd name="T3" fmla="*/ 5 h 5"/>
                <a:gd name="T4" fmla="*/ 0 w 6"/>
                <a:gd name="T5" fmla="*/ 5 h 5"/>
                <a:gd name="T6" fmla="*/ 6 w 6"/>
                <a:gd name="T7" fmla="*/ 5 h 5"/>
                <a:gd name="T8" fmla="*/ 0 w 6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5">
                  <a:moveTo>
                    <a:pt x="0" y="0"/>
                  </a:moveTo>
                  <a:lnTo>
                    <a:pt x="0" y="5"/>
                  </a:lnTo>
                  <a:lnTo>
                    <a:pt x="0" y="5"/>
                  </a:lnTo>
                  <a:lnTo>
                    <a:pt x="6" y="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905">
              <a:extLst>
                <a:ext uri="{FF2B5EF4-FFF2-40B4-BE49-F238E27FC236}">
                  <a16:creationId xmlns:a16="http://schemas.microsoft.com/office/drawing/2014/main" id="{E618BB0E-5546-4837-B276-6918CF30CA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516" y="3440"/>
              <a:ext cx="6" cy="5"/>
            </a:xfrm>
            <a:custGeom>
              <a:avLst/>
              <a:gdLst>
                <a:gd name="T0" fmla="*/ 0 w 6"/>
                <a:gd name="T1" fmla="*/ 0 h 5"/>
                <a:gd name="T2" fmla="*/ 0 w 6"/>
                <a:gd name="T3" fmla="*/ 5 h 5"/>
                <a:gd name="T4" fmla="*/ 0 w 6"/>
                <a:gd name="T5" fmla="*/ 5 h 5"/>
                <a:gd name="T6" fmla="*/ 6 w 6"/>
                <a:gd name="T7" fmla="*/ 5 h 5"/>
                <a:gd name="T8" fmla="*/ 0 w 6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5">
                  <a:moveTo>
                    <a:pt x="0" y="0"/>
                  </a:moveTo>
                  <a:lnTo>
                    <a:pt x="0" y="5"/>
                  </a:lnTo>
                  <a:lnTo>
                    <a:pt x="0" y="5"/>
                  </a:lnTo>
                  <a:lnTo>
                    <a:pt x="6" y="5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906">
              <a:extLst>
                <a:ext uri="{FF2B5EF4-FFF2-40B4-BE49-F238E27FC236}">
                  <a16:creationId xmlns:a16="http://schemas.microsoft.com/office/drawing/2014/main" id="{B58D3636-5E0F-47C0-B336-CF56338174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88" y="3568"/>
              <a:ext cx="5" cy="6"/>
            </a:xfrm>
            <a:custGeom>
              <a:avLst/>
              <a:gdLst>
                <a:gd name="T0" fmla="*/ 0 w 5"/>
                <a:gd name="T1" fmla="*/ 0 h 6"/>
                <a:gd name="T2" fmla="*/ 0 w 5"/>
                <a:gd name="T3" fmla="*/ 6 h 6"/>
                <a:gd name="T4" fmla="*/ 0 w 5"/>
                <a:gd name="T5" fmla="*/ 6 h 6"/>
                <a:gd name="T6" fmla="*/ 5 w 5"/>
                <a:gd name="T7" fmla="*/ 6 h 6"/>
                <a:gd name="T8" fmla="*/ 0 w 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6">
                  <a:moveTo>
                    <a:pt x="0" y="0"/>
                  </a:moveTo>
                  <a:lnTo>
                    <a:pt x="0" y="6"/>
                  </a:lnTo>
                  <a:lnTo>
                    <a:pt x="0" y="6"/>
                  </a:lnTo>
                  <a:lnTo>
                    <a:pt x="5" y="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907">
              <a:extLst>
                <a:ext uri="{FF2B5EF4-FFF2-40B4-BE49-F238E27FC236}">
                  <a16:creationId xmlns:a16="http://schemas.microsoft.com/office/drawing/2014/main" id="{2CE27C0F-8A59-4768-B799-3080E6180460}"/>
                </a:ext>
              </a:extLst>
            </p:cNvPr>
            <p:cNvSpPr>
              <a:spLocks/>
            </p:cNvSpPr>
            <p:nvPr/>
          </p:nvSpPr>
          <p:spPr bwMode="auto">
            <a:xfrm>
              <a:off x="2288" y="3568"/>
              <a:ext cx="5" cy="6"/>
            </a:xfrm>
            <a:custGeom>
              <a:avLst/>
              <a:gdLst>
                <a:gd name="T0" fmla="*/ 0 w 5"/>
                <a:gd name="T1" fmla="*/ 0 h 6"/>
                <a:gd name="T2" fmla="*/ 0 w 5"/>
                <a:gd name="T3" fmla="*/ 6 h 6"/>
                <a:gd name="T4" fmla="*/ 0 w 5"/>
                <a:gd name="T5" fmla="*/ 6 h 6"/>
                <a:gd name="T6" fmla="*/ 5 w 5"/>
                <a:gd name="T7" fmla="*/ 6 h 6"/>
                <a:gd name="T8" fmla="*/ 0 w 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6">
                  <a:moveTo>
                    <a:pt x="0" y="0"/>
                  </a:moveTo>
                  <a:lnTo>
                    <a:pt x="0" y="6"/>
                  </a:lnTo>
                  <a:lnTo>
                    <a:pt x="0" y="6"/>
                  </a:lnTo>
                  <a:lnTo>
                    <a:pt x="5" y="6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Oval 908">
              <a:extLst>
                <a:ext uri="{FF2B5EF4-FFF2-40B4-BE49-F238E27FC236}">
                  <a16:creationId xmlns:a16="http://schemas.microsoft.com/office/drawing/2014/main" id="{D94F0A19-9E21-481F-A5AE-21B7502252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17" y="3568"/>
              <a:ext cx="6" cy="12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Oval 909">
              <a:extLst>
                <a:ext uri="{FF2B5EF4-FFF2-40B4-BE49-F238E27FC236}">
                  <a16:creationId xmlns:a16="http://schemas.microsoft.com/office/drawing/2014/main" id="{C8159307-F074-44A7-8134-081ACE6AC7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40" y="3568"/>
              <a:ext cx="18" cy="12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Oval 910">
              <a:extLst>
                <a:ext uri="{FF2B5EF4-FFF2-40B4-BE49-F238E27FC236}">
                  <a16:creationId xmlns:a16="http://schemas.microsoft.com/office/drawing/2014/main" id="{C175F9C2-FD42-4CA7-94B8-201A7F1B7F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69" y="3562"/>
              <a:ext cx="18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Oval 911">
              <a:extLst>
                <a:ext uri="{FF2B5EF4-FFF2-40B4-BE49-F238E27FC236}">
                  <a16:creationId xmlns:a16="http://schemas.microsoft.com/office/drawing/2014/main" id="{5C0A2BA2-13B4-4833-80BA-414E8126F5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92" y="3562"/>
              <a:ext cx="24" cy="2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Oval 912">
              <a:extLst>
                <a:ext uri="{FF2B5EF4-FFF2-40B4-BE49-F238E27FC236}">
                  <a16:creationId xmlns:a16="http://schemas.microsoft.com/office/drawing/2014/main" id="{0FE4A166-E01D-4366-9A82-E79176E8DD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22" y="3562"/>
              <a:ext cx="29" cy="2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Oval 913">
              <a:extLst>
                <a:ext uri="{FF2B5EF4-FFF2-40B4-BE49-F238E27FC236}">
                  <a16:creationId xmlns:a16="http://schemas.microsoft.com/office/drawing/2014/main" id="{75244845-F92C-4AFE-BF24-8E5F1BD0FD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1" y="3557"/>
              <a:ext cx="29" cy="2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Oval 914">
              <a:extLst>
                <a:ext uri="{FF2B5EF4-FFF2-40B4-BE49-F238E27FC236}">
                  <a16:creationId xmlns:a16="http://schemas.microsoft.com/office/drawing/2014/main" id="{C5921843-161F-4E92-8E35-31340B02EE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0" y="3557"/>
              <a:ext cx="29" cy="3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Oval 915">
              <a:extLst>
                <a:ext uri="{FF2B5EF4-FFF2-40B4-BE49-F238E27FC236}">
                  <a16:creationId xmlns:a16="http://schemas.microsoft.com/office/drawing/2014/main" id="{672EF4E5-4B56-45EF-8BD9-F9C39AA6E7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03" y="3557"/>
              <a:ext cx="35" cy="3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Oval 916">
              <a:extLst>
                <a:ext uri="{FF2B5EF4-FFF2-40B4-BE49-F238E27FC236}">
                  <a16:creationId xmlns:a16="http://schemas.microsoft.com/office/drawing/2014/main" id="{061CBF39-ED8E-44B9-BA13-9A60B79E44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32" y="3557"/>
              <a:ext cx="41" cy="3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Oval 917">
              <a:extLst>
                <a:ext uri="{FF2B5EF4-FFF2-40B4-BE49-F238E27FC236}">
                  <a16:creationId xmlns:a16="http://schemas.microsoft.com/office/drawing/2014/main" id="{36EAFBC7-804E-4C79-9F3E-DA80C91C5D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61" y="3551"/>
              <a:ext cx="41" cy="4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Oval 918">
              <a:extLst>
                <a:ext uri="{FF2B5EF4-FFF2-40B4-BE49-F238E27FC236}">
                  <a16:creationId xmlns:a16="http://schemas.microsoft.com/office/drawing/2014/main" id="{BD2E8870-A302-445F-BF4D-6D7D2E7375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90" y="3551"/>
              <a:ext cx="41" cy="4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Oval 919">
              <a:extLst>
                <a:ext uri="{FF2B5EF4-FFF2-40B4-BE49-F238E27FC236}">
                  <a16:creationId xmlns:a16="http://schemas.microsoft.com/office/drawing/2014/main" id="{7841104C-3230-44C4-8534-2BA7D8DFC1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20" y="3551"/>
              <a:ext cx="41" cy="4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Oval 920">
              <a:extLst>
                <a:ext uri="{FF2B5EF4-FFF2-40B4-BE49-F238E27FC236}">
                  <a16:creationId xmlns:a16="http://schemas.microsoft.com/office/drawing/2014/main" id="{6EECB808-3BCF-4C5A-8783-5FB8D6CBD7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49" y="3551"/>
              <a:ext cx="41" cy="4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Oval 921">
              <a:extLst>
                <a:ext uri="{FF2B5EF4-FFF2-40B4-BE49-F238E27FC236}">
                  <a16:creationId xmlns:a16="http://schemas.microsoft.com/office/drawing/2014/main" id="{EE1C68DB-716A-49E2-BAC7-2CC261DB3C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8" y="3551"/>
              <a:ext cx="41" cy="4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Oval 922">
              <a:extLst>
                <a:ext uri="{FF2B5EF4-FFF2-40B4-BE49-F238E27FC236}">
                  <a16:creationId xmlns:a16="http://schemas.microsoft.com/office/drawing/2014/main" id="{DEEC09FB-6374-4EFF-8805-EFFB205F09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7" y="3557"/>
              <a:ext cx="41" cy="3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Oval 923">
              <a:extLst>
                <a:ext uri="{FF2B5EF4-FFF2-40B4-BE49-F238E27FC236}">
                  <a16:creationId xmlns:a16="http://schemas.microsoft.com/office/drawing/2014/main" id="{6D445484-2B55-416A-9B29-F8090F533F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36" y="3557"/>
              <a:ext cx="35" cy="3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Oval 924">
              <a:extLst>
                <a:ext uri="{FF2B5EF4-FFF2-40B4-BE49-F238E27FC236}">
                  <a16:creationId xmlns:a16="http://schemas.microsoft.com/office/drawing/2014/main" id="{D0D8BBE3-5D5D-486D-BC48-580C7BE8BB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71" y="3557"/>
              <a:ext cx="29" cy="3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Oval 925">
              <a:extLst>
                <a:ext uri="{FF2B5EF4-FFF2-40B4-BE49-F238E27FC236}">
                  <a16:creationId xmlns:a16="http://schemas.microsoft.com/office/drawing/2014/main" id="{81A74CF3-C749-4056-956E-1326A1CA5E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00" y="3557"/>
              <a:ext cx="29" cy="2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Oval 926">
              <a:extLst>
                <a:ext uri="{FF2B5EF4-FFF2-40B4-BE49-F238E27FC236}">
                  <a16:creationId xmlns:a16="http://schemas.microsoft.com/office/drawing/2014/main" id="{1583E75B-7E36-4FA6-AD3E-65C8891773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29" y="3562"/>
              <a:ext cx="30" cy="2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Oval 927">
              <a:extLst>
                <a:ext uri="{FF2B5EF4-FFF2-40B4-BE49-F238E27FC236}">
                  <a16:creationId xmlns:a16="http://schemas.microsoft.com/office/drawing/2014/main" id="{59B1ED74-45C1-4B76-8B1C-592AA774DC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58" y="3562"/>
              <a:ext cx="24" cy="2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Oval 928">
              <a:extLst>
                <a:ext uri="{FF2B5EF4-FFF2-40B4-BE49-F238E27FC236}">
                  <a16:creationId xmlns:a16="http://schemas.microsoft.com/office/drawing/2014/main" id="{007A923B-A763-490C-B906-8D68ED1FD3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93" y="3562"/>
              <a:ext cx="18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Oval 929">
              <a:extLst>
                <a:ext uri="{FF2B5EF4-FFF2-40B4-BE49-F238E27FC236}">
                  <a16:creationId xmlns:a16="http://schemas.microsoft.com/office/drawing/2014/main" id="{0836F159-E761-4126-9143-7A3D3C4EF4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2" y="3568"/>
              <a:ext cx="18" cy="12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Oval 930">
              <a:extLst>
                <a:ext uri="{FF2B5EF4-FFF2-40B4-BE49-F238E27FC236}">
                  <a16:creationId xmlns:a16="http://schemas.microsoft.com/office/drawing/2014/main" id="{E8BE69E6-795C-4EA1-8F15-B98A47DA2D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7" y="3568"/>
              <a:ext cx="6" cy="12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931">
              <a:extLst>
                <a:ext uri="{FF2B5EF4-FFF2-40B4-BE49-F238E27FC236}">
                  <a16:creationId xmlns:a16="http://schemas.microsoft.com/office/drawing/2014/main" id="{73FCFD49-9CF0-42A2-91FB-6EE3D49324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87" y="3568"/>
              <a:ext cx="5" cy="6"/>
            </a:xfrm>
            <a:custGeom>
              <a:avLst/>
              <a:gdLst>
                <a:gd name="T0" fmla="*/ 0 w 5"/>
                <a:gd name="T1" fmla="*/ 0 h 6"/>
                <a:gd name="T2" fmla="*/ 0 w 5"/>
                <a:gd name="T3" fmla="*/ 6 h 6"/>
                <a:gd name="T4" fmla="*/ 0 w 5"/>
                <a:gd name="T5" fmla="*/ 6 h 6"/>
                <a:gd name="T6" fmla="*/ 5 w 5"/>
                <a:gd name="T7" fmla="*/ 6 h 6"/>
                <a:gd name="T8" fmla="*/ 0 w 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6">
                  <a:moveTo>
                    <a:pt x="0" y="0"/>
                  </a:moveTo>
                  <a:lnTo>
                    <a:pt x="0" y="6"/>
                  </a:lnTo>
                  <a:lnTo>
                    <a:pt x="0" y="6"/>
                  </a:lnTo>
                  <a:lnTo>
                    <a:pt x="5" y="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932">
              <a:extLst>
                <a:ext uri="{FF2B5EF4-FFF2-40B4-BE49-F238E27FC236}">
                  <a16:creationId xmlns:a16="http://schemas.microsoft.com/office/drawing/2014/main" id="{A9CAFEF2-E9BF-4197-AA0C-638FFD7B57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87" y="3568"/>
              <a:ext cx="5" cy="6"/>
            </a:xfrm>
            <a:custGeom>
              <a:avLst/>
              <a:gdLst>
                <a:gd name="T0" fmla="*/ 0 w 5"/>
                <a:gd name="T1" fmla="*/ 0 h 6"/>
                <a:gd name="T2" fmla="*/ 0 w 5"/>
                <a:gd name="T3" fmla="*/ 6 h 6"/>
                <a:gd name="T4" fmla="*/ 0 w 5"/>
                <a:gd name="T5" fmla="*/ 6 h 6"/>
                <a:gd name="T6" fmla="*/ 5 w 5"/>
                <a:gd name="T7" fmla="*/ 6 h 6"/>
                <a:gd name="T8" fmla="*/ 0 w 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6">
                  <a:moveTo>
                    <a:pt x="0" y="0"/>
                  </a:moveTo>
                  <a:lnTo>
                    <a:pt x="0" y="6"/>
                  </a:lnTo>
                  <a:lnTo>
                    <a:pt x="0" y="6"/>
                  </a:lnTo>
                  <a:lnTo>
                    <a:pt x="5" y="6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933">
              <a:extLst>
                <a:ext uri="{FF2B5EF4-FFF2-40B4-BE49-F238E27FC236}">
                  <a16:creationId xmlns:a16="http://schemas.microsoft.com/office/drawing/2014/main" id="{262C49E5-2C23-4BD6-BA56-83732FB42D1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17" y="3697"/>
              <a:ext cx="6" cy="6"/>
            </a:xfrm>
            <a:custGeom>
              <a:avLst/>
              <a:gdLst>
                <a:gd name="T0" fmla="*/ 0 w 6"/>
                <a:gd name="T1" fmla="*/ 0 h 6"/>
                <a:gd name="T2" fmla="*/ 0 w 6"/>
                <a:gd name="T3" fmla="*/ 6 h 6"/>
                <a:gd name="T4" fmla="*/ 0 w 6"/>
                <a:gd name="T5" fmla="*/ 6 h 6"/>
                <a:gd name="T6" fmla="*/ 6 w 6"/>
                <a:gd name="T7" fmla="*/ 6 h 6"/>
                <a:gd name="T8" fmla="*/ 0 w 6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0" y="0"/>
                  </a:moveTo>
                  <a:lnTo>
                    <a:pt x="0" y="6"/>
                  </a:lnTo>
                  <a:lnTo>
                    <a:pt x="0" y="6"/>
                  </a:lnTo>
                  <a:lnTo>
                    <a:pt x="6" y="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934">
              <a:extLst>
                <a:ext uri="{FF2B5EF4-FFF2-40B4-BE49-F238E27FC236}">
                  <a16:creationId xmlns:a16="http://schemas.microsoft.com/office/drawing/2014/main" id="{8C12B02B-7E1A-480B-B1D1-55E3BE707D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17" y="3697"/>
              <a:ext cx="6" cy="6"/>
            </a:xfrm>
            <a:custGeom>
              <a:avLst/>
              <a:gdLst>
                <a:gd name="T0" fmla="*/ 0 w 6"/>
                <a:gd name="T1" fmla="*/ 0 h 6"/>
                <a:gd name="T2" fmla="*/ 0 w 6"/>
                <a:gd name="T3" fmla="*/ 6 h 6"/>
                <a:gd name="T4" fmla="*/ 0 w 6"/>
                <a:gd name="T5" fmla="*/ 6 h 6"/>
                <a:gd name="T6" fmla="*/ 6 w 6"/>
                <a:gd name="T7" fmla="*/ 6 h 6"/>
                <a:gd name="T8" fmla="*/ 0 w 6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0" y="0"/>
                  </a:moveTo>
                  <a:lnTo>
                    <a:pt x="0" y="6"/>
                  </a:lnTo>
                  <a:lnTo>
                    <a:pt x="0" y="6"/>
                  </a:lnTo>
                  <a:lnTo>
                    <a:pt x="6" y="6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Oval 935">
              <a:extLst>
                <a:ext uri="{FF2B5EF4-FFF2-40B4-BE49-F238E27FC236}">
                  <a16:creationId xmlns:a16="http://schemas.microsoft.com/office/drawing/2014/main" id="{E9689BBD-D55C-4633-8AAF-0656DC96A1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46" y="3697"/>
              <a:ext cx="6" cy="12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Oval 936">
              <a:extLst>
                <a:ext uri="{FF2B5EF4-FFF2-40B4-BE49-F238E27FC236}">
                  <a16:creationId xmlns:a16="http://schemas.microsoft.com/office/drawing/2014/main" id="{206E3C6F-3A0E-4918-98F7-ECFDA89976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69" y="3697"/>
              <a:ext cx="18" cy="12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Oval 937">
              <a:extLst>
                <a:ext uri="{FF2B5EF4-FFF2-40B4-BE49-F238E27FC236}">
                  <a16:creationId xmlns:a16="http://schemas.microsoft.com/office/drawing/2014/main" id="{D69DB4DF-2F18-4C39-9161-B6CF26743B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98" y="3691"/>
              <a:ext cx="18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Oval 938">
              <a:extLst>
                <a:ext uri="{FF2B5EF4-FFF2-40B4-BE49-F238E27FC236}">
                  <a16:creationId xmlns:a16="http://schemas.microsoft.com/office/drawing/2014/main" id="{9D2FD287-A8FB-4291-BE9C-8170F81671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27" y="3691"/>
              <a:ext cx="18" cy="2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Oval 939">
              <a:extLst>
                <a:ext uri="{FF2B5EF4-FFF2-40B4-BE49-F238E27FC236}">
                  <a16:creationId xmlns:a16="http://schemas.microsoft.com/office/drawing/2014/main" id="{7B046FA1-C8B4-4AF7-9EDC-3028586B42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1" y="3691"/>
              <a:ext cx="23" cy="2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Oval 940">
              <a:extLst>
                <a:ext uri="{FF2B5EF4-FFF2-40B4-BE49-F238E27FC236}">
                  <a16:creationId xmlns:a16="http://schemas.microsoft.com/office/drawing/2014/main" id="{0CC779AE-FBAD-4F8E-9A9B-C3EA019939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0" y="3691"/>
              <a:ext cx="29" cy="2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Oval 941">
              <a:extLst>
                <a:ext uri="{FF2B5EF4-FFF2-40B4-BE49-F238E27FC236}">
                  <a16:creationId xmlns:a16="http://schemas.microsoft.com/office/drawing/2014/main" id="{310689B0-B904-41EC-9EB3-66C5CFC7EA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09" y="3685"/>
              <a:ext cx="29" cy="3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Oval 942">
              <a:extLst>
                <a:ext uri="{FF2B5EF4-FFF2-40B4-BE49-F238E27FC236}">
                  <a16:creationId xmlns:a16="http://schemas.microsoft.com/office/drawing/2014/main" id="{904B7328-E523-46C0-9CC7-DC44E78826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38" y="3685"/>
              <a:ext cx="29" cy="3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Oval 943">
              <a:extLst>
                <a:ext uri="{FF2B5EF4-FFF2-40B4-BE49-F238E27FC236}">
                  <a16:creationId xmlns:a16="http://schemas.microsoft.com/office/drawing/2014/main" id="{1DE79D66-82E9-4A66-A51B-875B229C7E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67" y="3685"/>
              <a:ext cx="29" cy="3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Oval 944">
              <a:extLst>
                <a:ext uri="{FF2B5EF4-FFF2-40B4-BE49-F238E27FC236}">
                  <a16:creationId xmlns:a16="http://schemas.microsoft.com/office/drawing/2014/main" id="{38C442C1-DABD-4659-9CBA-2E4E681EF4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96" y="3685"/>
              <a:ext cx="30" cy="3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Oval 945">
              <a:extLst>
                <a:ext uri="{FF2B5EF4-FFF2-40B4-BE49-F238E27FC236}">
                  <a16:creationId xmlns:a16="http://schemas.microsoft.com/office/drawing/2014/main" id="{6B9BC11A-C0A9-4C25-9F34-26E9934756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25" y="3685"/>
              <a:ext cx="30" cy="3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Oval 946">
              <a:extLst>
                <a:ext uri="{FF2B5EF4-FFF2-40B4-BE49-F238E27FC236}">
                  <a16:creationId xmlns:a16="http://schemas.microsoft.com/office/drawing/2014/main" id="{312CDDA9-CFD9-4B56-AAB6-1C4ACDD02F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55" y="3685"/>
              <a:ext cx="29" cy="3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Oval 947">
              <a:extLst>
                <a:ext uri="{FF2B5EF4-FFF2-40B4-BE49-F238E27FC236}">
                  <a16:creationId xmlns:a16="http://schemas.microsoft.com/office/drawing/2014/main" id="{0CB0A7AE-4225-4C11-B2AF-B7A9EF2DD2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84" y="3685"/>
              <a:ext cx="29" cy="3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Oval 948">
              <a:extLst>
                <a:ext uri="{FF2B5EF4-FFF2-40B4-BE49-F238E27FC236}">
                  <a16:creationId xmlns:a16="http://schemas.microsoft.com/office/drawing/2014/main" id="{F4046E51-E247-425E-B92C-09EEFB7F6E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3" y="3685"/>
              <a:ext cx="29" cy="3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Oval 949">
              <a:extLst>
                <a:ext uri="{FF2B5EF4-FFF2-40B4-BE49-F238E27FC236}">
                  <a16:creationId xmlns:a16="http://schemas.microsoft.com/office/drawing/2014/main" id="{19D63932-6D3A-44B4-8963-C48B53CF0E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42" y="3685"/>
              <a:ext cx="29" cy="3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Oval 950">
              <a:extLst>
                <a:ext uri="{FF2B5EF4-FFF2-40B4-BE49-F238E27FC236}">
                  <a16:creationId xmlns:a16="http://schemas.microsoft.com/office/drawing/2014/main" id="{755A9143-BB7A-469D-82A7-E48F4DA684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71" y="3691"/>
              <a:ext cx="29" cy="2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Oval 951">
              <a:extLst>
                <a:ext uri="{FF2B5EF4-FFF2-40B4-BE49-F238E27FC236}">
                  <a16:creationId xmlns:a16="http://schemas.microsoft.com/office/drawing/2014/main" id="{340012ED-4FE2-4371-827D-2ECEE6EB3F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00" y="3691"/>
              <a:ext cx="24" cy="2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Oval 952">
              <a:extLst>
                <a:ext uri="{FF2B5EF4-FFF2-40B4-BE49-F238E27FC236}">
                  <a16:creationId xmlns:a16="http://schemas.microsoft.com/office/drawing/2014/main" id="{564077F3-DA13-458F-9B4A-A18DE24E8B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35" y="3691"/>
              <a:ext cx="18" cy="2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Oval 953">
              <a:extLst>
                <a:ext uri="{FF2B5EF4-FFF2-40B4-BE49-F238E27FC236}">
                  <a16:creationId xmlns:a16="http://schemas.microsoft.com/office/drawing/2014/main" id="{982025E0-3103-4215-82C5-047128361C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64" y="3691"/>
              <a:ext cx="18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Oval 954">
              <a:extLst>
                <a:ext uri="{FF2B5EF4-FFF2-40B4-BE49-F238E27FC236}">
                  <a16:creationId xmlns:a16="http://schemas.microsoft.com/office/drawing/2014/main" id="{F52ADD1B-7E39-47FC-A0EB-6141CA477F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93" y="3697"/>
              <a:ext cx="18" cy="12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Oval 955">
              <a:extLst>
                <a:ext uri="{FF2B5EF4-FFF2-40B4-BE49-F238E27FC236}">
                  <a16:creationId xmlns:a16="http://schemas.microsoft.com/office/drawing/2014/main" id="{96C7AC01-7FBD-4A00-B79B-702A58399D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8" y="3697"/>
              <a:ext cx="6" cy="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956">
              <a:extLst>
                <a:ext uri="{FF2B5EF4-FFF2-40B4-BE49-F238E27FC236}">
                  <a16:creationId xmlns:a16="http://schemas.microsoft.com/office/drawing/2014/main" id="{7D9EB5FF-E8FE-480F-918E-A526FF349B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257" y="3697"/>
              <a:ext cx="6" cy="6"/>
            </a:xfrm>
            <a:custGeom>
              <a:avLst/>
              <a:gdLst>
                <a:gd name="T0" fmla="*/ 0 w 6"/>
                <a:gd name="T1" fmla="*/ 0 h 6"/>
                <a:gd name="T2" fmla="*/ 0 w 6"/>
                <a:gd name="T3" fmla="*/ 6 h 6"/>
                <a:gd name="T4" fmla="*/ 0 w 6"/>
                <a:gd name="T5" fmla="*/ 6 h 6"/>
                <a:gd name="T6" fmla="*/ 6 w 6"/>
                <a:gd name="T7" fmla="*/ 6 h 6"/>
                <a:gd name="T8" fmla="*/ 0 w 6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0" y="0"/>
                  </a:moveTo>
                  <a:lnTo>
                    <a:pt x="0" y="6"/>
                  </a:lnTo>
                  <a:lnTo>
                    <a:pt x="0" y="6"/>
                  </a:lnTo>
                  <a:lnTo>
                    <a:pt x="6" y="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957">
              <a:extLst>
                <a:ext uri="{FF2B5EF4-FFF2-40B4-BE49-F238E27FC236}">
                  <a16:creationId xmlns:a16="http://schemas.microsoft.com/office/drawing/2014/main" id="{CA60E1FB-A1A7-402A-B890-BEDF04FC8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257" y="3697"/>
              <a:ext cx="6" cy="6"/>
            </a:xfrm>
            <a:custGeom>
              <a:avLst/>
              <a:gdLst>
                <a:gd name="T0" fmla="*/ 0 w 6"/>
                <a:gd name="T1" fmla="*/ 0 h 6"/>
                <a:gd name="T2" fmla="*/ 0 w 6"/>
                <a:gd name="T3" fmla="*/ 6 h 6"/>
                <a:gd name="T4" fmla="*/ 0 w 6"/>
                <a:gd name="T5" fmla="*/ 6 h 6"/>
                <a:gd name="T6" fmla="*/ 6 w 6"/>
                <a:gd name="T7" fmla="*/ 6 h 6"/>
                <a:gd name="T8" fmla="*/ 0 w 6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0" y="0"/>
                  </a:moveTo>
                  <a:lnTo>
                    <a:pt x="0" y="6"/>
                  </a:lnTo>
                  <a:lnTo>
                    <a:pt x="0" y="6"/>
                  </a:lnTo>
                  <a:lnTo>
                    <a:pt x="6" y="6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 958">
              <a:extLst>
                <a:ext uri="{FF2B5EF4-FFF2-40B4-BE49-F238E27FC236}">
                  <a16:creationId xmlns:a16="http://schemas.microsoft.com/office/drawing/2014/main" id="{42136051-ACA7-42E7-BC30-65FF2A56CCCB}"/>
                </a:ext>
              </a:extLst>
            </p:cNvPr>
            <p:cNvSpPr>
              <a:spLocks/>
            </p:cNvSpPr>
            <p:nvPr/>
          </p:nvSpPr>
          <p:spPr bwMode="auto">
            <a:xfrm>
              <a:off x="2546" y="3826"/>
              <a:ext cx="6" cy="6"/>
            </a:xfrm>
            <a:custGeom>
              <a:avLst/>
              <a:gdLst>
                <a:gd name="T0" fmla="*/ 0 w 6"/>
                <a:gd name="T1" fmla="*/ 0 h 6"/>
                <a:gd name="T2" fmla="*/ 0 w 6"/>
                <a:gd name="T3" fmla="*/ 6 h 6"/>
                <a:gd name="T4" fmla="*/ 0 w 6"/>
                <a:gd name="T5" fmla="*/ 6 h 6"/>
                <a:gd name="T6" fmla="*/ 6 w 6"/>
                <a:gd name="T7" fmla="*/ 6 h 6"/>
                <a:gd name="T8" fmla="*/ 0 w 6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0" y="0"/>
                  </a:moveTo>
                  <a:lnTo>
                    <a:pt x="0" y="6"/>
                  </a:lnTo>
                  <a:lnTo>
                    <a:pt x="0" y="6"/>
                  </a:lnTo>
                  <a:lnTo>
                    <a:pt x="6" y="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959">
              <a:extLst>
                <a:ext uri="{FF2B5EF4-FFF2-40B4-BE49-F238E27FC236}">
                  <a16:creationId xmlns:a16="http://schemas.microsoft.com/office/drawing/2014/main" id="{1593F05C-3D8E-4C71-9807-4A18C1605F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546" y="3826"/>
              <a:ext cx="6" cy="6"/>
            </a:xfrm>
            <a:custGeom>
              <a:avLst/>
              <a:gdLst>
                <a:gd name="T0" fmla="*/ 0 w 6"/>
                <a:gd name="T1" fmla="*/ 0 h 6"/>
                <a:gd name="T2" fmla="*/ 0 w 6"/>
                <a:gd name="T3" fmla="*/ 6 h 6"/>
                <a:gd name="T4" fmla="*/ 0 w 6"/>
                <a:gd name="T5" fmla="*/ 6 h 6"/>
                <a:gd name="T6" fmla="*/ 6 w 6"/>
                <a:gd name="T7" fmla="*/ 6 h 6"/>
                <a:gd name="T8" fmla="*/ 0 w 6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0" y="0"/>
                  </a:moveTo>
                  <a:lnTo>
                    <a:pt x="0" y="6"/>
                  </a:lnTo>
                  <a:lnTo>
                    <a:pt x="0" y="6"/>
                  </a:lnTo>
                  <a:lnTo>
                    <a:pt x="6" y="6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Oval 960">
              <a:extLst>
                <a:ext uri="{FF2B5EF4-FFF2-40B4-BE49-F238E27FC236}">
                  <a16:creationId xmlns:a16="http://schemas.microsoft.com/office/drawing/2014/main" id="{47244419-B0B7-455C-A3AA-AA606A54DA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75" y="3826"/>
              <a:ext cx="6" cy="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Oval 961">
              <a:extLst>
                <a:ext uri="{FF2B5EF4-FFF2-40B4-BE49-F238E27FC236}">
                  <a16:creationId xmlns:a16="http://schemas.microsoft.com/office/drawing/2014/main" id="{60AFFBC2-BB86-4A6F-AC1E-1FBD6CEA22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98" y="3826"/>
              <a:ext cx="12" cy="12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Oval 962">
              <a:extLst>
                <a:ext uri="{FF2B5EF4-FFF2-40B4-BE49-F238E27FC236}">
                  <a16:creationId xmlns:a16="http://schemas.microsoft.com/office/drawing/2014/main" id="{A6CE3983-79F1-4AB0-8D5A-C2DE909C18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27" y="3826"/>
              <a:ext cx="18" cy="12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Oval 963">
              <a:extLst>
                <a:ext uri="{FF2B5EF4-FFF2-40B4-BE49-F238E27FC236}">
                  <a16:creationId xmlns:a16="http://schemas.microsoft.com/office/drawing/2014/main" id="{FBDFFE7F-9FB2-44F7-B768-EEB44E0271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6" y="3820"/>
              <a:ext cx="18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Oval 964">
              <a:extLst>
                <a:ext uri="{FF2B5EF4-FFF2-40B4-BE49-F238E27FC236}">
                  <a16:creationId xmlns:a16="http://schemas.microsoft.com/office/drawing/2014/main" id="{860E7749-C6F2-41E4-906D-F40A48FB3B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6" y="3820"/>
              <a:ext cx="17" cy="2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Oval 965">
              <a:extLst>
                <a:ext uri="{FF2B5EF4-FFF2-40B4-BE49-F238E27FC236}">
                  <a16:creationId xmlns:a16="http://schemas.microsoft.com/office/drawing/2014/main" id="{5FD1B1DE-D724-43C8-A9D3-B5384258BD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09" y="3820"/>
              <a:ext cx="23" cy="2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Oval 966">
              <a:extLst>
                <a:ext uri="{FF2B5EF4-FFF2-40B4-BE49-F238E27FC236}">
                  <a16:creationId xmlns:a16="http://schemas.microsoft.com/office/drawing/2014/main" id="{52B21980-31B9-4BA4-9205-139ABDCAE0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38" y="3820"/>
              <a:ext cx="23" cy="2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Oval 967">
              <a:extLst>
                <a:ext uri="{FF2B5EF4-FFF2-40B4-BE49-F238E27FC236}">
                  <a16:creationId xmlns:a16="http://schemas.microsoft.com/office/drawing/2014/main" id="{7DFA1B67-35EB-4D4D-8389-08D0B76CA9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67" y="3820"/>
              <a:ext cx="29" cy="2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Oval 968">
              <a:extLst>
                <a:ext uri="{FF2B5EF4-FFF2-40B4-BE49-F238E27FC236}">
                  <a16:creationId xmlns:a16="http://schemas.microsoft.com/office/drawing/2014/main" id="{673BD62B-1345-48D4-9457-56248010C6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96" y="3820"/>
              <a:ext cx="30" cy="2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Oval 969">
              <a:extLst>
                <a:ext uri="{FF2B5EF4-FFF2-40B4-BE49-F238E27FC236}">
                  <a16:creationId xmlns:a16="http://schemas.microsoft.com/office/drawing/2014/main" id="{D3BDB0AB-3387-45E7-8295-FF4A631837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25" y="3820"/>
              <a:ext cx="30" cy="2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Oval 970">
              <a:extLst>
                <a:ext uri="{FF2B5EF4-FFF2-40B4-BE49-F238E27FC236}">
                  <a16:creationId xmlns:a16="http://schemas.microsoft.com/office/drawing/2014/main" id="{3BC7DFA2-1406-4818-93A9-8D52CE5DCA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55" y="3820"/>
              <a:ext cx="29" cy="2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Oval 971">
              <a:extLst>
                <a:ext uri="{FF2B5EF4-FFF2-40B4-BE49-F238E27FC236}">
                  <a16:creationId xmlns:a16="http://schemas.microsoft.com/office/drawing/2014/main" id="{04EB11BB-3A8A-4DAD-89AB-02D56F461E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84" y="3820"/>
              <a:ext cx="29" cy="2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Oval 972">
              <a:extLst>
                <a:ext uri="{FF2B5EF4-FFF2-40B4-BE49-F238E27FC236}">
                  <a16:creationId xmlns:a16="http://schemas.microsoft.com/office/drawing/2014/main" id="{3AA94083-7FEE-48A7-8BFA-5A9D5593AD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3" y="3820"/>
              <a:ext cx="23" cy="2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Oval 973">
              <a:extLst>
                <a:ext uri="{FF2B5EF4-FFF2-40B4-BE49-F238E27FC236}">
                  <a16:creationId xmlns:a16="http://schemas.microsoft.com/office/drawing/2014/main" id="{B20E6561-D918-4630-A534-C2145169BF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42" y="3820"/>
              <a:ext cx="23" cy="2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Oval 974">
              <a:extLst>
                <a:ext uri="{FF2B5EF4-FFF2-40B4-BE49-F238E27FC236}">
                  <a16:creationId xmlns:a16="http://schemas.microsoft.com/office/drawing/2014/main" id="{A61B4EC1-523F-4FA8-8EEB-F70F7D3CF7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77" y="3820"/>
              <a:ext cx="17" cy="2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Oval 975">
              <a:extLst>
                <a:ext uri="{FF2B5EF4-FFF2-40B4-BE49-F238E27FC236}">
                  <a16:creationId xmlns:a16="http://schemas.microsoft.com/office/drawing/2014/main" id="{000DE023-9109-453F-8468-5930BA22D1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06" y="3820"/>
              <a:ext cx="18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Oval 976">
              <a:extLst>
                <a:ext uri="{FF2B5EF4-FFF2-40B4-BE49-F238E27FC236}">
                  <a16:creationId xmlns:a16="http://schemas.microsoft.com/office/drawing/2014/main" id="{BE2EF301-B4D9-45D9-8C53-E34110991B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35" y="3826"/>
              <a:ext cx="18" cy="12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Oval 977">
              <a:extLst>
                <a:ext uri="{FF2B5EF4-FFF2-40B4-BE49-F238E27FC236}">
                  <a16:creationId xmlns:a16="http://schemas.microsoft.com/office/drawing/2014/main" id="{F02202A9-5F0E-4FFF-BF7B-CB51024A0E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64" y="3826"/>
              <a:ext cx="12" cy="12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Oval 978">
              <a:extLst>
                <a:ext uri="{FF2B5EF4-FFF2-40B4-BE49-F238E27FC236}">
                  <a16:creationId xmlns:a16="http://schemas.microsoft.com/office/drawing/2014/main" id="{E5B05EA3-43A8-49A1-A2BC-5B2BCD152D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99" y="3826"/>
              <a:ext cx="6" cy="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979">
              <a:extLst>
                <a:ext uri="{FF2B5EF4-FFF2-40B4-BE49-F238E27FC236}">
                  <a16:creationId xmlns:a16="http://schemas.microsoft.com/office/drawing/2014/main" id="{B4B6BB00-89C8-4170-B013-131F11F46C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128" y="3826"/>
              <a:ext cx="6" cy="6"/>
            </a:xfrm>
            <a:custGeom>
              <a:avLst/>
              <a:gdLst>
                <a:gd name="T0" fmla="*/ 0 w 6"/>
                <a:gd name="T1" fmla="*/ 0 h 6"/>
                <a:gd name="T2" fmla="*/ 0 w 6"/>
                <a:gd name="T3" fmla="*/ 6 h 6"/>
                <a:gd name="T4" fmla="*/ 0 w 6"/>
                <a:gd name="T5" fmla="*/ 6 h 6"/>
                <a:gd name="T6" fmla="*/ 6 w 6"/>
                <a:gd name="T7" fmla="*/ 6 h 6"/>
                <a:gd name="T8" fmla="*/ 0 w 6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0" y="0"/>
                  </a:moveTo>
                  <a:lnTo>
                    <a:pt x="0" y="6"/>
                  </a:lnTo>
                  <a:lnTo>
                    <a:pt x="0" y="6"/>
                  </a:lnTo>
                  <a:lnTo>
                    <a:pt x="6" y="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980">
              <a:extLst>
                <a:ext uri="{FF2B5EF4-FFF2-40B4-BE49-F238E27FC236}">
                  <a16:creationId xmlns:a16="http://schemas.microsoft.com/office/drawing/2014/main" id="{49E50DDC-E758-4F79-90C1-0B8A7BA03DAF}"/>
                </a:ext>
              </a:extLst>
            </p:cNvPr>
            <p:cNvSpPr>
              <a:spLocks/>
            </p:cNvSpPr>
            <p:nvPr/>
          </p:nvSpPr>
          <p:spPr bwMode="auto">
            <a:xfrm>
              <a:off x="5128" y="3826"/>
              <a:ext cx="6" cy="6"/>
            </a:xfrm>
            <a:custGeom>
              <a:avLst/>
              <a:gdLst>
                <a:gd name="T0" fmla="*/ 0 w 6"/>
                <a:gd name="T1" fmla="*/ 0 h 6"/>
                <a:gd name="T2" fmla="*/ 0 w 6"/>
                <a:gd name="T3" fmla="*/ 6 h 6"/>
                <a:gd name="T4" fmla="*/ 0 w 6"/>
                <a:gd name="T5" fmla="*/ 6 h 6"/>
                <a:gd name="T6" fmla="*/ 6 w 6"/>
                <a:gd name="T7" fmla="*/ 6 h 6"/>
                <a:gd name="T8" fmla="*/ 0 w 6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0" y="0"/>
                  </a:moveTo>
                  <a:lnTo>
                    <a:pt x="0" y="6"/>
                  </a:lnTo>
                  <a:lnTo>
                    <a:pt x="0" y="6"/>
                  </a:lnTo>
                  <a:lnTo>
                    <a:pt x="6" y="6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981">
              <a:extLst>
                <a:ext uri="{FF2B5EF4-FFF2-40B4-BE49-F238E27FC236}">
                  <a16:creationId xmlns:a16="http://schemas.microsoft.com/office/drawing/2014/main" id="{69D4E4FB-99F6-4779-A38A-B8400FFBEF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75" y="3961"/>
              <a:ext cx="6" cy="0"/>
            </a:xfrm>
            <a:custGeom>
              <a:avLst/>
              <a:gdLst>
                <a:gd name="T0" fmla="*/ 0 w 6"/>
                <a:gd name="T1" fmla="*/ 0 w 6"/>
                <a:gd name="T2" fmla="*/ 0 w 6"/>
                <a:gd name="T3" fmla="*/ 6 w 6"/>
                <a:gd name="T4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982">
              <a:extLst>
                <a:ext uri="{FF2B5EF4-FFF2-40B4-BE49-F238E27FC236}">
                  <a16:creationId xmlns:a16="http://schemas.microsoft.com/office/drawing/2014/main" id="{C9192D4A-7B33-449D-89FD-CE6C4C15A9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75" y="3961"/>
              <a:ext cx="6" cy="0"/>
            </a:xfrm>
            <a:custGeom>
              <a:avLst/>
              <a:gdLst>
                <a:gd name="T0" fmla="*/ 0 w 6"/>
                <a:gd name="T1" fmla="*/ 0 w 6"/>
                <a:gd name="T2" fmla="*/ 0 w 6"/>
                <a:gd name="T3" fmla="*/ 6 w 6"/>
                <a:gd name="T4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983">
              <a:extLst>
                <a:ext uri="{FF2B5EF4-FFF2-40B4-BE49-F238E27FC236}">
                  <a16:creationId xmlns:a16="http://schemas.microsoft.com/office/drawing/2014/main" id="{FB2643EB-3742-420B-82B3-FADC8B3994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4" y="3955"/>
              <a:ext cx="6" cy="6"/>
            </a:xfrm>
            <a:custGeom>
              <a:avLst/>
              <a:gdLst>
                <a:gd name="T0" fmla="*/ 0 w 6"/>
                <a:gd name="T1" fmla="*/ 0 h 6"/>
                <a:gd name="T2" fmla="*/ 0 w 6"/>
                <a:gd name="T3" fmla="*/ 6 h 6"/>
                <a:gd name="T4" fmla="*/ 0 w 6"/>
                <a:gd name="T5" fmla="*/ 6 h 6"/>
                <a:gd name="T6" fmla="*/ 6 w 6"/>
                <a:gd name="T7" fmla="*/ 6 h 6"/>
                <a:gd name="T8" fmla="*/ 0 w 6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0" y="0"/>
                  </a:moveTo>
                  <a:lnTo>
                    <a:pt x="0" y="6"/>
                  </a:lnTo>
                  <a:lnTo>
                    <a:pt x="0" y="6"/>
                  </a:lnTo>
                  <a:lnTo>
                    <a:pt x="6" y="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984">
              <a:extLst>
                <a:ext uri="{FF2B5EF4-FFF2-40B4-BE49-F238E27FC236}">
                  <a16:creationId xmlns:a16="http://schemas.microsoft.com/office/drawing/2014/main" id="{3A4E9904-02E0-45E8-9573-B922970963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4" y="3955"/>
              <a:ext cx="6" cy="6"/>
            </a:xfrm>
            <a:custGeom>
              <a:avLst/>
              <a:gdLst>
                <a:gd name="T0" fmla="*/ 0 w 6"/>
                <a:gd name="T1" fmla="*/ 0 h 6"/>
                <a:gd name="T2" fmla="*/ 0 w 6"/>
                <a:gd name="T3" fmla="*/ 6 h 6"/>
                <a:gd name="T4" fmla="*/ 0 w 6"/>
                <a:gd name="T5" fmla="*/ 6 h 6"/>
                <a:gd name="T6" fmla="*/ 6 w 6"/>
                <a:gd name="T7" fmla="*/ 6 h 6"/>
                <a:gd name="T8" fmla="*/ 0 w 6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0" y="0"/>
                  </a:moveTo>
                  <a:lnTo>
                    <a:pt x="0" y="6"/>
                  </a:lnTo>
                  <a:lnTo>
                    <a:pt x="0" y="6"/>
                  </a:lnTo>
                  <a:lnTo>
                    <a:pt x="6" y="6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Oval 985">
              <a:extLst>
                <a:ext uri="{FF2B5EF4-FFF2-40B4-BE49-F238E27FC236}">
                  <a16:creationId xmlns:a16="http://schemas.microsoft.com/office/drawing/2014/main" id="{2E57D26A-DC62-4BBD-962D-57E0BEE0C3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3" y="3955"/>
              <a:ext cx="6" cy="12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Oval 986">
              <a:extLst>
                <a:ext uri="{FF2B5EF4-FFF2-40B4-BE49-F238E27FC236}">
                  <a16:creationId xmlns:a16="http://schemas.microsoft.com/office/drawing/2014/main" id="{9049DCE4-7D5D-4C31-9D76-5BD7C40F74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6" y="3955"/>
              <a:ext cx="12" cy="12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Oval 987">
              <a:extLst>
                <a:ext uri="{FF2B5EF4-FFF2-40B4-BE49-F238E27FC236}">
                  <a16:creationId xmlns:a16="http://schemas.microsoft.com/office/drawing/2014/main" id="{182A01E3-DF57-42A8-AD25-63CFFF5707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6" y="3955"/>
              <a:ext cx="17" cy="12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Oval 988">
              <a:extLst>
                <a:ext uri="{FF2B5EF4-FFF2-40B4-BE49-F238E27FC236}">
                  <a16:creationId xmlns:a16="http://schemas.microsoft.com/office/drawing/2014/main" id="{3BA7BC32-0E21-4659-B630-71119BD168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15" y="3949"/>
              <a:ext cx="17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Oval 989">
              <a:extLst>
                <a:ext uri="{FF2B5EF4-FFF2-40B4-BE49-F238E27FC236}">
                  <a16:creationId xmlns:a16="http://schemas.microsoft.com/office/drawing/2014/main" id="{6CE30B16-1A93-402B-85FD-BED5561567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44" y="3949"/>
              <a:ext cx="17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Oval 990">
              <a:extLst>
                <a:ext uri="{FF2B5EF4-FFF2-40B4-BE49-F238E27FC236}">
                  <a16:creationId xmlns:a16="http://schemas.microsoft.com/office/drawing/2014/main" id="{8E86181A-A242-47F5-BE8B-27C573D02D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73" y="3949"/>
              <a:ext cx="18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Oval 991">
              <a:extLst>
                <a:ext uri="{FF2B5EF4-FFF2-40B4-BE49-F238E27FC236}">
                  <a16:creationId xmlns:a16="http://schemas.microsoft.com/office/drawing/2014/main" id="{B40C2D3B-2F85-4AB0-A7B0-DC5D20C894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02" y="3949"/>
              <a:ext cx="18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Oval 992">
              <a:extLst>
                <a:ext uri="{FF2B5EF4-FFF2-40B4-BE49-F238E27FC236}">
                  <a16:creationId xmlns:a16="http://schemas.microsoft.com/office/drawing/2014/main" id="{385CA1E0-AC8A-4552-B09B-71E056B5FD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31" y="3949"/>
              <a:ext cx="18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Oval 993">
              <a:extLst>
                <a:ext uri="{FF2B5EF4-FFF2-40B4-BE49-F238E27FC236}">
                  <a16:creationId xmlns:a16="http://schemas.microsoft.com/office/drawing/2014/main" id="{3ACBDF2D-407B-4D3E-95D5-4CCB30D24F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60" y="3949"/>
              <a:ext cx="18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Oval 994">
              <a:extLst>
                <a:ext uri="{FF2B5EF4-FFF2-40B4-BE49-F238E27FC236}">
                  <a16:creationId xmlns:a16="http://schemas.microsoft.com/office/drawing/2014/main" id="{D3C52B3B-123D-44B1-848B-3D79726C71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89" y="3949"/>
              <a:ext cx="18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Oval 995">
              <a:extLst>
                <a:ext uri="{FF2B5EF4-FFF2-40B4-BE49-F238E27FC236}">
                  <a16:creationId xmlns:a16="http://schemas.microsoft.com/office/drawing/2014/main" id="{91B5A8B2-4F84-41A2-BF9E-B44796B548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9" y="3949"/>
              <a:ext cx="17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Oval 996">
              <a:extLst>
                <a:ext uri="{FF2B5EF4-FFF2-40B4-BE49-F238E27FC236}">
                  <a16:creationId xmlns:a16="http://schemas.microsoft.com/office/drawing/2014/main" id="{B065F6D6-F877-4F67-9657-80F22E68D7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48" y="3949"/>
              <a:ext cx="17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Oval 997">
              <a:extLst>
                <a:ext uri="{FF2B5EF4-FFF2-40B4-BE49-F238E27FC236}">
                  <a16:creationId xmlns:a16="http://schemas.microsoft.com/office/drawing/2014/main" id="{332F99F0-6709-4748-A6D7-FCA23B41FF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77" y="3955"/>
              <a:ext cx="17" cy="12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Oval 998">
              <a:extLst>
                <a:ext uri="{FF2B5EF4-FFF2-40B4-BE49-F238E27FC236}">
                  <a16:creationId xmlns:a16="http://schemas.microsoft.com/office/drawing/2014/main" id="{899418E2-39EB-4AF6-B11D-A339512F7A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06" y="3955"/>
              <a:ext cx="12" cy="12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Oval 999">
              <a:extLst>
                <a:ext uri="{FF2B5EF4-FFF2-40B4-BE49-F238E27FC236}">
                  <a16:creationId xmlns:a16="http://schemas.microsoft.com/office/drawing/2014/main" id="{8DFF8893-68BE-4C5C-BF92-780BCC15AE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41" y="3955"/>
              <a:ext cx="6" cy="12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1000">
              <a:extLst>
                <a:ext uri="{FF2B5EF4-FFF2-40B4-BE49-F238E27FC236}">
                  <a16:creationId xmlns:a16="http://schemas.microsoft.com/office/drawing/2014/main" id="{9234FAF0-3723-423C-8598-DE3A4C44CF0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0" y="3955"/>
              <a:ext cx="6" cy="6"/>
            </a:xfrm>
            <a:custGeom>
              <a:avLst/>
              <a:gdLst>
                <a:gd name="T0" fmla="*/ 0 w 6"/>
                <a:gd name="T1" fmla="*/ 0 h 6"/>
                <a:gd name="T2" fmla="*/ 0 w 6"/>
                <a:gd name="T3" fmla="*/ 6 h 6"/>
                <a:gd name="T4" fmla="*/ 0 w 6"/>
                <a:gd name="T5" fmla="*/ 6 h 6"/>
                <a:gd name="T6" fmla="*/ 6 w 6"/>
                <a:gd name="T7" fmla="*/ 6 h 6"/>
                <a:gd name="T8" fmla="*/ 0 w 6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0" y="0"/>
                  </a:moveTo>
                  <a:lnTo>
                    <a:pt x="0" y="6"/>
                  </a:lnTo>
                  <a:lnTo>
                    <a:pt x="0" y="6"/>
                  </a:lnTo>
                  <a:lnTo>
                    <a:pt x="6" y="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1001">
              <a:extLst>
                <a:ext uri="{FF2B5EF4-FFF2-40B4-BE49-F238E27FC236}">
                  <a16:creationId xmlns:a16="http://schemas.microsoft.com/office/drawing/2014/main" id="{A3B5C65E-56FE-43A3-B037-A967543D2A4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0" y="3955"/>
              <a:ext cx="6" cy="6"/>
            </a:xfrm>
            <a:custGeom>
              <a:avLst/>
              <a:gdLst>
                <a:gd name="T0" fmla="*/ 0 w 6"/>
                <a:gd name="T1" fmla="*/ 0 h 6"/>
                <a:gd name="T2" fmla="*/ 0 w 6"/>
                <a:gd name="T3" fmla="*/ 6 h 6"/>
                <a:gd name="T4" fmla="*/ 0 w 6"/>
                <a:gd name="T5" fmla="*/ 6 h 6"/>
                <a:gd name="T6" fmla="*/ 6 w 6"/>
                <a:gd name="T7" fmla="*/ 6 h 6"/>
                <a:gd name="T8" fmla="*/ 0 w 6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0" y="0"/>
                  </a:moveTo>
                  <a:lnTo>
                    <a:pt x="0" y="6"/>
                  </a:lnTo>
                  <a:lnTo>
                    <a:pt x="0" y="6"/>
                  </a:lnTo>
                  <a:lnTo>
                    <a:pt x="6" y="6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1002">
              <a:extLst>
                <a:ext uri="{FF2B5EF4-FFF2-40B4-BE49-F238E27FC236}">
                  <a16:creationId xmlns:a16="http://schemas.microsoft.com/office/drawing/2014/main" id="{4BFAE631-39DF-4E6E-B656-AB7D6CE45247}"/>
                </a:ext>
              </a:extLst>
            </p:cNvPr>
            <p:cNvSpPr>
              <a:spLocks/>
            </p:cNvSpPr>
            <p:nvPr/>
          </p:nvSpPr>
          <p:spPr bwMode="auto">
            <a:xfrm>
              <a:off x="4999" y="3961"/>
              <a:ext cx="6" cy="0"/>
            </a:xfrm>
            <a:custGeom>
              <a:avLst/>
              <a:gdLst>
                <a:gd name="T0" fmla="*/ 0 w 6"/>
                <a:gd name="T1" fmla="*/ 0 w 6"/>
                <a:gd name="T2" fmla="*/ 0 w 6"/>
                <a:gd name="T3" fmla="*/ 6 w 6"/>
                <a:gd name="T4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1003">
              <a:extLst>
                <a:ext uri="{FF2B5EF4-FFF2-40B4-BE49-F238E27FC236}">
                  <a16:creationId xmlns:a16="http://schemas.microsoft.com/office/drawing/2014/main" id="{9C3F9EFB-797B-4F73-92C1-30F87F12A4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999" y="3961"/>
              <a:ext cx="6" cy="0"/>
            </a:xfrm>
            <a:custGeom>
              <a:avLst/>
              <a:gdLst>
                <a:gd name="T0" fmla="*/ 0 w 6"/>
                <a:gd name="T1" fmla="*/ 0 w 6"/>
                <a:gd name="T2" fmla="*/ 0 w 6"/>
                <a:gd name="T3" fmla="*/ 6 w 6"/>
                <a:gd name="T4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1004">
              <a:extLst>
                <a:ext uri="{FF2B5EF4-FFF2-40B4-BE49-F238E27FC236}">
                  <a16:creationId xmlns:a16="http://schemas.microsoft.com/office/drawing/2014/main" id="{CDAE62E9-C0A6-4402-80CC-4E0AAF1A86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933" y="4089"/>
              <a:ext cx="6" cy="0"/>
            </a:xfrm>
            <a:custGeom>
              <a:avLst/>
              <a:gdLst>
                <a:gd name="T0" fmla="*/ 0 w 6"/>
                <a:gd name="T1" fmla="*/ 0 w 6"/>
                <a:gd name="T2" fmla="*/ 0 w 6"/>
                <a:gd name="T3" fmla="*/ 6 w 6"/>
                <a:gd name="T4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1005">
              <a:extLst>
                <a:ext uri="{FF2B5EF4-FFF2-40B4-BE49-F238E27FC236}">
                  <a16:creationId xmlns:a16="http://schemas.microsoft.com/office/drawing/2014/main" id="{5D2630A8-2801-4170-BD77-EDCA777F8F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933" y="4089"/>
              <a:ext cx="6" cy="0"/>
            </a:xfrm>
            <a:custGeom>
              <a:avLst/>
              <a:gdLst>
                <a:gd name="T0" fmla="*/ 0 w 6"/>
                <a:gd name="T1" fmla="*/ 0 w 6"/>
                <a:gd name="T2" fmla="*/ 0 w 6"/>
                <a:gd name="T3" fmla="*/ 6 w 6"/>
                <a:gd name="T4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1006">
              <a:extLst>
                <a:ext uri="{FF2B5EF4-FFF2-40B4-BE49-F238E27FC236}">
                  <a16:creationId xmlns:a16="http://schemas.microsoft.com/office/drawing/2014/main" id="{ACC9638F-B8E3-4532-B496-E0A8C54FF6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62" y="4084"/>
              <a:ext cx="6" cy="5"/>
            </a:xfrm>
            <a:custGeom>
              <a:avLst/>
              <a:gdLst>
                <a:gd name="T0" fmla="*/ 0 w 6"/>
                <a:gd name="T1" fmla="*/ 0 h 5"/>
                <a:gd name="T2" fmla="*/ 0 w 6"/>
                <a:gd name="T3" fmla="*/ 5 h 5"/>
                <a:gd name="T4" fmla="*/ 0 w 6"/>
                <a:gd name="T5" fmla="*/ 5 h 5"/>
                <a:gd name="T6" fmla="*/ 6 w 6"/>
                <a:gd name="T7" fmla="*/ 5 h 5"/>
                <a:gd name="T8" fmla="*/ 0 w 6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5">
                  <a:moveTo>
                    <a:pt x="0" y="0"/>
                  </a:moveTo>
                  <a:lnTo>
                    <a:pt x="0" y="5"/>
                  </a:lnTo>
                  <a:lnTo>
                    <a:pt x="0" y="5"/>
                  </a:lnTo>
                  <a:lnTo>
                    <a:pt x="6" y="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1007">
              <a:extLst>
                <a:ext uri="{FF2B5EF4-FFF2-40B4-BE49-F238E27FC236}">
                  <a16:creationId xmlns:a16="http://schemas.microsoft.com/office/drawing/2014/main" id="{44BFE228-C0E9-450F-8BC1-8C760CEAC073}"/>
                </a:ext>
              </a:extLst>
            </p:cNvPr>
            <p:cNvSpPr>
              <a:spLocks/>
            </p:cNvSpPr>
            <p:nvPr/>
          </p:nvSpPr>
          <p:spPr bwMode="auto">
            <a:xfrm>
              <a:off x="3062" y="4084"/>
              <a:ext cx="6" cy="5"/>
            </a:xfrm>
            <a:custGeom>
              <a:avLst/>
              <a:gdLst>
                <a:gd name="T0" fmla="*/ 0 w 6"/>
                <a:gd name="T1" fmla="*/ 0 h 5"/>
                <a:gd name="T2" fmla="*/ 0 w 6"/>
                <a:gd name="T3" fmla="*/ 5 h 5"/>
                <a:gd name="T4" fmla="*/ 0 w 6"/>
                <a:gd name="T5" fmla="*/ 5 h 5"/>
                <a:gd name="T6" fmla="*/ 6 w 6"/>
                <a:gd name="T7" fmla="*/ 5 h 5"/>
                <a:gd name="T8" fmla="*/ 0 w 6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5">
                  <a:moveTo>
                    <a:pt x="0" y="0"/>
                  </a:moveTo>
                  <a:lnTo>
                    <a:pt x="0" y="5"/>
                  </a:lnTo>
                  <a:lnTo>
                    <a:pt x="0" y="5"/>
                  </a:lnTo>
                  <a:lnTo>
                    <a:pt x="6" y="5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Oval 1008">
              <a:extLst>
                <a:ext uri="{FF2B5EF4-FFF2-40B4-BE49-F238E27FC236}">
                  <a16:creationId xmlns:a16="http://schemas.microsoft.com/office/drawing/2014/main" id="{4F7EF717-07F3-48BE-B1CC-0022FC86BA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91" y="4084"/>
              <a:ext cx="6" cy="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Oval 1009">
              <a:extLst>
                <a:ext uri="{FF2B5EF4-FFF2-40B4-BE49-F238E27FC236}">
                  <a16:creationId xmlns:a16="http://schemas.microsoft.com/office/drawing/2014/main" id="{2B415AC6-782A-4945-A67B-EFD7137172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21" y="4084"/>
              <a:ext cx="5" cy="1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Oval 1010">
              <a:extLst>
                <a:ext uri="{FF2B5EF4-FFF2-40B4-BE49-F238E27FC236}">
                  <a16:creationId xmlns:a16="http://schemas.microsoft.com/office/drawing/2014/main" id="{D05A29C3-E074-432E-839D-CF99D8AA77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44" y="4084"/>
              <a:ext cx="12" cy="1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Oval 1011">
              <a:extLst>
                <a:ext uri="{FF2B5EF4-FFF2-40B4-BE49-F238E27FC236}">
                  <a16:creationId xmlns:a16="http://schemas.microsoft.com/office/drawing/2014/main" id="{2560BA49-5BAE-4458-A0D4-5E8A9A985A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73" y="4084"/>
              <a:ext cx="12" cy="1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Oval 1012">
              <a:extLst>
                <a:ext uri="{FF2B5EF4-FFF2-40B4-BE49-F238E27FC236}">
                  <a16:creationId xmlns:a16="http://schemas.microsoft.com/office/drawing/2014/main" id="{4FE68573-9B89-42AD-AB28-249443D81F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02" y="4084"/>
              <a:ext cx="12" cy="1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Oval 1013">
              <a:extLst>
                <a:ext uri="{FF2B5EF4-FFF2-40B4-BE49-F238E27FC236}">
                  <a16:creationId xmlns:a16="http://schemas.microsoft.com/office/drawing/2014/main" id="{3967ADA1-C450-44CC-828D-E360AD8594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31" y="4084"/>
              <a:ext cx="18" cy="1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Oval 1014">
              <a:extLst>
                <a:ext uri="{FF2B5EF4-FFF2-40B4-BE49-F238E27FC236}">
                  <a16:creationId xmlns:a16="http://schemas.microsoft.com/office/drawing/2014/main" id="{46FD2964-4FFA-4FC6-96B8-A1E902ABC4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60" y="4084"/>
              <a:ext cx="12" cy="1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Oval 1015">
              <a:extLst>
                <a:ext uri="{FF2B5EF4-FFF2-40B4-BE49-F238E27FC236}">
                  <a16:creationId xmlns:a16="http://schemas.microsoft.com/office/drawing/2014/main" id="{663A7C00-7C35-444D-A23B-4C879F1739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89" y="4084"/>
              <a:ext cx="12" cy="1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Oval 1016">
              <a:extLst>
                <a:ext uri="{FF2B5EF4-FFF2-40B4-BE49-F238E27FC236}">
                  <a16:creationId xmlns:a16="http://schemas.microsoft.com/office/drawing/2014/main" id="{F3D0E1EC-33BD-47D3-B171-91AF30FAC5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9" y="4084"/>
              <a:ext cx="11" cy="1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Oval 1017">
              <a:extLst>
                <a:ext uri="{FF2B5EF4-FFF2-40B4-BE49-F238E27FC236}">
                  <a16:creationId xmlns:a16="http://schemas.microsoft.com/office/drawing/2014/main" id="{FFCBAEC5-CCB8-4A90-85C7-457594B5A6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54" y="4084"/>
              <a:ext cx="5" cy="1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Oval 1018">
              <a:extLst>
                <a:ext uri="{FF2B5EF4-FFF2-40B4-BE49-F238E27FC236}">
                  <a16:creationId xmlns:a16="http://schemas.microsoft.com/office/drawing/2014/main" id="{E29B4CFC-DCC2-446D-AE4B-77AD2F6411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3" y="4084"/>
              <a:ext cx="6" cy="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1019">
              <a:extLst>
                <a:ext uri="{FF2B5EF4-FFF2-40B4-BE49-F238E27FC236}">
                  <a16:creationId xmlns:a16="http://schemas.microsoft.com/office/drawing/2014/main" id="{7724BF1A-59C3-4B59-9EF6-ECDC24515B6D}"/>
                </a:ext>
              </a:extLst>
            </p:cNvPr>
            <p:cNvSpPr>
              <a:spLocks/>
            </p:cNvSpPr>
            <p:nvPr/>
          </p:nvSpPr>
          <p:spPr bwMode="auto">
            <a:xfrm>
              <a:off x="4612" y="4084"/>
              <a:ext cx="6" cy="5"/>
            </a:xfrm>
            <a:custGeom>
              <a:avLst/>
              <a:gdLst>
                <a:gd name="T0" fmla="*/ 0 w 6"/>
                <a:gd name="T1" fmla="*/ 0 h 5"/>
                <a:gd name="T2" fmla="*/ 0 w 6"/>
                <a:gd name="T3" fmla="*/ 5 h 5"/>
                <a:gd name="T4" fmla="*/ 0 w 6"/>
                <a:gd name="T5" fmla="*/ 5 h 5"/>
                <a:gd name="T6" fmla="*/ 6 w 6"/>
                <a:gd name="T7" fmla="*/ 5 h 5"/>
                <a:gd name="T8" fmla="*/ 0 w 6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5">
                  <a:moveTo>
                    <a:pt x="0" y="0"/>
                  </a:moveTo>
                  <a:lnTo>
                    <a:pt x="0" y="5"/>
                  </a:lnTo>
                  <a:lnTo>
                    <a:pt x="0" y="5"/>
                  </a:lnTo>
                  <a:lnTo>
                    <a:pt x="6" y="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1020">
              <a:extLst>
                <a:ext uri="{FF2B5EF4-FFF2-40B4-BE49-F238E27FC236}">
                  <a16:creationId xmlns:a16="http://schemas.microsoft.com/office/drawing/2014/main" id="{A7484313-C779-468B-8C4C-2B8740289E8A}"/>
                </a:ext>
              </a:extLst>
            </p:cNvPr>
            <p:cNvSpPr>
              <a:spLocks/>
            </p:cNvSpPr>
            <p:nvPr/>
          </p:nvSpPr>
          <p:spPr bwMode="auto">
            <a:xfrm>
              <a:off x="4612" y="4084"/>
              <a:ext cx="6" cy="5"/>
            </a:xfrm>
            <a:custGeom>
              <a:avLst/>
              <a:gdLst>
                <a:gd name="T0" fmla="*/ 0 w 6"/>
                <a:gd name="T1" fmla="*/ 0 h 5"/>
                <a:gd name="T2" fmla="*/ 0 w 6"/>
                <a:gd name="T3" fmla="*/ 5 h 5"/>
                <a:gd name="T4" fmla="*/ 0 w 6"/>
                <a:gd name="T5" fmla="*/ 5 h 5"/>
                <a:gd name="T6" fmla="*/ 6 w 6"/>
                <a:gd name="T7" fmla="*/ 5 h 5"/>
                <a:gd name="T8" fmla="*/ 0 w 6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5">
                  <a:moveTo>
                    <a:pt x="0" y="0"/>
                  </a:moveTo>
                  <a:lnTo>
                    <a:pt x="0" y="5"/>
                  </a:lnTo>
                  <a:lnTo>
                    <a:pt x="0" y="5"/>
                  </a:lnTo>
                  <a:lnTo>
                    <a:pt x="6" y="5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1021">
              <a:extLst>
                <a:ext uri="{FF2B5EF4-FFF2-40B4-BE49-F238E27FC236}">
                  <a16:creationId xmlns:a16="http://schemas.microsoft.com/office/drawing/2014/main" id="{38CE4945-ED78-4EC8-A6D5-454E2A845100}"/>
                </a:ext>
              </a:extLst>
            </p:cNvPr>
            <p:cNvSpPr>
              <a:spLocks/>
            </p:cNvSpPr>
            <p:nvPr/>
          </p:nvSpPr>
          <p:spPr bwMode="auto">
            <a:xfrm>
              <a:off x="4741" y="4089"/>
              <a:ext cx="6" cy="0"/>
            </a:xfrm>
            <a:custGeom>
              <a:avLst/>
              <a:gdLst>
                <a:gd name="T0" fmla="*/ 0 w 6"/>
                <a:gd name="T1" fmla="*/ 0 w 6"/>
                <a:gd name="T2" fmla="*/ 0 w 6"/>
                <a:gd name="T3" fmla="*/ 6 w 6"/>
                <a:gd name="T4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1022">
              <a:extLst>
                <a:ext uri="{FF2B5EF4-FFF2-40B4-BE49-F238E27FC236}">
                  <a16:creationId xmlns:a16="http://schemas.microsoft.com/office/drawing/2014/main" id="{43F30E41-619D-4078-BB47-A3ED42ED6A80}"/>
                </a:ext>
              </a:extLst>
            </p:cNvPr>
            <p:cNvSpPr>
              <a:spLocks/>
            </p:cNvSpPr>
            <p:nvPr/>
          </p:nvSpPr>
          <p:spPr bwMode="auto">
            <a:xfrm>
              <a:off x="4741" y="4089"/>
              <a:ext cx="6" cy="0"/>
            </a:xfrm>
            <a:custGeom>
              <a:avLst/>
              <a:gdLst>
                <a:gd name="T0" fmla="*/ 0 w 6"/>
                <a:gd name="T1" fmla="*/ 0 w 6"/>
                <a:gd name="T2" fmla="*/ 0 w 6"/>
                <a:gd name="T3" fmla="*/ 6 w 6"/>
                <a:gd name="T4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1023">
              <a:extLst>
                <a:ext uri="{FF2B5EF4-FFF2-40B4-BE49-F238E27FC236}">
                  <a16:creationId xmlns:a16="http://schemas.microsoft.com/office/drawing/2014/main" id="{42642AF8-DAD0-43B6-968B-DBEF937806ED}"/>
                </a:ext>
              </a:extLst>
            </p:cNvPr>
            <p:cNvSpPr>
              <a:spLocks/>
            </p:cNvSpPr>
            <p:nvPr/>
          </p:nvSpPr>
          <p:spPr bwMode="auto">
            <a:xfrm>
              <a:off x="3191" y="4218"/>
              <a:ext cx="6" cy="0"/>
            </a:xfrm>
            <a:custGeom>
              <a:avLst/>
              <a:gdLst>
                <a:gd name="T0" fmla="*/ 0 w 6"/>
                <a:gd name="T1" fmla="*/ 0 w 6"/>
                <a:gd name="T2" fmla="*/ 0 w 6"/>
                <a:gd name="T3" fmla="*/ 6 w 6"/>
                <a:gd name="T4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1024">
              <a:extLst>
                <a:ext uri="{FF2B5EF4-FFF2-40B4-BE49-F238E27FC236}">
                  <a16:creationId xmlns:a16="http://schemas.microsoft.com/office/drawing/2014/main" id="{D8801E34-1943-4154-A218-9CD83CDBCEA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91" y="4218"/>
              <a:ext cx="6" cy="0"/>
            </a:xfrm>
            <a:custGeom>
              <a:avLst/>
              <a:gdLst>
                <a:gd name="T0" fmla="*/ 0 w 6"/>
                <a:gd name="T1" fmla="*/ 0 w 6"/>
                <a:gd name="T2" fmla="*/ 0 w 6"/>
                <a:gd name="T3" fmla="*/ 6 w 6"/>
                <a:gd name="T4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1025">
              <a:extLst>
                <a:ext uri="{FF2B5EF4-FFF2-40B4-BE49-F238E27FC236}">
                  <a16:creationId xmlns:a16="http://schemas.microsoft.com/office/drawing/2014/main" id="{F20B583C-E2D2-4265-ACE8-59785B5AE36D}"/>
                </a:ext>
              </a:extLst>
            </p:cNvPr>
            <p:cNvSpPr>
              <a:spLocks/>
            </p:cNvSpPr>
            <p:nvPr/>
          </p:nvSpPr>
          <p:spPr bwMode="auto">
            <a:xfrm>
              <a:off x="3321" y="4218"/>
              <a:ext cx="5" cy="0"/>
            </a:xfrm>
            <a:custGeom>
              <a:avLst/>
              <a:gdLst>
                <a:gd name="T0" fmla="*/ 0 w 5"/>
                <a:gd name="T1" fmla="*/ 0 w 5"/>
                <a:gd name="T2" fmla="*/ 0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1026">
              <a:extLst>
                <a:ext uri="{FF2B5EF4-FFF2-40B4-BE49-F238E27FC236}">
                  <a16:creationId xmlns:a16="http://schemas.microsoft.com/office/drawing/2014/main" id="{4C28E033-44B6-4CEB-BE8E-6A6E5EB2C8FA}"/>
                </a:ext>
              </a:extLst>
            </p:cNvPr>
            <p:cNvSpPr>
              <a:spLocks/>
            </p:cNvSpPr>
            <p:nvPr/>
          </p:nvSpPr>
          <p:spPr bwMode="auto">
            <a:xfrm>
              <a:off x="3321" y="4218"/>
              <a:ext cx="5" cy="0"/>
            </a:xfrm>
            <a:custGeom>
              <a:avLst/>
              <a:gdLst>
                <a:gd name="T0" fmla="*/ 0 w 5"/>
                <a:gd name="T1" fmla="*/ 0 w 5"/>
                <a:gd name="T2" fmla="*/ 0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5" y="0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1027">
              <a:extLst>
                <a:ext uri="{FF2B5EF4-FFF2-40B4-BE49-F238E27FC236}">
                  <a16:creationId xmlns:a16="http://schemas.microsoft.com/office/drawing/2014/main" id="{A8AADCD8-CEFE-4933-BC9D-31700143FDF6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0" y="4212"/>
              <a:ext cx="6" cy="6"/>
            </a:xfrm>
            <a:custGeom>
              <a:avLst/>
              <a:gdLst>
                <a:gd name="T0" fmla="*/ 0 w 6"/>
                <a:gd name="T1" fmla="*/ 0 h 6"/>
                <a:gd name="T2" fmla="*/ 0 w 6"/>
                <a:gd name="T3" fmla="*/ 6 h 6"/>
                <a:gd name="T4" fmla="*/ 0 w 6"/>
                <a:gd name="T5" fmla="*/ 6 h 6"/>
                <a:gd name="T6" fmla="*/ 6 w 6"/>
                <a:gd name="T7" fmla="*/ 6 h 6"/>
                <a:gd name="T8" fmla="*/ 0 w 6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0" y="0"/>
                  </a:moveTo>
                  <a:lnTo>
                    <a:pt x="0" y="6"/>
                  </a:lnTo>
                  <a:lnTo>
                    <a:pt x="0" y="6"/>
                  </a:lnTo>
                  <a:lnTo>
                    <a:pt x="6" y="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1028">
              <a:extLst>
                <a:ext uri="{FF2B5EF4-FFF2-40B4-BE49-F238E27FC236}">
                  <a16:creationId xmlns:a16="http://schemas.microsoft.com/office/drawing/2014/main" id="{649A5A90-2F86-4EC8-B58B-DC397E2044BE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0" y="4212"/>
              <a:ext cx="6" cy="6"/>
            </a:xfrm>
            <a:custGeom>
              <a:avLst/>
              <a:gdLst>
                <a:gd name="T0" fmla="*/ 0 w 6"/>
                <a:gd name="T1" fmla="*/ 0 h 6"/>
                <a:gd name="T2" fmla="*/ 0 w 6"/>
                <a:gd name="T3" fmla="*/ 6 h 6"/>
                <a:gd name="T4" fmla="*/ 0 w 6"/>
                <a:gd name="T5" fmla="*/ 6 h 6"/>
                <a:gd name="T6" fmla="*/ 6 w 6"/>
                <a:gd name="T7" fmla="*/ 6 h 6"/>
                <a:gd name="T8" fmla="*/ 0 w 6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0" y="0"/>
                  </a:moveTo>
                  <a:lnTo>
                    <a:pt x="0" y="6"/>
                  </a:lnTo>
                  <a:lnTo>
                    <a:pt x="0" y="6"/>
                  </a:lnTo>
                  <a:lnTo>
                    <a:pt x="6" y="6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1029">
              <a:extLst>
                <a:ext uri="{FF2B5EF4-FFF2-40B4-BE49-F238E27FC236}">
                  <a16:creationId xmlns:a16="http://schemas.microsoft.com/office/drawing/2014/main" id="{B7BAB74B-6807-4D63-99BA-FCAAE9CE54D6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" y="4212"/>
              <a:ext cx="6" cy="6"/>
            </a:xfrm>
            <a:custGeom>
              <a:avLst/>
              <a:gdLst>
                <a:gd name="T0" fmla="*/ 0 w 6"/>
                <a:gd name="T1" fmla="*/ 0 h 6"/>
                <a:gd name="T2" fmla="*/ 0 w 6"/>
                <a:gd name="T3" fmla="*/ 6 h 6"/>
                <a:gd name="T4" fmla="*/ 0 w 6"/>
                <a:gd name="T5" fmla="*/ 6 h 6"/>
                <a:gd name="T6" fmla="*/ 6 w 6"/>
                <a:gd name="T7" fmla="*/ 6 h 6"/>
                <a:gd name="T8" fmla="*/ 0 w 6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0" y="0"/>
                  </a:moveTo>
                  <a:lnTo>
                    <a:pt x="0" y="6"/>
                  </a:lnTo>
                  <a:lnTo>
                    <a:pt x="0" y="6"/>
                  </a:lnTo>
                  <a:lnTo>
                    <a:pt x="6" y="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1030">
              <a:extLst>
                <a:ext uri="{FF2B5EF4-FFF2-40B4-BE49-F238E27FC236}">
                  <a16:creationId xmlns:a16="http://schemas.microsoft.com/office/drawing/2014/main" id="{4D3DC73B-FCF1-4C99-AB7F-E16574261CEF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" y="4212"/>
              <a:ext cx="6" cy="6"/>
            </a:xfrm>
            <a:custGeom>
              <a:avLst/>
              <a:gdLst>
                <a:gd name="T0" fmla="*/ 0 w 6"/>
                <a:gd name="T1" fmla="*/ 0 h 6"/>
                <a:gd name="T2" fmla="*/ 0 w 6"/>
                <a:gd name="T3" fmla="*/ 6 h 6"/>
                <a:gd name="T4" fmla="*/ 0 w 6"/>
                <a:gd name="T5" fmla="*/ 6 h 6"/>
                <a:gd name="T6" fmla="*/ 6 w 6"/>
                <a:gd name="T7" fmla="*/ 6 h 6"/>
                <a:gd name="T8" fmla="*/ 0 w 6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0" y="0"/>
                  </a:moveTo>
                  <a:lnTo>
                    <a:pt x="0" y="6"/>
                  </a:lnTo>
                  <a:lnTo>
                    <a:pt x="0" y="6"/>
                  </a:lnTo>
                  <a:lnTo>
                    <a:pt x="6" y="6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1031">
              <a:extLst>
                <a:ext uri="{FF2B5EF4-FFF2-40B4-BE49-F238E27FC236}">
                  <a16:creationId xmlns:a16="http://schemas.microsoft.com/office/drawing/2014/main" id="{59905A08-F76C-47C4-8196-5C7B774078C5}"/>
                </a:ext>
              </a:extLst>
            </p:cNvPr>
            <p:cNvSpPr>
              <a:spLocks/>
            </p:cNvSpPr>
            <p:nvPr/>
          </p:nvSpPr>
          <p:spPr bwMode="auto">
            <a:xfrm>
              <a:off x="3708" y="4212"/>
              <a:ext cx="6" cy="6"/>
            </a:xfrm>
            <a:custGeom>
              <a:avLst/>
              <a:gdLst>
                <a:gd name="T0" fmla="*/ 0 w 6"/>
                <a:gd name="T1" fmla="*/ 0 h 6"/>
                <a:gd name="T2" fmla="*/ 0 w 6"/>
                <a:gd name="T3" fmla="*/ 6 h 6"/>
                <a:gd name="T4" fmla="*/ 0 w 6"/>
                <a:gd name="T5" fmla="*/ 6 h 6"/>
                <a:gd name="T6" fmla="*/ 6 w 6"/>
                <a:gd name="T7" fmla="*/ 6 h 6"/>
                <a:gd name="T8" fmla="*/ 0 w 6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0" y="0"/>
                  </a:moveTo>
                  <a:lnTo>
                    <a:pt x="0" y="6"/>
                  </a:lnTo>
                  <a:lnTo>
                    <a:pt x="0" y="6"/>
                  </a:lnTo>
                  <a:lnTo>
                    <a:pt x="6" y="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1032">
              <a:extLst>
                <a:ext uri="{FF2B5EF4-FFF2-40B4-BE49-F238E27FC236}">
                  <a16:creationId xmlns:a16="http://schemas.microsoft.com/office/drawing/2014/main" id="{236587DC-E0C2-4587-8E67-0D93433EB045}"/>
                </a:ext>
              </a:extLst>
            </p:cNvPr>
            <p:cNvSpPr>
              <a:spLocks/>
            </p:cNvSpPr>
            <p:nvPr/>
          </p:nvSpPr>
          <p:spPr bwMode="auto">
            <a:xfrm>
              <a:off x="3708" y="4212"/>
              <a:ext cx="6" cy="6"/>
            </a:xfrm>
            <a:custGeom>
              <a:avLst/>
              <a:gdLst>
                <a:gd name="T0" fmla="*/ 0 w 6"/>
                <a:gd name="T1" fmla="*/ 0 h 6"/>
                <a:gd name="T2" fmla="*/ 0 w 6"/>
                <a:gd name="T3" fmla="*/ 6 h 6"/>
                <a:gd name="T4" fmla="*/ 0 w 6"/>
                <a:gd name="T5" fmla="*/ 6 h 6"/>
                <a:gd name="T6" fmla="*/ 6 w 6"/>
                <a:gd name="T7" fmla="*/ 6 h 6"/>
                <a:gd name="T8" fmla="*/ 0 w 6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0" y="0"/>
                  </a:moveTo>
                  <a:lnTo>
                    <a:pt x="0" y="6"/>
                  </a:lnTo>
                  <a:lnTo>
                    <a:pt x="0" y="6"/>
                  </a:lnTo>
                  <a:lnTo>
                    <a:pt x="6" y="6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1033">
              <a:extLst>
                <a:ext uri="{FF2B5EF4-FFF2-40B4-BE49-F238E27FC236}">
                  <a16:creationId xmlns:a16="http://schemas.microsoft.com/office/drawing/2014/main" id="{A5540068-53E6-4598-823D-D6F24AB7F4B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7" y="4212"/>
              <a:ext cx="6" cy="6"/>
            </a:xfrm>
            <a:custGeom>
              <a:avLst/>
              <a:gdLst>
                <a:gd name="T0" fmla="*/ 0 w 6"/>
                <a:gd name="T1" fmla="*/ 0 h 6"/>
                <a:gd name="T2" fmla="*/ 0 w 6"/>
                <a:gd name="T3" fmla="*/ 6 h 6"/>
                <a:gd name="T4" fmla="*/ 0 w 6"/>
                <a:gd name="T5" fmla="*/ 6 h 6"/>
                <a:gd name="T6" fmla="*/ 6 w 6"/>
                <a:gd name="T7" fmla="*/ 6 h 6"/>
                <a:gd name="T8" fmla="*/ 0 w 6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0" y="0"/>
                  </a:moveTo>
                  <a:lnTo>
                    <a:pt x="0" y="6"/>
                  </a:lnTo>
                  <a:lnTo>
                    <a:pt x="0" y="6"/>
                  </a:lnTo>
                  <a:lnTo>
                    <a:pt x="6" y="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Freeform 1034">
              <a:extLst>
                <a:ext uri="{FF2B5EF4-FFF2-40B4-BE49-F238E27FC236}">
                  <a16:creationId xmlns:a16="http://schemas.microsoft.com/office/drawing/2014/main" id="{F86741B4-51E6-497C-9807-DDB160F83479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7" y="4212"/>
              <a:ext cx="6" cy="6"/>
            </a:xfrm>
            <a:custGeom>
              <a:avLst/>
              <a:gdLst>
                <a:gd name="T0" fmla="*/ 0 w 6"/>
                <a:gd name="T1" fmla="*/ 0 h 6"/>
                <a:gd name="T2" fmla="*/ 0 w 6"/>
                <a:gd name="T3" fmla="*/ 6 h 6"/>
                <a:gd name="T4" fmla="*/ 0 w 6"/>
                <a:gd name="T5" fmla="*/ 6 h 6"/>
                <a:gd name="T6" fmla="*/ 6 w 6"/>
                <a:gd name="T7" fmla="*/ 6 h 6"/>
                <a:gd name="T8" fmla="*/ 0 w 6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0" y="0"/>
                  </a:moveTo>
                  <a:lnTo>
                    <a:pt x="0" y="6"/>
                  </a:lnTo>
                  <a:lnTo>
                    <a:pt x="0" y="6"/>
                  </a:lnTo>
                  <a:lnTo>
                    <a:pt x="6" y="6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Freeform 1035">
              <a:extLst>
                <a:ext uri="{FF2B5EF4-FFF2-40B4-BE49-F238E27FC236}">
                  <a16:creationId xmlns:a16="http://schemas.microsoft.com/office/drawing/2014/main" id="{E417DBF5-5E8D-4A41-86B6-D11E512E845E}"/>
                </a:ext>
              </a:extLst>
            </p:cNvPr>
            <p:cNvSpPr>
              <a:spLocks/>
            </p:cNvSpPr>
            <p:nvPr/>
          </p:nvSpPr>
          <p:spPr bwMode="auto">
            <a:xfrm>
              <a:off x="3966" y="4212"/>
              <a:ext cx="6" cy="6"/>
            </a:xfrm>
            <a:custGeom>
              <a:avLst/>
              <a:gdLst>
                <a:gd name="T0" fmla="*/ 0 w 6"/>
                <a:gd name="T1" fmla="*/ 0 h 6"/>
                <a:gd name="T2" fmla="*/ 0 w 6"/>
                <a:gd name="T3" fmla="*/ 6 h 6"/>
                <a:gd name="T4" fmla="*/ 0 w 6"/>
                <a:gd name="T5" fmla="*/ 6 h 6"/>
                <a:gd name="T6" fmla="*/ 6 w 6"/>
                <a:gd name="T7" fmla="*/ 6 h 6"/>
                <a:gd name="T8" fmla="*/ 0 w 6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0" y="0"/>
                  </a:moveTo>
                  <a:lnTo>
                    <a:pt x="0" y="6"/>
                  </a:lnTo>
                  <a:lnTo>
                    <a:pt x="0" y="6"/>
                  </a:lnTo>
                  <a:lnTo>
                    <a:pt x="6" y="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Freeform 1036">
              <a:extLst>
                <a:ext uri="{FF2B5EF4-FFF2-40B4-BE49-F238E27FC236}">
                  <a16:creationId xmlns:a16="http://schemas.microsoft.com/office/drawing/2014/main" id="{AB506EF1-9685-4249-BA33-70C0B326DF30}"/>
                </a:ext>
              </a:extLst>
            </p:cNvPr>
            <p:cNvSpPr>
              <a:spLocks/>
            </p:cNvSpPr>
            <p:nvPr/>
          </p:nvSpPr>
          <p:spPr bwMode="auto">
            <a:xfrm>
              <a:off x="3966" y="4212"/>
              <a:ext cx="6" cy="6"/>
            </a:xfrm>
            <a:custGeom>
              <a:avLst/>
              <a:gdLst>
                <a:gd name="T0" fmla="*/ 0 w 6"/>
                <a:gd name="T1" fmla="*/ 0 h 6"/>
                <a:gd name="T2" fmla="*/ 0 w 6"/>
                <a:gd name="T3" fmla="*/ 6 h 6"/>
                <a:gd name="T4" fmla="*/ 0 w 6"/>
                <a:gd name="T5" fmla="*/ 6 h 6"/>
                <a:gd name="T6" fmla="*/ 6 w 6"/>
                <a:gd name="T7" fmla="*/ 6 h 6"/>
                <a:gd name="T8" fmla="*/ 0 w 6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0" y="0"/>
                  </a:moveTo>
                  <a:lnTo>
                    <a:pt x="0" y="6"/>
                  </a:lnTo>
                  <a:lnTo>
                    <a:pt x="0" y="6"/>
                  </a:lnTo>
                  <a:lnTo>
                    <a:pt x="6" y="6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Freeform 1037">
              <a:extLst>
                <a:ext uri="{FF2B5EF4-FFF2-40B4-BE49-F238E27FC236}">
                  <a16:creationId xmlns:a16="http://schemas.microsoft.com/office/drawing/2014/main" id="{A1997FAB-C3FD-430A-8A86-14A454147302}"/>
                </a:ext>
              </a:extLst>
            </p:cNvPr>
            <p:cNvSpPr>
              <a:spLocks/>
            </p:cNvSpPr>
            <p:nvPr/>
          </p:nvSpPr>
          <p:spPr bwMode="auto">
            <a:xfrm>
              <a:off x="4095" y="4212"/>
              <a:ext cx="6" cy="6"/>
            </a:xfrm>
            <a:custGeom>
              <a:avLst/>
              <a:gdLst>
                <a:gd name="T0" fmla="*/ 0 w 6"/>
                <a:gd name="T1" fmla="*/ 0 h 6"/>
                <a:gd name="T2" fmla="*/ 0 w 6"/>
                <a:gd name="T3" fmla="*/ 6 h 6"/>
                <a:gd name="T4" fmla="*/ 0 w 6"/>
                <a:gd name="T5" fmla="*/ 6 h 6"/>
                <a:gd name="T6" fmla="*/ 6 w 6"/>
                <a:gd name="T7" fmla="*/ 6 h 6"/>
                <a:gd name="T8" fmla="*/ 0 w 6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0" y="0"/>
                  </a:moveTo>
                  <a:lnTo>
                    <a:pt x="0" y="6"/>
                  </a:lnTo>
                  <a:lnTo>
                    <a:pt x="0" y="6"/>
                  </a:lnTo>
                  <a:lnTo>
                    <a:pt x="6" y="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1038">
              <a:extLst>
                <a:ext uri="{FF2B5EF4-FFF2-40B4-BE49-F238E27FC236}">
                  <a16:creationId xmlns:a16="http://schemas.microsoft.com/office/drawing/2014/main" id="{C7E6BC44-99DC-4B47-B94A-67EAB5E9B84E}"/>
                </a:ext>
              </a:extLst>
            </p:cNvPr>
            <p:cNvSpPr>
              <a:spLocks/>
            </p:cNvSpPr>
            <p:nvPr/>
          </p:nvSpPr>
          <p:spPr bwMode="auto">
            <a:xfrm>
              <a:off x="4095" y="4212"/>
              <a:ext cx="6" cy="6"/>
            </a:xfrm>
            <a:custGeom>
              <a:avLst/>
              <a:gdLst>
                <a:gd name="T0" fmla="*/ 0 w 6"/>
                <a:gd name="T1" fmla="*/ 0 h 6"/>
                <a:gd name="T2" fmla="*/ 0 w 6"/>
                <a:gd name="T3" fmla="*/ 6 h 6"/>
                <a:gd name="T4" fmla="*/ 0 w 6"/>
                <a:gd name="T5" fmla="*/ 6 h 6"/>
                <a:gd name="T6" fmla="*/ 6 w 6"/>
                <a:gd name="T7" fmla="*/ 6 h 6"/>
                <a:gd name="T8" fmla="*/ 0 w 6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0" y="0"/>
                  </a:moveTo>
                  <a:lnTo>
                    <a:pt x="0" y="6"/>
                  </a:lnTo>
                  <a:lnTo>
                    <a:pt x="0" y="6"/>
                  </a:lnTo>
                  <a:lnTo>
                    <a:pt x="6" y="6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0" name="Freeform 1039">
              <a:extLst>
                <a:ext uri="{FF2B5EF4-FFF2-40B4-BE49-F238E27FC236}">
                  <a16:creationId xmlns:a16="http://schemas.microsoft.com/office/drawing/2014/main" id="{74A679F5-6426-43CE-A942-AA9EAB855583}"/>
                </a:ext>
              </a:extLst>
            </p:cNvPr>
            <p:cNvSpPr>
              <a:spLocks/>
            </p:cNvSpPr>
            <p:nvPr/>
          </p:nvSpPr>
          <p:spPr bwMode="auto">
            <a:xfrm>
              <a:off x="4224" y="4212"/>
              <a:ext cx="6" cy="6"/>
            </a:xfrm>
            <a:custGeom>
              <a:avLst/>
              <a:gdLst>
                <a:gd name="T0" fmla="*/ 0 w 6"/>
                <a:gd name="T1" fmla="*/ 0 h 6"/>
                <a:gd name="T2" fmla="*/ 0 w 6"/>
                <a:gd name="T3" fmla="*/ 6 h 6"/>
                <a:gd name="T4" fmla="*/ 0 w 6"/>
                <a:gd name="T5" fmla="*/ 6 h 6"/>
                <a:gd name="T6" fmla="*/ 6 w 6"/>
                <a:gd name="T7" fmla="*/ 6 h 6"/>
                <a:gd name="T8" fmla="*/ 0 w 6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0" y="0"/>
                  </a:moveTo>
                  <a:lnTo>
                    <a:pt x="0" y="6"/>
                  </a:lnTo>
                  <a:lnTo>
                    <a:pt x="0" y="6"/>
                  </a:lnTo>
                  <a:lnTo>
                    <a:pt x="6" y="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1" name="Freeform 1040">
              <a:extLst>
                <a:ext uri="{FF2B5EF4-FFF2-40B4-BE49-F238E27FC236}">
                  <a16:creationId xmlns:a16="http://schemas.microsoft.com/office/drawing/2014/main" id="{42F9C4A0-053F-4FAB-802D-E73FF64C7C04}"/>
                </a:ext>
              </a:extLst>
            </p:cNvPr>
            <p:cNvSpPr>
              <a:spLocks/>
            </p:cNvSpPr>
            <p:nvPr/>
          </p:nvSpPr>
          <p:spPr bwMode="auto">
            <a:xfrm>
              <a:off x="4224" y="4212"/>
              <a:ext cx="6" cy="6"/>
            </a:xfrm>
            <a:custGeom>
              <a:avLst/>
              <a:gdLst>
                <a:gd name="T0" fmla="*/ 0 w 6"/>
                <a:gd name="T1" fmla="*/ 0 h 6"/>
                <a:gd name="T2" fmla="*/ 0 w 6"/>
                <a:gd name="T3" fmla="*/ 6 h 6"/>
                <a:gd name="T4" fmla="*/ 0 w 6"/>
                <a:gd name="T5" fmla="*/ 6 h 6"/>
                <a:gd name="T6" fmla="*/ 6 w 6"/>
                <a:gd name="T7" fmla="*/ 6 h 6"/>
                <a:gd name="T8" fmla="*/ 0 w 6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0" y="0"/>
                  </a:moveTo>
                  <a:lnTo>
                    <a:pt x="0" y="6"/>
                  </a:lnTo>
                  <a:lnTo>
                    <a:pt x="0" y="6"/>
                  </a:lnTo>
                  <a:lnTo>
                    <a:pt x="6" y="6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1041">
              <a:extLst>
                <a:ext uri="{FF2B5EF4-FFF2-40B4-BE49-F238E27FC236}">
                  <a16:creationId xmlns:a16="http://schemas.microsoft.com/office/drawing/2014/main" id="{9677353D-AC0B-4B5C-A953-72FADB5D262F}"/>
                </a:ext>
              </a:extLst>
            </p:cNvPr>
            <p:cNvSpPr>
              <a:spLocks/>
            </p:cNvSpPr>
            <p:nvPr/>
          </p:nvSpPr>
          <p:spPr bwMode="auto">
            <a:xfrm>
              <a:off x="4354" y="4218"/>
              <a:ext cx="5" cy="0"/>
            </a:xfrm>
            <a:custGeom>
              <a:avLst/>
              <a:gdLst>
                <a:gd name="T0" fmla="*/ 0 w 5"/>
                <a:gd name="T1" fmla="*/ 0 w 5"/>
                <a:gd name="T2" fmla="*/ 0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1042">
              <a:extLst>
                <a:ext uri="{FF2B5EF4-FFF2-40B4-BE49-F238E27FC236}">
                  <a16:creationId xmlns:a16="http://schemas.microsoft.com/office/drawing/2014/main" id="{A42A6B4F-3EE4-42EF-855A-48F7B7ECA5AB}"/>
                </a:ext>
              </a:extLst>
            </p:cNvPr>
            <p:cNvSpPr>
              <a:spLocks/>
            </p:cNvSpPr>
            <p:nvPr/>
          </p:nvSpPr>
          <p:spPr bwMode="auto">
            <a:xfrm>
              <a:off x="4354" y="4218"/>
              <a:ext cx="5" cy="0"/>
            </a:xfrm>
            <a:custGeom>
              <a:avLst/>
              <a:gdLst>
                <a:gd name="T0" fmla="*/ 0 w 5"/>
                <a:gd name="T1" fmla="*/ 0 w 5"/>
                <a:gd name="T2" fmla="*/ 0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5" y="0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1043">
              <a:extLst>
                <a:ext uri="{FF2B5EF4-FFF2-40B4-BE49-F238E27FC236}">
                  <a16:creationId xmlns:a16="http://schemas.microsoft.com/office/drawing/2014/main" id="{857B1876-0A94-4F48-80E3-32A3C61F539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83" y="4218"/>
              <a:ext cx="6" cy="0"/>
            </a:xfrm>
            <a:custGeom>
              <a:avLst/>
              <a:gdLst>
                <a:gd name="T0" fmla="*/ 0 w 6"/>
                <a:gd name="T1" fmla="*/ 0 w 6"/>
                <a:gd name="T2" fmla="*/ 0 w 6"/>
                <a:gd name="T3" fmla="*/ 6 w 6"/>
                <a:gd name="T4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1044">
              <a:extLst>
                <a:ext uri="{FF2B5EF4-FFF2-40B4-BE49-F238E27FC236}">
                  <a16:creationId xmlns:a16="http://schemas.microsoft.com/office/drawing/2014/main" id="{3C09222A-406A-4E73-9A01-611D5EAEE50D}"/>
                </a:ext>
              </a:extLst>
            </p:cNvPr>
            <p:cNvSpPr>
              <a:spLocks/>
            </p:cNvSpPr>
            <p:nvPr/>
          </p:nvSpPr>
          <p:spPr bwMode="auto">
            <a:xfrm>
              <a:off x="4483" y="4218"/>
              <a:ext cx="6" cy="0"/>
            </a:xfrm>
            <a:custGeom>
              <a:avLst/>
              <a:gdLst>
                <a:gd name="T0" fmla="*/ 0 w 6"/>
                <a:gd name="T1" fmla="*/ 0 w 6"/>
                <a:gd name="T2" fmla="*/ 0 w 6"/>
                <a:gd name="T3" fmla="*/ 6 w 6"/>
                <a:gd name="T4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96" name="Group 995">
            <a:extLst>
              <a:ext uri="{FF2B5EF4-FFF2-40B4-BE49-F238E27FC236}">
                <a16:creationId xmlns:a16="http://schemas.microsoft.com/office/drawing/2014/main" id="{D2524306-71DD-4ABF-B02B-632E3978507F}"/>
              </a:ext>
            </a:extLst>
          </p:cNvPr>
          <p:cNvGrpSpPr/>
          <p:nvPr userDrawn="1"/>
        </p:nvGrpSpPr>
        <p:grpSpPr>
          <a:xfrm>
            <a:off x="547179" y="466022"/>
            <a:ext cx="1616569" cy="1013314"/>
            <a:chOff x="346075" y="554038"/>
            <a:chExt cx="2603501" cy="1631951"/>
          </a:xfrm>
        </p:grpSpPr>
        <p:sp>
          <p:nvSpPr>
            <p:cNvPr id="997" name="Line 13">
              <a:extLst>
                <a:ext uri="{FF2B5EF4-FFF2-40B4-BE49-F238E27FC236}">
                  <a16:creationId xmlns:a16="http://schemas.microsoft.com/office/drawing/2014/main" id="{D46606E3-558F-4592-944F-D423211B020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075" y="554038"/>
              <a:ext cx="134938" cy="134938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8" name="Line 14">
              <a:extLst>
                <a:ext uri="{FF2B5EF4-FFF2-40B4-BE49-F238E27FC236}">
                  <a16:creationId xmlns:a16="http://schemas.microsoft.com/office/drawing/2014/main" id="{65FB97D4-D425-4EC0-93CF-E24787455D6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46075" y="554038"/>
              <a:ext cx="134938" cy="134938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9" name="Line 15">
              <a:extLst>
                <a:ext uri="{FF2B5EF4-FFF2-40B4-BE49-F238E27FC236}">
                  <a16:creationId xmlns:a16="http://schemas.microsoft.com/office/drawing/2014/main" id="{692448AE-50A2-4EAA-A131-29D59792597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46138" y="554038"/>
              <a:ext cx="123825" cy="134938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0" name="Line 16">
              <a:extLst>
                <a:ext uri="{FF2B5EF4-FFF2-40B4-BE49-F238E27FC236}">
                  <a16:creationId xmlns:a16="http://schemas.microsoft.com/office/drawing/2014/main" id="{F00E973B-195D-49A3-9B73-8F2EDD9516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846138" y="554038"/>
              <a:ext cx="123825" cy="134938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1" name="Line 17">
              <a:extLst>
                <a:ext uri="{FF2B5EF4-FFF2-40B4-BE49-F238E27FC236}">
                  <a16:creationId xmlns:a16="http://schemas.microsoft.com/office/drawing/2014/main" id="{BA358D30-17B4-40BB-9528-FB0C26B8EB2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35088" y="554038"/>
              <a:ext cx="134938" cy="134938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2" name="Line 18">
              <a:extLst>
                <a:ext uri="{FF2B5EF4-FFF2-40B4-BE49-F238E27FC236}">
                  <a16:creationId xmlns:a16="http://schemas.microsoft.com/office/drawing/2014/main" id="{F272B4EE-1E6F-4B54-8905-6C36E87121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335088" y="554038"/>
              <a:ext cx="134938" cy="134938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3" name="Line 19">
              <a:extLst>
                <a:ext uri="{FF2B5EF4-FFF2-40B4-BE49-F238E27FC236}">
                  <a16:creationId xmlns:a16="http://schemas.microsoft.com/office/drawing/2014/main" id="{EC5A080E-F693-4312-9ADA-189D225559A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35150" y="554038"/>
              <a:ext cx="125413" cy="134938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4" name="Line 20">
              <a:extLst>
                <a:ext uri="{FF2B5EF4-FFF2-40B4-BE49-F238E27FC236}">
                  <a16:creationId xmlns:a16="http://schemas.microsoft.com/office/drawing/2014/main" id="{CCC90FCB-36F4-44D0-9EB2-2D6BC2B8912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835150" y="554038"/>
              <a:ext cx="125413" cy="134938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5" name="Line 21">
              <a:extLst>
                <a:ext uri="{FF2B5EF4-FFF2-40B4-BE49-F238E27FC236}">
                  <a16:creationId xmlns:a16="http://schemas.microsoft.com/office/drawing/2014/main" id="{0002EF83-783C-4FF5-95D6-15656A4772F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324100" y="554038"/>
              <a:ext cx="134938" cy="134938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6" name="Line 22">
              <a:extLst>
                <a:ext uri="{FF2B5EF4-FFF2-40B4-BE49-F238E27FC236}">
                  <a16:creationId xmlns:a16="http://schemas.microsoft.com/office/drawing/2014/main" id="{AB2CF821-E199-4A47-8F63-29CE1C4D8DD4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324100" y="554038"/>
              <a:ext cx="134938" cy="134938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7" name="Line 23">
              <a:extLst>
                <a:ext uri="{FF2B5EF4-FFF2-40B4-BE49-F238E27FC236}">
                  <a16:creationId xmlns:a16="http://schemas.microsoft.com/office/drawing/2014/main" id="{9EABE5F6-551E-4814-A422-9C499E16F31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14638" y="554038"/>
              <a:ext cx="134938" cy="134938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8" name="Line 24">
              <a:extLst>
                <a:ext uri="{FF2B5EF4-FFF2-40B4-BE49-F238E27FC236}">
                  <a16:creationId xmlns:a16="http://schemas.microsoft.com/office/drawing/2014/main" id="{43BA0123-34B5-4C41-8203-22683ABDAE9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814638" y="554038"/>
              <a:ext cx="134938" cy="134938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9" name="Line 25">
              <a:extLst>
                <a:ext uri="{FF2B5EF4-FFF2-40B4-BE49-F238E27FC236}">
                  <a16:creationId xmlns:a16="http://schemas.microsoft.com/office/drawing/2014/main" id="{70B79393-B50B-4A00-9EB3-53D97FDC7A6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075" y="1055688"/>
              <a:ext cx="134938" cy="134938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0" name="Line 26">
              <a:extLst>
                <a:ext uri="{FF2B5EF4-FFF2-40B4-BE49-F238E27FC236}">
                  <a16:creationId xmlns:a16="http://schemas.microsoft.com/office/drawing/2014/main" id="{264C5918-A5C6-4202-868A-B3C804422B4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46075" y="1055688"/>
              <a:ext cx="134938" cy="134938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1" name="Line 27">
              <a:extLst>
                <a:ext uri="{FF2B5EF4-FFF2-40B4-BE49-F238E27FC236}">
                  <a16:creationId xmlns:a16="http://schemas.microsoft.com/office/drawing/2014/main" id="{24C189EB-67E2-4C00-BA6B-D6BD20B7195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46138" y="1055688"/>
              <a:ext cx="123825" cy="134938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2" name="Line 28">
              <a:extLst>
                <a:ext uri="{FF2B5EF4-FFF2-40B4-BE49-F238E27FC236}">
                  <a16:creationId xmlns:a16="http://schemas.microsoft.com/office/drawing/2014/main" id="{5161C41A-3049-419D-8B88-8BE61ECA492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846138" y="1055688"/>
              <a:ext cx="123825" cy="134938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3" name="Line 29">
              <a:extLst>
                <a:ext uri="{FF2B5EF4-FFF2-40B4-BE49-F238E27FC236}">
                  <a16:creationId xmlns:a16="http://schemas.microsoft.com/office/drawing/2014/main" id="{3D2C7A4A-B5C3-4620-9E30-94EFFFD7B75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35088" y="1055688"/>
              <a:ext cx="134938" cy="134938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4" name="Line 30">
              <a:extLst>
                <a:ext uri="{FF2B5EF4-FFF2-40B4-BE49-F238E27FC236}">
                  <a16:creationId xmlns:a16="http://schemas.microsoft.com/office/drawing/2014/main" id="{C4DD0029-A79A-4104-AC10-885831F0806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335088" y="1055688"/>
              <a:ext cx="134938" cy="134938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5" name="Line 31">
              <a:extLst>
                <a:ext uri="{FF2B5EF4-FFF2-40B4-BE49-F238E27FC236}">
                  <a16:creationId xmlns:a16="http://schemas.microsoft.com/office/drawing/2014/main" id="{C1AE44BE-7147-4286-A001-990FBC8E3E3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35150" y="1055688"/>
              <a:ext cx="125413" cy="134938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6" name="Line 32">
              <a:extLst>
                <a:ext uri="{FF2B5EF4-FFF2-40B4-BE49-F238E27FC236}">
                  <a16:creationId xmlns:a16="http://schemas.microsoft.com/office/drawing/2014/main" id="{C495F8FF-3418-498A-87E5-F8957A1816F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835150" y="1055688"/>
              <a:ext cx="125413" cy="134938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7" name="Line 33">
              <a:extLst>
                <a:ext uri="{FF2B5EF4-FFF2-40B4-BE49-F238E27FC236}">
                  <a16:creationId xmlns:a16="http://schemas.microsoft.com/office/drawing/2014/main" id="{AC1E4934-A89E-46A6-9D3B-F92A7E5D59E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324100" y="1055688"/>
              <a:ext cx="134938" cy="134938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8" name="Line 34">
              <a:extLst>
                <a:ext uri="{FF2B5EF4-FFF2-40B4-BE49-F238E27FC236}">
                  <a16:creationId xmlns:a16="http://schemas.microsoft.com/office/drawing/2014/main" id="{CA8A2EDF-4C89-4997-8217-ACFA0E15C42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324100" y="1055688"/>
              <a:ext cx="134938" cy="134938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9" name="Line 35">
              <a:extLst>
                <a:ext uri="{FF2B5EF4-FFF2-40B4-BE49-F238E27FC236}">
                  <a16:creationId xmlns:a16="http://schemas.microsoft.com/office/drawing/2014/main" id="{10CD0A48-25D4-4945-B34C-487E3171597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14638" y="1055688"/>
              <a:ext cx="134938" cy="134938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0" name="Line 36">
              <a:extLst>
                <a:ext uri="{FF2B5EF4-FFF2-40B4-BE49-F238E27FC236}">
                  <a16:creationId xmlns:a16="http://schemas.microsoft.com/office/drawing/2014/main" id="{981D6189-F0D3-4938-8055-B11FB8E891A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814638" y="1055688"/>
              <a:ext cx="134938" cy="134938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1" name="Line 37">
              <a:extLst>
                <a:ext uri="{FF2B5EF4-FFF2-40B4-BE49-F238E27FC236}">
                  <a16:creationId xmlns:a16="http://schemas.microsoft.com/office/drawing/2014/main" id="{41932EC5-2899-478C-ACB1-BE164C5AF52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075" y="1547813"/>
              <a:ext cx="134938" cy="134938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2" name="Line 38">
              <a:extLst>
                <a:ext uri="{FF2B5EF4-FFF2-40B4-BE49-F238E27FC236}">
                  <a16:creationId xmlns:a16="http://schemas.microsoft.com/office/drawing/2014/main" id="{AACB273D-4A7A-4FD1-81E5-F28C3EF3D4C1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46075" y="1547813"/>
              <a:ext cx="134938" cy="134938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3" name="Line 39">
              <a:extLst>
                <a:ext uri="{FF2B5EF4-FFF2-40B4-BE49-F238E27FC236}">
                  <a16:creationId xmlns:a16="http://schemas.microsoft.com/office/drawing/2014/main" id="{5CE43E3F-45BD-4E64-948E-BC0D456E042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46138" y="1547813"/>
              <a:ext cx="123825" cy="134938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4" name="Line 40">
              <a:extLst>
                <a:ext uri="{FF2B5EF4-FFF2-40B4-BE49-F238E27FC236}">
                  <a16:creationId xmlns:a16="http://schemas.microsoft.com/office/drawing/2014/main" id="{DB8C7216-2513-467D-8520-CF2194439191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846138" y="1547813"/>
              <a:ext cx="123825" cy="134938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5" name="Line 41">
              <a:extLst>
                <a:ext uri="{FF2B5EF4-FFF2-40B4-BE49-F238E27FC236}">
                  <a16:creationId xmlns:a16="http://schemas.microsoft.com/office/drawing/2014/main" id="{39ABB44B-0D0E-427E-9284-7A185234FA7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35088" y="1547813"/>
              <a:ext cx="134938" cy="134938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6" name="Line 42">
              <a:extLst>
                <a:ext uri="{FF2B5EF4-FFF2-40B4-BE49-F238E27FC236}">
                  <a16:creationId xmlns:a16="http://schemas.microsoft.com/office/drawing/2014/main" id="{2295AD13-E082-44FB-A444-A5B54BB2F1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335088" y="1547813"/>
              <a:ext cx="134938" cy="134938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7" name="Line 43">
              <a:extLst>
                <a:ext uri="{FF2B5EF4-FFF2-40B4-BE49-F238E27FC236}">
                  <a16:creationId xmlns:a16="http://schemas.microsoft.com/office/drawing/2014/main" id="{521572E5-D247-4F1C-98A3-A2F49A89E8C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35150" y="1547813"/>
              <a:ext cx="125413" cy="134938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8" name="Line 44">
              <a:extLst>
                <a:ext uri="{FF2B5EF4-FFF2-40B4-BE49-F238E27FC236}">
                  <a16:creationId xmlns:a16="http://schemas.microsoft.com/office/drawing/2014/main" id="{EF47914F-CF80-4C35-B97C-95AF9D17DAA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835150" y="1547813"/>
              <a:ext cx="125413" cy="134938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9" name="Line 45">
              <a:extLst>
                <a:ext uri="{FF2B5EF4-FFF2-40B4-BE49-F238E27FC236}">
                  <a16:creationId xmlns:a16="http://schemas.microsoft.com/office/drawing/2014/main" id="{37772128-F8F3-4DA2-9250-86F4AA6C18A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324100" y="1547813"/>
              <a:ext cx="134938" cy="134938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0" name="Line 46">
              <a:extLst>
                <a:ext uri="{FF2B5EF4-FFF2-40B4-BE49-F238E27FC236}">
                  <a16:creationId xmlns:a16="http://schemas.microsoft.com/office/drawing/2014/main" id="{7B24819B-23FC-4699-A8C5-091454CDD87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324100" y="1547813"/>
              <a:ext cx="134938" cy="134938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1" name="Line 47">
              <a:extLst>
                <a:ext uri="{FF2B5EF4-FFF2-40B4-BE49-F238E27FC236}">
                  <a16:creationId xmlns:a16="http://schemas.microsoft.com/office/drawing/2014/main" id="{612AA3F8-D8EC-4C27-AF56-30BD2AE2E23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14638" y="1547813"/>
              <a:ext cx="134938" cy="134938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2" name="Line 48">
              <a:extLst>
                <a:ext uri="{FF2B5EF4-FFF2-40B4-BE49-F238E27FC236}">
                  <a16:creationId xmlns:a16="http://schemas.microsoft.com/office/drawing/2014/main" id="{9CD3DF37-D9A9-4762-B594-1B90D1AAF2F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814638" y="1547813"/>
              <a:ext cx="134938" cy="134938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3" name="Line 49">
              <a:extLst>
                <a:ext uri="{FF2B5EF4-FFF2-40B4-BE49-F238E27FC236}">
                  <a16:creationId xmlns:a16="http://schemas.microsoft.com/office/drawing/2014/main" id="{778877A3-74B0-4980-9216-FD58AB1D6E0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075" y="2051051"/>
              <a:ext cx="134938" cy="134938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4" name="Line 50">
              <a:extLst>
                <a:ext uri="{FF2B5EF4-FFF2-40B4-BE49-F238E27FC236}">
                  <a16:creationId xmlns:a16="http://schemas.microsoft.com/office/drawing/2014/main" id="{5D68869A-F39C-4519-9D5F-479F3EEE8A7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46075" y="2051051"/>
              <a:ext cx="134938" cy="134938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5" name="Line 51">
              <a:extLst>
                <a:ext uri="{FF2B5EF4-FFF2-40B4-BE49-F238E27FC236}">
                  <a16:creationId xmlns:a16="http://schemas.microsoft.com/office/drawing/2014/main" id="{78F34313-7F23-4393-96CC-63E92A4503C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46138" y="2051051"/>
              <a:ext cx="123825" cy="134938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6" name="Line 52">
              <a:extLst>
                <a:ext uri="{FF2B5EF4-FFF2-40B4-BE49-F238E27FC236}">
                  <a16:creationId xmlns:a16="http://schemas.microsoft.com/office/drawing/2014/main" id="{E6882968-3912-462C-A88D-7015A3E7C73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846138" y="2051051"/>
              <a:ext cx="123825" cy="134938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7" name="Line 53">
              <a:extLst>
                <a:ext uri="{FF2B5EF4-FFF2-40B4-BE49-F238E27FC236}">
                  <a16:creationId xmlns:a16="http://schemas.microsoft.com/office/drawing/2014/main" id="{7983C40E-9B57-46F4-AFC8-1DBD45684E6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35088" y="2051051"/>
              <a:ext cx="134938" cy="134938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8" name="Line 54">
              <a:extLst>
                <a:ext uri="{FF2B5EF4-FFF2-40B4-BE49-F238E27FC236}">
                  <a16:creationId xmlns:a16="http://schemas.microsoft.com/office/drawing/2014/main" id="{FFE3F597-631E-4FD2-B935-849DC105D2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335088" y="2051051"/>
              <a:ext cx="134938" cy="134938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9" name="Line 55">
              <a:extLst>
                <a:ext uri="{FF2B5EF4-FFF2-40B4-BE49-F238E27FC236}">
                  <a16:creationId xmlns:a16="http://schemas.microsoft.com/office/drawing/2014/main" id="{E87C5915-A848-48B8-BFA5-B5F5E85D09E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35150" y="2051051"/>
              <a:ext cx="125413" cy="134938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0" name="Line 56">
              <a:extLst>
                <a:ext uri="{FF2B5EF4-FFF2-40B4-BE49-F238E27FC236}">
                  <a16:creationId xmlns:a16="http://schemas.microsoft.com/office/drawing/2014/main" id="{16E7E122-189D-45BC-8621-EB05217232D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835150" y="2051051"/>
              <a:ext cx="125413" cy="134938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1" name="Line 57">
              <a:extLst>
                <a:ext uri="{FF2B5EF4-FFF2-40B4-BE49-F238E27FC236}">
                  <a16:creationId xmlns:a16="http://schemas.microsoft.com/office/drawing/2014/main" id="{819EED50-A54A-4BEA-A4AF-AD04154D1F0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324100" y="2051051"/>
              <a:ext cx="134938" cy="134938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2" name="Line 58">
              <a:extLst>
                <a:ext uri="{FF2B5EF4-FFF2-40B4-BE49-F238E27FC236}">
                  <a16:creationId xmlns:a16="http://schemas.microsoft.com/office/drawing/2014/main" id="{25EDA0CB-5BC4-43C8-8B79-106E9CA7979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324100" y="2051051"/>
              <a:ext cx="134938" cy="134938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3" name="Line 59">
              <a:extLst>
                <a:ext uri="{FF2B5EF4-FFF2-40B4-BE49-F238E27FC236}">
                  <a16:creationId xmlns:a16="http://schemas.microsoft.com/office/drawing/2014/main" id="{5278432E-D4C9-4B06-A072-50AA1D4FF99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14638" y="2051051"/>
              <a:ext cx="134938" cy="134938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4" name="Line 60">
              <a:extLst>
                <a:ext uri="{FF2B5EF4-FFF2-40B4-BE49-F238E27FC236}">
                  <a16:creationId xmlns:a16="http://schemas.microsoft.com/office/drawing/2014/main" id="{DBF3FE06-638D-4F37-BF8D-663BA26F111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814638" y="2051051"/>
              <a:ext cx="134938" cy="134938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45" name="Group 1044">
            <a:extLst>
              <a:ext uri="{FF2B5EF4-FFF2-40B4-BE49-F238E27FC236}">
                <a16:creationId xmlns:a16="http://schemas.microsoft.com/office/drawing/2014/main" id="{3E75E1D4-6348-4FFD-BCCC-3A43318CEAB7}"/>
              </a:ext>
            </a:extLst>
          </p:cNvPr>
          <p:cNvGrpSpPr/>
          <p:nvPr userDrawn="1"/>
        </p:nvGrpSpPr>
        <p:grpSpPr>
          <a:xfrm>
            <a:off x="9518003" y="6319881"/>
            <a:ext cx="2443163" cy="284163"/>
            <a:chOff x="9518003" y="6319881"/>
            <a:chExt cx="2443163" cy="284163"/>
          </a:xfrm>
          <a:solidFill>
            <a:schemeClr val="bg1"/>
          </a:solidFill>
        </p:grpSpPr>
        <p:sp>
          <p:nvSpPr>
            <p:cNvPr id="1046" name="Freeform 1048">
              <a:extLst>
                <a:ext uri="{FF2B5EF4-FFF2-40B4-BE49-F238E27FC236}">
                  <a16:creationId xmlns:a16="http://schemas.microsoft.com/office/drawing/2014/main" id="{9BA2BC6D-1F80-4ACA-8078-0E42CF2C81C7}"/>
                </a:ext>
              </a:extLst>
            </p:cNvPr>
            <p:cNvSpPr>
              <a:spLocks/>
            </p:cNvSpPr>
            <p:nvPr/>
          </p:nvSpPr>
          <p:spPr bwMode="auto">
            <a:xfrm>
              <a:off x="9518003" y="6319881"/>
              <a:ext cx="273050" cy="284163"/>
            </a:xfrm>
            <a:custGeom>
              <a:avLst/>
              <a:gdLst>
                <a:gd name="T0" fmla="*/ 2 w 38"/>
                <a:gd name="T1" fmla="*/ 37 h 37"/>
                <a:gd name="T2" fmla="*/ 1 w 38"/>
                <a:gd name="T3" fmla="*/ 36 h 37"/>
                <a:gd name="T4" fmla="*/ 1 w 38"/>
                <a:gd name="T5" fmla="*/ 34 h 37"/>
                <a:gd name="T6" fmla="*/ 34 w 38"/>
                <a:gd name="T7" fmla="*/ 0 h 37"/>
                <a:gd name="T8" fmla="*/ 37 w 38"/>
                <a:gd name="T9" fmla="*/ 0 h 37"/>
                <a:gd name="T10" fmla="*/ 37 w 38"/>
                <a:gd name="T11" fmla="*/ 3 h 37"/>
                <a:gd name="T12" fmla="*/ 4 w 38"/>
                <a:gd name="T13" fmla="*/ 36 h 37"/>
                <a:gd name="T14" fmla="*/ 2 w 38"/>
                <a:gd name="T15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37">
                  <a:moveTo>
                    <a:pt x="2" y="37"/>
                  </a:moveTo>
                  <a:cubicBezTo>
                    <a:pt x="2" y="37"/>
                    <a:pt x="1" y="37"/>
                    <a:pt x="1" y="36"/>
                  </a:cubicBezTo>
                  <a:cubicBezTo>
                    <a:pt x="0" y="36"/>
                    <a:pt x="0" y="34"/>
                    <a:pt x="1" y="34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5" y="0"/>
                    <a:pt x="36" y="0"/>
                    <a:pt x="37" y="0"/>
                  </a:cubicBezTo>
                  <a:cubicBezTo>
                    <a:pt x="38" y="1"/>
                    <a:pt x="38" y="2"/>
                    <a:pt x="37" y="3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3" y="37"/>
                    <a:pt x="3" y="37"/>
                    <a:pt x="2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7" name="Freeform 1049">
              <a:extLst>
                <a:ext uri="{FF2B5EF4-FFF2-40B4-BE49-F238E27FC236}">
                  <a16:creationId xmlns:a16="http://schemas.microsoft.com/office/drawing/2014/main" id="{E2A93CC5-C61F-42A6-9D12-2600B6D6D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9662466" y="6319881"/>
              <a:ext cx="273050" cy="284163"/>
            </a:xfrm>
            <a:custGeom>
              <a:avLst/>
              <a:gdLst>
                <a:gd name="T0" fmla="*/ 2 w 38"/>
                <a:gd name="T1" fmla="*/ 37 h 37"/>
                <a:gd name="T2" fmla="*/ 1 w 38"/>
                <a:gd name="T3" fmla="*/ 36 h 37"/>
                <a:gd name="T4" fmla="*/ 1 w 38"/>
                <a:gd name="T5" fmla="*/ 34 h 37"/>
                <a:gd name="T6" fmla="*/ 34 w 38"/>
                <a:gd name="T7" fmla="*/ 0 h 37"/>
                <a:gd name="T8" fmla="*/ 37 w 38"/>
                <a:gd name="T9" fmla="*/ 0 h 37"/>
                <a:gd name="T10" fmla="*/ 37 w 38"/>
                <a:gd name="T11" fmla="*/ 3 h 37"/>
                <a:gd name="T12" fmla="*/ 4 w 38"/>
                <a:gd name="T13" fmla="*/ 36 h 37"/>
                <a:gd name="T14" fmla="*/ 2 w 38"/>
                <a:gd name="T15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37">
                  <a:moveTo>
                    <a:pt x="2" y="37"/>
                  </a:moveTo>
                  <a:cubicBezTo>
                    <a:pt x="2" y="37"/>
                    <a:pt x="1" y="37"/>
                    <a:pt x="1" y="36"/>
                  </a:cubicBezTo>
                  <a:cubicBezTo>
                    <a:pt x="0" y="36"/>
                    <a:pt x="0" y="34"/>
                    <a:pt x="1" y="34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5" y="0"/>
                    <a:pt x="36" y="0"/>
                    <a:pt x="37" y="0"/>
                  </a:cubicBezTo>
                  <a:cubicBezTo>
                    <a:pt x="38" y="1"/>
                    <a:pt x="38" y="2"/>
                    <a:pt x="37" y="3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4" y="37"/>
                    <a:pt x="3" y="37"/>
                    <a:pt x="2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8" name="Freeform 1050">
              <a:extLst>
                <a:ext uri="{FF2B5EF4-FFF2-40B4-BE49-F238E27FC236}">
                  <a16:creationId xmlns:a16="http://schemas.microsoft.com/office/drawing/2014/main" id="{A2AFD0E9-4CEE-49AE-965C-193CAC4992D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05341" y="6319881"/>
              <a:ext cx="273050" cy="284163"/>
            </a:xfrm>
            <a:custGeom>
              <a:avLst/>
              <a:gdLst>
                <a:gd name="T0" fmla="*/ 3 w 38"/>
                <a:gd name="T1" fmla="*/ 37 h 37"/>
                <a:gd name="T2" fmla="*/ 1 w 38"/>
                <a:gd name="T3" fmla="*/ 36 h 37"/>
                <a:gd name="T4" fmla="*/ 1 w 38"/>
                <a:gd name="T5" fmla="*/ 34 h 37"/>
                <a:gd name="T6" fmla="*/ 34 w 38"/>
                <a:gd name="T7" fmla="*/ 0 h 37"/>
                <a:gd name="T8" fmla="*/ 37 w 38"/>
                <a:gd name="T9" fmla="*/ 0 h 37"/>
                <a:gd name="T10" fmla="*/ 37 w 38"/>
                <a:gd name="T11" fmla="*/ 3 h 37"/>
                <a:gd name="T12" fmla="*/ 4 w 38"/>
                <a:gd name="T13" fmla="*/ 36 h 37"/>
                <a:gd name="T14" fmla="*/ 3 w 38"/>
                <a:gd name="T15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37">
                  <a:moveTo>
                    <a:pt x="3" y="37"/>
                  </a:moveTo>
                  <a:cubicBezTo>
                    <a:pt x="2" y="37"/>
                    <a:pt x="2" y="37"/>
                    <a:pt x="1" y="36"/>
                  </a:cubicBezTo>
                  <a:cubicBezTo>
                    <a:pt x="0" y="36"/>
                    <a:pt x="0" y="34"/>
                    <a:pt x="1" y="34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5" y="0"/>
                    <a:pt x="37" y="0"/>
                    <a:pt x="37" y="0"/>
                  </a:cubicBezTo>
                  <a:cubicBezTo>
                    <a:pt x="38" y="1"/>
                    <a:pt x="38" y="2"/>
                    <a:pt x="37" y="3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4" y="37"/>
                    <a:pt x="3" y="37"/>
                    <a:pt x="3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9" name="Freeform 1051">
              <a:extLst>
                <a:ext uri="{FF2B5EF4-FFF2-40B4-BE49-F238E27FC236}">
                  <a16:creationId xmlns:a16="http://schemas.microsoft.com/office/drawing/2014/main" id="{5FC0466E-4569-49B4-A8CE-145503024D1B}"/>
                </a:ext>
              </a:extLst>
            </p:cNvPr>
            <p:cNvSpPr>
              <a:spLocks/>
            </p:cNvSpPr>
            <p:nvPr/>
          </p:nvSpPr>
          <p:spPr bwMode="auto">
            <a:xfrm>
              <a:off x="9956153" y="6319881"/>
              <a:ext cx="266700" cy="284163"/>
            </a:xfrm>
            <a:custGeom>
              <a:avLst/>
              <a:gdLst>
                <a:gd name="T0" fmla="*/ 2 w 37"/>
                <a:gd name="T1" fmla="*/ 37 h 37"/>
                <a:gd name="T2" fmla="*/ 0 w 37"/>
                <a:gd name="T3" fmla="*/ 36 h 37"/>
                <a:gd name="T4" fmla="*/ 0 w 37"/>
                <a:gd name="T5" fmla="*/ 34 h 37"/>
                <a:gd name="T6" fmla="*/ 34 w 37"/>
                <a:gd name="T7" fmla="*/ 0 h 37"/>
                <a:gd name="T8" fmla="*/ 36 w 37"/>
                <a:gd name="T9" fmla="*/ 0 h 37"/>
                <a:gd name="T10" fmla="*/ 36 w 37"/>
                <a:gd name="T11" fmla="*/ 3 h 37"/>
                <a:gd name="T12" fmla="*/ 3 w 37"/>
                <a:gd name="T13" fmla="*/ 36 h 37"/>
                <a:gd name="T14" fmla="*/ 2 w 37"/>
                <a:gd name="T15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7" h="37">
                  <a:moveTo>
                    <a:pt x="2" y="37"/>
                  </a:moveTo>
                  <a:cubicBezTo>
                    <a:pt x="1" y="37"/>
                    <a:pt x="1" y="37"/>
                    <a:pt x="0" y="36"/>
                  </a:cubicBezTo>
                  <a:cubicBezTo>
                    <a:pt x="0" y="36"/>
                    <a:pt x="0" y="34"/>
                    <a:pt x="0" y="34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4" y="0"/>
                    <a:pt x="36" y="0"/>
                    <a:pt x="36" y="0"/>
                  </a:cubicBezTo>
                  <a:cubicBezTo>
                    <a:pt x="37" y="1"/>
                    <a:pt x="37" y="2"/>
                    <a:pt x="36" y="3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3" y="37"/>
                    <a:pt x="2" y="37"/>
                    <a:pt x="2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0" name="Freeform 1052">
              <a:extLst>
                <a:ext uri="{FF2B5EF4-FFF2-40B4-BE49-F238E27FC236}">
                  <a16:creationId xmlns:a16="http://schemas.microsoft.com/office/drawing/2014/main" id="{F6E314D2-48A2-4E59-9327-8660A8572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00616" y="6319881"/>
              <a:ext cx="265113" cy="284163"/>
            </a:xfrm>
            <a:custGeom>
              <a:avLst/>
              <a:gdLst>
                <a:gd name="T0" fmla="*/ 2 w 37"/>
                <a:gd name="T1" fmla="*/ 37 h 37"/>
                <a:gd name="T2" fmla="*/ 1 w 37"/>
                <a:gd name="T3" fmla="*/ 36 h 37"/>
                <a:gd name="T4" fmla="*/ 1 w 37"/>
                <a:gd name="T5" fmla="*/ 34 h 37"/>
                <a:gd name="T6" fmla="*/ 34 w 37"/>
                <a:gd name="T7" fmla="*/ 0 h 37"/>
                <a:gd name="T8" fmla="*/ 37 w 37"/>
                <a:gd name="T9" fmla="*/ 0 h 37"/>
                <a:gd name="T10" fmla="*/ 37 w 37"/>
                <a:gd name="T11" fmla="*/ 3 h 37"/>
                <a:gd name="T12" fmla="*/ 3 w 37"/>
                <a:gd name="T13" fmla="*/ 36 h 37"/>
                <a:gd name="T14" fmla="*/ 2 w 37"/>
                <a:gd name="T15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7" h="37">
                  <a:moveTo>
                    <a:pt x="2" y="37"/>
                  </a:moveTo>
                  <a:cubicBezTo>
                    <a:pt x="1" y="37"/>
                    <a:pt x="1" y="37"/>
                    <a:pt x="1" y="36"/>
                  </a:cubicBezTo>
                  <a:cubicBezTo>
                    <a:pt x="0" y="36"/>
                    <a:pt x="0" y="34"/>
                    <a:pt x="1" y="34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5" y="0"/>
                    <a:pt x="36" y="0"/>
                    <a:pt x="37" y="0"/>
                  </a:cubicBezTo>
                  <a:cubicBezTo>
                    <a:pt x="37" y="1"/>
                    <a:pt x="37" y="2"/>
                    <a:pt x="37" y="3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3" y="37"/>
                    <a:pt x="2" y="37"/>
                    <a:pt x="2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1" name="Freeform 1053">
              <a:extLst>
                <a:ext uri="{FF2B5EF4-FFF2-40B4-BE49-F238E27FC236}">
                  <a16:creationId xmlns:a16="http://schemas.microsoft.com/office/drawing/2014/main" id="{4BC7F037-0895-48E8-8309-44F139F2C4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45078" y="6319881"/>
              <a:ext cx="273050" cy="284163"/>
            </a:xfrm>
            <a:custGeom>
              <a:avLst/>
              <a:gdLst>
                <a:gd name="T0" fmla="*/ 2 w 38"/>
                <a:gd name="T1" fmla="*/ 37 h 37"/>
                <a:gd name="T2" fmla="*/ 1 w 38"/>
                <a:gd name="T3" fmla="*/ 36 h 37"/>
                <a:gd name="T4" fmla="*/ 1 w 38"/>
                <a:gd name="T5" fmla="*/ 34 h 37"/>
                <a:gd name="T6" fmla="*/ 34 w 38"/>
                <a:gd name="T7" fmla="*/ 0 h 37"/>
                <a:gd name="T8" fmla="*/ 37 w 38"/>
                <a:gd name="T9" fmla="*/ 0 h 37"/>
                <a:gd name="T10" fmla="*/ 37 w 38"/>
                <a:gd name="T11" fmla="*/ 3 h 37"/>
                <a:gd name="T12" fmla="*/ 4 w 38"/>
                <a:gd name="T13" fmla="*/ 36 h 37"/>
                <a:gd name="T14" fmla="*/ 2 w 38"/>
                <a:gd name="T15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37">
                  <a:moveTo>
                    <a:pt x="2" y="37"/>
                  </a:moveTo>
                  <a:cubicBezTo>
                    <a:pt x="2" y="37"/>
                    <a:pt x="1" y="37"/>
                    <a:pt x="1" y="36"/>
                  </a:cubicBezTo>
                  <a:cubicBezTo>
                    <a:pt x="0" y="36"/>
                    <a:pt x="0" y="34"/>
                    <a:pt x="1" y="34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5" y="0"/>
                    <a:pt x="36" y="0"/>
                    <a:pt x="37" y="0"/>
                  </a:cubicBezTo>
                  <a:cubicBezTo>
                    <a:pt x="38" y="1"/>
                    <a:pt x="38" y="2"/>
                    <a:pt x="37" y="3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3" y="37"/>
                    <a:pt x="3" y="37"/>
                    <a:pt x="2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2" name="Freeform 1054">
              <a:extLst>
                <a:ext uri="{FF2B5EF4-FFF2-40B4-BE49-F238E27FC236}">
                  <a16:creationId xmlns:a16="http://schemas.microsoft.com/office/drawing/2014/main" id="{346F50D1-EBB5-4493-801E-B3CD093669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87953" y="6319881"/>
              <a:ext cx="273050" cy="284163"/>
            </a:xfrm>
            <a:custGeom>
              <a:avLst/>
              <a:gdLst>
                <a:gd name="T0" fmla="*/ 2 w 38"/>
                <a:gd name="T1" fmla="*/ 37 h 37"/>
                <a:gd name="T2" fmla="*/ 1 w 38"/>
                <a:gd name="T3" fmla="*/ 36 h 37"/>
                <a:gd name="T4" fmla="*/ 1 w 38"/>
                <a:gd name="T5" fmla="*/ 34 h 37"/>
                <a:gd name="T6" fmla="*/ 34 w 38"/>
                <a:gd name="T7" fmla="*/ 0 h 37"/>
                <a:gd name="T8" fmla="*/ 37 w 38"/>
                <a:gd name="T9" fmla="*/ 0 h 37"/>
                <a:gd name="T10" fmla="*/ 37 w 38"/>
                <a:gd name="T11" fmla="*/ 3 h 37"/>
                <a:gd name="T12" fmla="*/ 4 w 38"/>
                <a:gd name="T13" fmla="*/ 36 h 37"/>
                <a:gd name="T14" fmla="*/ 2 w 38"/>
                <a:gd name="T15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37">
                  <a:moveTo>
                    <a:pt x="2" y="37"/>
                  </a:moveTo>
                  <a:cubicBezTo>
                    <a:pt x="2" y="37"/>
                    <a:pt x="1" y="37"/>
                    <a:pt x="1" y="36"/>
                  </a:cubicBezTo>
                  <a:cubicBezTo>
                    <a:pt x="0" y="36"/>
                    <a:pt x="0" y="34"/>
                    <a:pt x="1" y="34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5" y="0"/>
                    <a:pt x="36" y="0"/>
                    <a:pt x="37" y="0"/>
                  </a:cubicBezTo>
                  <a:cubicBezTo>
                    <a:pt x="38" y="1"/>
                    <a:pt x="38" y="2"/>
                    <a:pt x="37" y="3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3" y="37"/>
                    <a:pt x="3" y="37"/>
                    <a:pt x="2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3" name="Freeform 1055">
              <a:extLst>
                <a:ext uri="{FF2B5EF4-FFF2-40B4-BE49-F238E27FC236}">
                  <a16:creationId xmlns:a16="http://schemas.microsoft.com/office/drawing/2014/main" id="{3D6F22A0-E350-4F9C-B7E1-F8B3B3CF06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32416" y="6319881"/>
              <a:ext cx="273050" cy="284163"/>
            </a:xfrm>
            <a:custGeom>
              <a:avLst/>
              <a:gdLst>
                <a:gd name="T0" fmla="*/ 2 w 38"/>
                <a:gd name="T1" fmla="*/ 37 h 37"/>
                <a:gd name="T2" fmla="*/ 1 w 38"/>
                <a:gd name="T3" fmla="*/ 36 h 37"/>
                <a:gd name="T4" fmla="*/ 1 w 38"/>
                <a:gd name="T5" fmla="*/ 34 h 37"/>
                <a:gd name="T6" fmla="*/ 34 w 38"/>
                <a:gd name="T7" fmla="*/ 0 h 37"/>
                <a:gd name="T8" fmla="*/ 37 w 38"/>
                <a:gd name="T9" fmla="*/ 0 h 37"/>
                <a:gd name="T10" fmla="*/ 37 w 38"/>
                <a:gd name="T11" fmla="*/ 3 h 37"/>
                <a:gd name="T12" fmla="*/ 4 w 38"/>
                <a:gd name="T13" fmla="*/ 36 h 37"/>
                <a:gd name="T14" fmla="*/ 2 w 38"/>
                <a:gd name="T15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37">
                  <a:moveTo>
                    <a:pt x="2" y="37"/>
                  </a:moveTo>
                  <a:cubicBezTo>
                    <a:pt x="2" y="37"/>
                    <a:pt x="1" y="37"/>
                    <a:pt x="1" y="36"/>
                  </a:cubicBezTo>
                  <a:cubicBezTo>
                    <a:pt x="0" y="36"/>
                    <a:pt x="0" y="34"/>
                    <a:pt x="1" y="34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5" y="0"/>
                    <a:pt x="36" y="0"/>
                    <a:pt x="37" y="0"/>
                  </a:cubicBezTo>
                  <a:cubicBezTo>
                    <a:pt x="38" y="1"/>
                    <a:pt x="38" y="2"/>
                    <a:pt x="37" y="3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3" y="37"/>
                    <a:pt x="3" y="37"/>
                    <a:pt x="2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4" name="Freeform 1056">
              <a:extLst>
                <a:ext uri="{FF2B5EF4-FFF2-40B4-BE49-F238E27FC236}">
                  <a16:creationId xmlns:a16="http://schemas.microsoft.com/office/drawing/2014/main" id="{C2EE2399-19A8-4D51-8968-47A73782E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75291" y="6319881"/>
              <a:ext cx="273050" cy="284163"/>
            </a:xfrm>
            <a:custGeom>
              <a:avLst/>
              <a:gdLst>
                <a:gd name="T0" fmla="*/ 3 w 38"/>
                <a:gd name="T1" fmla="*/ 37 h 37"/>
                <a:gd name="T2" fmla="*/ 1 w 38"/>
                <a:gd name="T3" fmla="*/ 36 h 37"/>
                <a:gd name="T4" fmla="*/ 1 w 38"/>
                <a:gd name="T5" fmla="*/ 34 h 37"/>
                <a:gd name="T6" fmla="*/ 34 w 38"/>
                <a:gd name="T7" fmla="*/ 0 h 37"/>
                <a:gd name="T8" fmla="*/ 37 w 38"/>
                <a:gd name="T9" fmla="*/ 0 h 37"/>
                <a:gd name="T10" fmla="*/ 37 w 38"/>
                <a:gd name="T11" fmla="*/ 3 h 37"/>
                <a:gd name="T12" fmla="*/ 4 w 38"/>
                <a:gd name="T13" fmla="*/ 36 h 37"/>
                <a:gd name="T14" fmla="*/ 3 w 38"/>
                <a:gd name="T15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37">
                  <a:moveTo>
                    <a:pt x="3" y="37"/>
                  </a:moveTo>
                  <a:cubicBezTo>
                    <a:pt x="2" y="37"/>
                    <a:pt x="2" y="37"/>
                    <a:pt x="1" y="36"/>
                  </a:cubicBezTo>
                  <a:cubicBezTo>
                    <a:pt x="0" y="36"/>
                    <a:pt x="0" y="34"/>
                    <a:pt x="1" y="34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5" y="0"/>
                    <a:pt x="36" y="0"/>
                    <a:pt x="37" y="0"/>
                  </a:cubicBezTo>
                  <a:cubicBezTo>
                    <a:pt x="38" y="1"/>
                    <a:pt x="38" y="2"/>
                    <a:pt x="37" y="3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4" y="37"/>
                    <a:pt x="3" y="37"/>
                    <a:pt x="3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5" name="Freeform 1057">
              <a:extLst>
                <a:ext uri="{FF2B5EF4-FFF2-40B4-BE49-F238E27FC236}">
                  <a16:creationId xmlns:a16="http://schemas.microsoft.com/office/drawing/2014/main" id="{DAB95AAA-FC3E-4F60-B143-E9EDC93F6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19753" y="6319881"/>
              <a:ext cx="273050" cy="284163"/>
            </a:xfrm>
            <a:custGeom>
              <a:avLst/>
              <a:gdLst>
                <a:gd name="T0" fmla="*/ 3 w 38"/>
                <a:gd name="T1" fmla="*/ 37 h 37"/>
                <a:gd name="T2" fmla="*/ 1 w 38"/>
                <a:gd name="T3" fmla="*/ 36 h 37"/>
                <a:gd name="T4" fmla="*/ 1 w 38"/>
                <a:gd name="T5" fmla="*/ 34 h 37"/>
                <a:gd name="T6" fmla="*/ 35 w 38"/>
                <a:gd name="T7" fmla="*/ 0 h 37"/>
                <a:gd name="T8" fmla="*/ 37 w 38"/>
                <a:gd name="T9" fmla="*/ 0 h 37"/>
                <a:gd name="T10" fmla="*/ 37 w 38"/>
                <a:gd name="T11" fmla="*/ 3 h 37"/>
                <a:gd name="T12" fmla="*/ 4 w 38"/>
                <a:gd name="T13" fmla="*/ 36 h 37"/>
                <a:gd name="T14" fmla="*/ 3 w 38"/>
                <a:gd name="T15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37">
                  <a:moveTo>
                    <a:pt x="3" y="37"/>
                  </a:moveTo>
                  <a:cubicBezTo>
                    <a:pt x="2" y="37"/>
                    <a:pt x="2" y="37"/>
                    <a:pt x="1" y="36"/>
                  </a:cubicBezTo>
                  <a:cubicBezTo>
                    <a:pt x="0" y="36"/>
                    <a:pt x="0" y="34"/>
                    <a:pt x="1" y="34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5" y="0"/>
                    <a:pt x="37" y="0"/>
                    <a:pt x="37" y="0"/>
                  </a:cubicBezTo>
                  <a:cubicBezTo>
                    <a:pt x="38" y="1"/>
                    <a:pt x="38" y="2"/>
                    <a:pt x="37" y="3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4" y="37"/>
                    <a:pt x="3" y="37"/>
                    <a:pt x="3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6" name="Freeform 1058">
              <a:extLst>
                <a:ext uri="{FF2B5EF4-FFF2-40B4-BE49-F238E27FC236}">
                  <a16:creationId xmlns:a16="http://schemas.microsoft.com/office/drawing/2014/main" id="{F3451E35-F33E-4248-88EF-089987A66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70566" y="6319881"/>
              <a:ext cx="265113" cy="284163"/>
            </a:xfrm>
            <a:custGeom>
              <a:avLst/>
              <a:gdLst>
                <a:gd name="T0" fmla="*/ 2 w 37"/>
                <a:gd name="T1" fmla="*/ 37 h 37"/>
                <a:gd name="T2" fmla="*/ 0 w 37"/>
                <a:gd name="T3" fmla="*/ 36 h 37"/>
                <a:gd name="T4" fmla="*/ 0 w 37"/>
                <a:gd name="T5" fmla="*/ 34 h 37"/>
                <a:gd name="T6" fmla="*/ 34 w 37"/>
                <a:gd name="T7" fmla="*/ 0 h 37"/>
                <a:gd name="T8" fmla="*/ 36 w 37"/>
                <a:gd name="T9" fmla="*/ 0 h 37"/>
                <a:gd name="T10" fmla="*/ 36 w 37"/>
                <a:gd name="T11" fmla="*/ 3 h 37"/>
                <a:gd name="T12" fmla="*/ 3 w 37"/>
                <a:gd name="T13" fmla="*/ 36 h 37"/>
                <a:gd name="T14" fmla="*/ 2 w 37"/>
                <a:gd name="T15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7" h="37">
                  <a:moveTo>
                    <a:pt x="2" y="37"/>
                  </a:moveTo>
                  <a:cubicBezTo>
                    <a:pt x="1" y="37"/>
                    <a:pt x="1" y="37"/>
                    <a:pt x="0" y="36"/>
                  </a:cubicBezTo>
                  <a:cubicBezTo>
                    <a:pt x="0" y="36"/>
                    <a:pt x="0" y="34"/>
                    <a:pt x="0" y="34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4" y="0"/>
                    <a:pt x="36" y="0"/>
                    <a:pt x="36" y="0"/>
                  </a:cubicBezTo>
                  <a:cubicBezTo>
                    <a:pt x="37" y="1"/>
                    <a:pt x="37" y="2"/>
                    <a:pt x="36" y="3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3" y="37"/>
                    <a:pt x="2" y="37"/>
                    <a:pt x="2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7" name="Freeform 1059">
              <a:extLst>
                <a:ext uri="{FF2B5EF4-FFF2-40B4-BE49-F238E27FC236}">
                  <a16:creationId xmlns:a16="http://schemas.microsoft.com/office/drawing/2014/main" id="{535E5207-F616-4BBE-8D4E-C83AC0EA1D9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3441" y="6319881"/>
              <a:ext cx="266700" cy="284163"/>
            </a:xfrm>
            <a:custGeom>
              <a:avLst/>
              <a:gdLst>
                <a:gd name="T0" fmla="*/ 2 w 37"/>
                <a:gd name="T1" fmla="*/ 37 h 37"/>
                <a:gd name="T2" fmla="*/ 1 w 37"/>
                <a:gd name="T3" fmla="*/ 36 h 37"/>
                <a:gd name="T4" fmla="*/ 1 w 37"/>
                <a:gd name="T5" fmla="*/ 34 h 37"/>
                <a:gd name="T6" fmla="*/ 34 w 37"/>
                <a:gd name="T7" fmla="*/ 0 h 37"/>
                <a:gd name="T8" fmla="*/ 37 w 37"/>
                <a:gd name="T9" fmla="*/ 0 h 37"/>
                <a:gd name="T10" fmla="*/ 37 w 37"/>
                <a:gd name="T11" fmla="*/ 3 h 37"/>
                <a:gd name="T12" fmla="*/ 3 w 37"/>
                <a:gd name="T13" fmla="*/ 36 h 37"/>
                <a:gd name="T14" fmla="*/ 2 w 37"/>
                <a:gd name="T15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7" h="37">
                  <a:moveTo>
                    <a:pt x="2" y="37"/>
                  </a:moveTo>
                  <a:cubicBezTo>
                    <a:pt x="1" y="37"/>
                    <a:pt x="1" y="37"/>
                    <a:pt x="1" y="36"/>
                  </a:cubicBezTo>
                  <a:cubicBezTo>
                    <a:pt x="0" y="36"/>
                    <a:pt x="0" y="34"/>
                    <a:pt x="1" y="34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5" y="0"/>
                    <a:pt x="36" y="0"/>
                    <a:pt x="37" y="0"/>
                  </a:cubicBezTo>
                  <a:cubicBezTo>
                    <a:pt x="37" y="1"/>
                    <a:pt x="37" y="2"/>
                    <a:pt x="37" y="3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3" y="37"/>
                    <a:pt x="3" y="37"/>
                    <a:pt x="2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8" name="Freeform 1060">
              <a:extLst>
                <a:ext uri="{FF2B5EF4-FFF2-40B4-BE49-F238E27FC236}">
                  <a16:creationId xmlns:a16="http://schemas.microsoft.com/office/drawing/2014/main" id="{7BB9DE97-CB8F-402B-B07C-92DCF2E372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57903" y="6319881"/>
              <a:ext cx="273050" cy="284163"/>
            </a:xfrm>
            <a:custGeom>
              <a:avLst/>
              <a:gdLst>
                <a:gd name="T0" fmla="*/ 2 w 38"/>
                <a:gd name="T1" fmla="*/ 37 h 37"/>
                <a:gd name="T2" fmla="*/ 1 w 38"/>
                <a:gd name="T3" fmla="*/ 36 h 37"/>
                <a:gd name="T4" fmla="*/ 1 w 38"/>
                <a:gd name="T5" fmla="*/ 34 h 37"/>
                <a:gd name="T6" fmla="*/ 34 w 38"/>
                <a:gd name="T7" fmla="*/ 0 h 37"/>
                <a:gd name="T8" fmla="*/ 37 w 38"/>
                <a:gd name="T9" fmla="*/ 0 h 37"/>
                <a:gd name="T10" fmla="*/ 37 w 38"/>
                <a:gd name="T11" fmla="*/ 3 h 37"/>
                <a:gd name="T12" fmla="*/ 4 w 38"/>
                <a:gd name="T13" fmla="*/ 36 h 37"/>
                <a:gd name="T14" fmla="*/ 2 w 38"/>
                <a:gd name="T15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37">
                  <a:moveTo>
                    <a:pt x="2" y="37"/>
                  </a:moveTo>
                  <a:cubicBezTo>
                    <a:pt x="2" y="37"/>
                    <a:pt x="1" y="37"/>
                    <a:pt x="1" y="36"/>
                  </a:cubicBezTo>
                  <a:cubicBezTo>
                    <a:pt x="0" y="36"/>
                    <a:pt x="0" y="34"/>
                    <a:pt x="1" y="34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5" y="0"/>
                    <a:pt x="36" y="0"/>
                    <a:pt x="37" y="0"/>
                  </a:cubicBezTo>
                  <a:cubicBezTo>
                    <a:pt x="38" y="1"/>
                    <a:pt x="38" y="2"/>
                    <a:pt x="37" y="3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3" y="37"/>
                    <a:pt x="3" y="37"/>
                    <a:pt x="2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9" name="Freeform 1061">
              <a:extLst>
                <a:ext uri="{FF2B5EF4-FFF2-40B4-BE49-F238E27FC236}">
                  <a16:creationId xmlns:a16="http://schemas.microsoft.com/office/drawing/2014/main" id="{D62E4FBA-CB89-46DC-ACBE-BB872ECBAF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00778" y="6319881"/>
              <a:ext cx="273050" cy="284163"/>
            </a:xfrm>
            <a:custGeom>
              <a:avLst/>
              <a:gdLst>
                <a:gd name="T0" fmla="*/ 2 w 38"/>
                <a:gd name="T1" fmla="*/ 37 h 37"/>
                <a:gd name="T2" fmla="*/ 1 w 38"/>
                <a:gd name="T3" fmla="*/ 36 h 37"/>
                <a:gd name="T4" fmla="*/ 1 w 38"/>
                <a:gd name="T5" fmla="*/ 34 h 37"/>
                <a:gd name="T6" fmla="*/ 34 w 38"/>
                <a:gd name="T7" fmla="*/ 0 h 37"/>
                <a:gd name="T8" fmla="*/ 37 w 38"/>
                <a:gd name="T9" fmla="*/ 0 h 37"/>
                <a:gd name="T10" fmla="*/ 37 w 38"/>
                <a:gd name="T11" fmla="*/ 3 h 37"/>
                <a:gd name="T12" fmla="*/ 4 w 38"/>
                <a:gd name="T13" fmla="*/ 36 h 37"/>
                <a:gd name="T14" fmla="*/ 2 w 38"/>
                <a:gd name="T15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37">
                  <a:moveTo>
                    <a:pt x="2" y="37"/>
                  </a:moveTo>
                  <a:cubicBezTo>
                    <a:pt x="2" y="37"/>
                    <a:pt x="1" y="37"/>
                    <a:pt x="1" y="36"/>
                  </a:cubicBezTo>
                  <a:cubicBezTo>
                    <a:pt x="0" y="36"/>
                    <a:pt x="0" y="34"/>
                    <a:pt x="1" y="34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5" y="0"/>
                    <a:pt x="36" y="0"/>
                    <a:pt x="37" y="0"/>
                  </a:cubicBezTo>
                  <a:cubicBezTo>
                    <a:pt x="38" y="1"/>
                    <a:pt x="38" y="2"/>
                    <a:pt x="37" y="3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3" y="37"/>
                    <a:pt x="3" y="37"/>
                    <a:pt x="2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0" name="Freeform 1062">
              <a:extLst>
                <a:ext uri="{FF2B5EF4-FFF2-40B4-BE49-F238E27FC236}">
                  <a16:creationId xmlns:a16="http://schemas.microsoft.com/office/drawing/2014/main" id="{8D22C9A8-941A-4DD9-97B8-084B14971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45241" y="6319881"/>
              <a:ext cx="273050" cy="284163"/>
            </a:xfrm>
            <a:custGeom>
              <a:avLst/>
              <a:gdLst>
                <a:gd name="T0" fmla="*/ 2 w 38"/>
                <a:gd name="T1" fmla="*/ 37 h 37"/>
                <a:gd name="T2" fmla="*/ 1 w 38"/>
                <a:gd name="T3" fmla="*/ 36 h 37"/>
                <a:gd name="T4" fmla="*/ 1 w 38"/>
                <a:gd name="T5" fmla="*/ 34 h 37"/>
                <a:gd name="T6" fmla="*/ 34 w 38"/>
                <a:gd name="T7" fmla="*/ 0 h 37"/>
                <a:gd name="T8" fmla="*/ 37 w 38"/>
                <a:gd name="T9" fmla="*/ 0 h 37"/>
                <a:gd name="T10" fmla="*/ 37 w 38"/>
                <a:gd name="T11" fmla="*/ 3 h 37"/>
                <a:gd name="T12" fmla="*/ 4 w 38"/>
                <a:gd name="T13" fmla="*/ 36 h 37"/>
                <a:gd name="T14" fmla="*/ 2 w 38"/>
                <a:gd name="T15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37">
                  <a:moveTo>
                    <a:pt x="2" y="37"/>
                  </a:moveTo>
                  <a:cubicBezTo>
                    <a:pt x="2" y="37"/>
                    <a:pt x="1" y="37"/>
                    <a:pt x="1" y="36"/>
                  </a:cubicBezTo>
                  <a:cubicBezTo>
                    <a:pt x="0" y="36"/>
                    <a:pt x="0" y="34"/>
                    <a:pt x="1" y="34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5" y="0"/>
                    <a:pt x="36" y="0"/>
                    <a:pt x="37" y="0"/>
                  </a:cubicBezTo>
                  <a:cubicBezTo>
                    <a:pt x="38" y="1"/>
                    <a:pt x="38" y="2"/>
                    <a:pt x="37" y="3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3" y="37"/>
                    <a:pt x="3" y="37"/>
                    <a:pt x="2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1" name="Freeform 1063">
              <a:extLst>
                <a:ext uri="{FF2B5EF4-FFF2-40B4-BE49-F238E27FC236}">
                  <a16:creationId xmlns:a16="http://schemas.microsoft.com/office/drawing/2014/main" id="{57ED6413-5077-4983-A101-62874FA84D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88116" y="6319881"/>
              <a:ext cx="273050" cy="284163"/>
            </a:xfrm>
            <a:custGeom>
              <a:avLst/>
              <a:gdLst>
                <a:gd name="T0" fmla="*/ 3 w 38"/>
                <a:gd name="T1" fmla="*/ 37 h 37"/>
                <a:gd name="T2" fmla="*/ 1 w 38"/>
                <a:gd name="T3" fmla="*/ 36 h 37"/>
                <a:gd name="T4" fmla="*/ 1 w 38"/>
                <a:gd name="T5" fmla="*/ 34 h 37"/>
                <a:gd name="T6" fmla="*/ 34 w 38"/>
                <a:gd name="T7" fmla="*/ 0 h 37"/>
                <a:gd name="T8" fmla="*/ 37 w 38"/>
                <a:gd name="T9" fmla="*/ 0 h 37"/>
                <a:gd name="T10" fmla="*/ 37 w 38"/>
                <a:gd name="T11" fmla="*/ 3 h 37"/>
                <a:gd name="T12" fmla="*/ 4 w 38"/>
                <a:gd name="T13" fmla="*/ 36 h 37"/>
                <a:gd name="T14" fmla="*/ 3 w 38"/>
                <a:gd name="T15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37">
                  <a:moveTo>
                    <a:pt x="3" y="37"/>
                  </a:moveTo>
                  <a:cubicBezTo>
                    <a:pt x="2" y="37"/>
                    <a:pt x="2" y="37"/>
                    <a:pt x="1" y="36"/>
                  </a:cubicBezTo>
                  <a:cubicBezTo>
                    <a:pt x="0" y="36"/>
                    <a:pt x="0" y="34"/>
                    <a:pt x="1" y="34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5" y="0"/>
                    <a:pt x="36" y="0"/>
                    <a:pt x="37" y="0"/>
                  </a:cubicBezTo>
                  <a:cubicBezTo>
                    <a:pt x="38" y="1"/>
                    <a:pt x="38" y="2"/>
                    <a:pt x="37" y="3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4" y="37"/>
                    <a:pt x="3" y="37"/>
                    <a:pt x="3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62" name="Group 1061">
            <a:extLst>
              <a:ext uri="{FF2B5EF4-FFF2-40B4-BE49-F238E27FC236}">
                <a16:creationId xmlns:a16="http://schemas.microsoft.com/office/drawing/2014/main" id="{6027A0F7-CBF1-43B0-A106-68CC9351F7D1}"/>
              </a:ext>
            </a:extLst>
          </p:cNvPr>
          <p:cNvGrpSpPr/>
          <p:nvPr userDrawn="1"/>
        </p:nvGrpSpPr>
        <p:grpSpPr>
          <a:xfrm>
            <a:off x="11393648" y="493095"/>
            <a:ext cx="840863" cy="1224156"/>
            <a:chOff x="10594975" y="3925888"/>
            <a:chExt cx="1119188" cy="1792287"/>
          </a:xfrm>
        </p:grpSpPr>
        <p:sp>
          <p:nvSpPr>
            <p:cNvPr id="1063" name="Line 1067">
              <a:extLst>
                <a:ext uri="{FF2B5EF4-FFF2-40B4-BE49-F238E27FC236}">
                  <a16:creationId xmlns:a16="http://schemas.microsoft.com/office/drawing/2014/main" id="{77904B7A-96DB-486F-930A-65FF3350C95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1628438" y="3925888"/>
              <a:ext cx="85725" cy="93662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4" name="Line 1068">
              <a:extLst>
                <a:ext uri="{FF2B5EF4-FFF2-40B4-BE49-F238E27FC236}">
                  <a16:creationId xmlns:a16="http://schemas.microsoft.com/office/drawing/2014/main" id="{6AC763D6-55E6-4EDB-9F9D-36A18DD7AB3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11628438" y="3925888"/>
              <a:ext cx="85725" cy="93662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5" name="Line 1069">
              <a:extLst>
                <a:ext uri="{FF2B5EF4-FFF2-40B4-BE49-F238E27FC236}">
                  <a16:creationId xmlns:a16="http://schemas.microsoft.com/office/drawing/2014/main" id="{D68EBFDF-62AB-471F-974A-255617025D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1628438" y="4264025"/>
              <a:ext cx="85725" cy="92075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6" name="Line 1070">
              <a:extLst>
                <a:ext uri="{FF2B5EF4-FFF2-40B4-BE49-F238E27FC236}">
                  <a16:creationId xmlns:a16="http://schemas.microsoft.com/office/drawing/2014/main" id="{ABC36FE1-8C5D-4F24-BCA2-0432FF256C1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11628438" y="4264025"/>
              <a:ext cx="85725" cy="92075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7" name="Line 1071">
              <a:extLst>
                <a:ext uri="{FF2B5EF4-FFF2-40B4-BE49-F238E27FC236}">
                  <a16:creationId xmlns:a16="http://schemas.microsoft.com/office/drawing/2014/main" id="{490C809B-4458-4D3D-8CCD-EFF75F43C07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1628438" y="4606925"/>
              <a:ext cx="85725" cy="92075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8" name="Line 1072">
              <a:extLst>
                <a:ext uri="{FF2B5EF4-FFF2-40B4-BE49-F238E27FC236}">
                  <a16:creationId xmlns:a16="http://schemas.microsoft.com/office/drawing/2014/main" id="{13E99BB2-1CFE-4B26-939F-0A6C40DF526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11628438" y="4606925"/>
              <a:ext cx="85725" cy="92075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9" name="Line 1073">
              <a:extLst>
                <a:ext uri="{FF2B5EF4-FFF2-40B4-BE49-F238E27FC236}">
                  <a16:creationId xmlns:a16="http://schemas.microsoft.com/office/drawing/2014/main" id="{4529C5C5-C8C0-47F2-845F-29F15B8F4C9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1628438" y="4943475"/>
              <a:ext cx="85725" cy="93662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0" name="Line 1074">
              <a:extLst>
                <a:ext uri="{FF2B5EF4-FFF2-40B4-BE49-F238E27FC236}">
                  <a16:creationId xmlns:a16="http://schemas.microsoft.com/office/drawing/2014/main" id="{9396B70B-647E-4149-8A83-508C7642469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11628438" y="4943475"/>
              <a:ext cx="85725" cy="93662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1" name="Line 1075">
              <a:extLst>
                <a:ext uri="{FF2B5EF4-FFF2-40B4-BE49-F238E27FC236}">
                  <a16:creationId xmlns:a16="http://schemas.microsoft.com/office/drawing/2014/main" id="{A7BD2A15-2BA0-4721-9C8D-B9D813B1540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1628438" y="5287963"/>
              <a:ext cx="85725" cy="85725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2" name="Line 1076">
              <a:extLst>
                <a:ext uri="{FF2B5EF4-FFF2-40B4-BE49-F238E27FC236}">
                  <a16:creationId xmlns:a16="http://schemas.microsoft.com/office/drawing/2014/main" id="{C9EA83E3-6EF1-4AE0-A25B-E462FA3042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11628438" y="5287963"/>
              <a:ext cx="85725" cy="85725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3" name="Line 1077">
              <a:extLst>
                <a:ext uri="{FF2B5EF4-FFF2-40B4-BE49-F238E27FC236}">
                  <a16:creationId xmlns:a16="http://schemas.microsoft.com/office/drawing/2014/main" id="{74B92858-1812-44A8-9D10-A0203E848F8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1628438" y="5624513"/>
              <a:ext cx="85725" cy="93662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4" name="Line 1078">
              <a:extLst>
                <a:ext uri="{FF2B5EF4-FFF2-40B4-BE49-F238E27FC236}">
                  <a16:creationId xmlns:a16="http://schemas.microsoft.com/office/drawing/2014/main" id="{D83F6C7F-A904-4B50-89D0-37A156A64E3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11628438" y="5624513"/>
              <a:ext cx="85725" cy="93662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5" name="Line 1079">
              <a:extLst>
                <a:ext uri="{FF2B5EF4-FFF2-40B4-BE49-F238E27FC236}">
                  <a16:creationId xmlns:a16="http://schemas.microsoft.com/office/drawing/2014/main" id="{2765B8C8-55BD-4929-8AB5-E32E09A824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1282363" y="3925888"/>
              <a:ext cx="92075" cy="93662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6" name="Line 1080">
              <a:extLst>
                <a:ext uri="{FF2B5EF4-FFF2-40B4-BE49-F238E27FC236}">
                  <a16:creationId xmlns:a16="http://schemas.microsoft.com/office/drawing/2014/main" id="{7964930F-7850-4F68-ADD8-7B91B202354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11282363" y="3925888"/>
              <a:ext cx="92075" cy="93662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7" name="Line 1081">
              <a:extLst>
                <a:ext uri="{FF2B5EF4-FFF2-40B4-BE49-F238E27FC236}">
                  <a16:creationId xmlns:a16="http://schemas.microsoft.com/office/drawing/2014/main" id="{7587B0C9-1893-46F9-A70D-3484CD57AFA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1282363" y="4264025"/>
              <a:ext cx="92075" cy="92075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8" name="Line 1082">
              <a:extLst>
                <a:ext uri="{FF2B5EF4-FFF2-40B4-BE49-F238E27FC236}">
                  <a16:creationId xmlns:a16="http://schemas.microsoft.com/office/drawing/2014/main" id="{D59DF690-D4ED-420A-9E49-50B12B55F4E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11282363" y="4264025"/>
              <a:ext cx="92075" cy="92075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9" name="Line 1083">
              <a:extLst>
                <a:ext uri="{FF2B5EF4-FFF2-40B4-BE49-F238E27FC236}">
                  <a16:creationId xmlns:a16="http://schemas.microsoft.com/office/drawing/2014/main" id="{82DDF1BF-178B-4A92-9E73-73EED151A814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1282363" y="4606925"/>
              <a:ext cx="92075" cy="92075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0" name="Line 1084">
              <a:extLst>
                <a:ext uri="{FF2B5EF4-FFF2-40B4-BE49-F238E27FC236}">
                  <a16:creationId xmlns:a16="http://schemas.microsoft.com/office/drawing/2014/main" id="{5D7DF307-6F99-4890-9100-F90C7020F39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11282363" y="4606925"/>
              <a:ext cx="92075" cy="92075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1" name="Line 1085">
              <a:extLst>
                <a:ext uri="{FF2B5EF4-FFF2-40B4-BE49-F238E27FC236}">
                  <a16:creationId xmlns:a16="http://schemas.microsoft.com/office/drawing/2014/main" id="{346888C7-BC40-4317-BBB6-4316DA984AE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1282363" y="4943475"/>
              <a:ext cx="92075" cy="93662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2" name="Line 1086">
              <a:extLst>
                <a:ext uri="{FF2B5EF4-FFF2-40B4-BE49-F238E27FC236}">
                  <a16:creationId xmlns:a16="http://schemas.microsoft.com/office/drawing/2014/main" id="{A569A647-50D4-4268-A902-7F1B4D7CBEB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11282363" y="4943475"/>
              <a:ext cx="92075" cy="93662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3" name="Line 1087">
              <a:extLst>
                <a:ext uri="{FF2B5EF4-FFF2-40B4-BE49-F238E27FC236}">
                  <a16:creationId xmlns:a16="http://schemas.microsoft.com/office/drawing/2014/main" id="{C88B2019-83BC-4870-B128-BC44E4C6566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1282363" y="5287963"/>
              <a:ext cx="92075" cy="85725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4" name="Line 1088">
              <a:extLst>
                <a:ext uri="{FF2B5EF4-FFF2-40B4-BE49-F238E27FC236}">
                  <a16:creationId xmlns:a16="http://schemas.microsoft.com/office/drawing/2014/main" id="{9BF6F9C2-3E81-4E62-A97B-754439C599D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11282363" y="5287963"/>
              <a:ext cx="92075" cy="85725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5" name="Line 1089">
              <a:extLst>
                <a:ext uri="{FF2B5EF4-FFF2-40B4-BE49-F238E27FC236}">
                  <a16:creationId xmlns:a16="http://schemas.microsoft.com/office/drawing/2014/main" id="{008B4C33-4D16-48EE-9A4E-9805C5C206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1282363" y="5624513"/>
              <a:ext cx="92075" cy="93662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6" name="Line 1090">
              <a:extLst>
                <a:ext uri="{FF2B5EF4-FFF2-40B4-BE49-F238E27FC236}">
                  <a16:creationId xmlns:a16="http://schemas.microsoft.com/office/drawing/2014/main" id="{7A33AC26-99CD-429E-BA82-AEDB12CC5C2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11282363" y="5624513"/>
              <a:ext cx="92075" cy="93662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7" name="Line 1091">
              <a:extLst>
                <a:ext uri="{FF2B5EF4-FFF2-40B4-BE49-F238E27FC236}">
                  <a16:creationId xmlns:a16="http://schemas.microsoft.com/office/drawing/2014/main" id="{5B4FAAD2-BDD7-4EBC-B751-06798D3A47A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0941050" y="3925888"/>
              <a:ext cx="87313" cy="93662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8" name="Line 1092">
              <a:extLst>
                <a:ext uri="{FF2B5EF4-FFF2-40B4-BE49-F238E27FC236}">
                  <a16:creationId xmlns:a16="http://schemas.microsoft.com/office/drawing/2014/main" id="{BD59EC06-FBF7-4C95-8745-0D4E7B8033A4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10941050" y="3925888"/>
              <a:ext cx="87313" cy="93662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9" name="Line 1093">
              <a:extLst>
                <a:ext uri="{FF2B5EF4-FFF2-40B4-BE49-F238E27FC236}">
                  <a16:creationId xmlns:a16="http://schemas.microsoft.com/office/drawing/2014/main" id="{AD29899E-A307-49A1-9471-0ADFBF50003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0941050" y="4264025"/>
              <a:ext cx="87313" cy="92075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0" name="Line 1094">
              <a:extLst>
                <a:ext uri="{FF2B5EF4-FFF2-40B4-BE49-F238E27FC236}">
                  <a16:creationId xmlns:a16="http://schemas.microsoft.com/office/drawing/2014/main" id="{662D6BE0-CD36-4344-A90C-5FDA42C6FE81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10941050" y="4264025"/>
              <a:ext cx="87313" cy="92075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1" name="Line 1095">
              <a:extLst>
                <a:ext uri="{FF2B5EF4-FFF2-40B4-BE49-F238E27FC236}">
                  <a16:creationId xmlns:a16="http://schemas.microsoft.com/office/drawing/2014/main" id="{92C8DE47-2B53-4BAC-9717-F9742590E84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0941050" y="4606925"/>
              <a:ext cx="87313" cy="92075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2" name="Line 1096">
              <a:extLst>
                <a:ext uri="{FF2B5EF4-FFF2-40B4-BE49-F238E27FC236}">
                  <a16:creationId xmlns:a16="http://schemas.microsoft.com/office/drawing/2014/main" id="{47D9F5FF-E8CA-4759-A989-30C4E0FFD6E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10941050" y="4606925"/>
              <a:ext cx="87313" cy="92075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3" name="Line 1097">
              <a:extLst>
                <a:ext uri="{FF2B5EF4-FFF2-40B4-BE49-F238E27FC236}">
                  <a16:creationId xmlns:a16="http://schemas.microsoft.com/office/drawing/2014/main" id="{9CCAAE34-C4C8-44DE-A1B7-CF9B87EA151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0941050" y="4943475"/>
              <a:ext cx="87313" cy="93662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4" name="Line 1098">
              <a:extLst>
                <a:ext uri="{FF2B5EF4-FFF2-40B4-BE49-F238E27FC236}">
                  <a16:creationId xmlns:a16="http://schemas.microsoft.com/office/drawing/2014/main" id="{B5441A0D-D739-4437-A97A-6C3886C2F1F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10941050" y="4943475"/>
              <a:ext cx="87313" cy="93662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5" name="Line 1099">
              <a:extLst>
                <a:ext uri="{FF2B5EF4-FFF2-40B4-BE49-F238E27FC236}">
                  <a16:creationId xmlns:a16="http://schemas.microsoft.com/office/drawing/2014/main" id="{847C5720-B348-41BD-8B8E-49B60A40A75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0941050" y="5287963"/>
              <a:ext cx="87313" cy="85725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6" name="Line 1100">
              <a:extLst>
                <a:ext uri="{FF2B5EF4-FFF2-40B4-BE49-F238E27FC236}">
                  <a16:creationId xmlns:a16="http://schemas.microsoft.com/office/drawing/2014/main" id="{F2EE37DE-14F1-4080-9381-04866AE0467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10941050" y="5287963"/>
              <a:ext cx="87313" cy="85725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7" name="Line 1101">
              <a:extLst>
                <a:ext uri="{FF2B5EF4-FFF2-40B4-BE49-F238E27FC236}">
                  <a16:creationId xmlns:a16="http://schemas.microsoft.com/office/drawing/2014/main" id="{8E9ABEE7-2B1D-42F1-9594-6FE0D95F217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0941050" y="5624513"/>
              <a:ext cx="87313" cy="93662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8" name="Line 1102">
              <a:extLst>
                <a:ext uri="{FF2B5EF4-FFF2-40B4-BE49-F238E27FC236}">
                  <a16:creationId xmlns:a16="http://schemas.microsoft.com/office/drawing/2014/main" id="{159EEA20-964D-4F18-98E8-38D3CEE0886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10941050" y="5624513"/>
              <a:ext cx="87313" cy="93662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9" name="Line 1103">
              <a:extLst>
                <a:ext uri="{FF2B5EF4-FFF2-40B4-BE49-F238E27FC236}">
                  <a16:creationId xmlns:a16="http://schemas.microsoft.com/office/drawing/2014/main" id="{8C333BC3-4DCE-4053-B709-7DF9654ED09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0594975" y="3925888"/>
              <a:ext cx="93663" cy="93662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0" name="Line 1104">
              <a:extLst>
                <a:ext uri="{FF2B5EF4-FFF2-40B4-BE49-F238E27FC236}">
                  <a16:creationId xmlns:a16="http://schemas.microsoft.com/office/drawing/2014/main" id="{99D0F378-36CE-40E8-AD21-6462BCC00FF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10594975" y="3925888"/>
              <a:ext cx="93663" cy="93662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1" name="Line 1105">
              <a:extLst>
                <a:ext uri="{FF2B5EF4-FFF2-40B4-BE49-F238E27FC236}">
                  <a16:creationId xmlns:a16="http://schemas.microsoft.com/office/drawing/2014/main" id="{8AB34407-25E8-435E-916A-66EBF1BF22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0594975" y="4264025"/>
              <a:ext cx="93663" cy="92075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2" name="Line 1106">
              <a:extLst>
                <a:ext uri="{FF2B5EF4-FFF2-40B4-BE49-F238E27FC236}">
                  <a16:creationId xmlns:a16="http://schemas.microsoft.com/office/drawing/2014/main" id="{777E8E1A-D34A-4DA6-9CED-7D016CEF7F0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10594975" y="4264025"/>
              <a:ext cx="93663" cy="92075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3" name="Line 1107">
              <a:extLst>
                <a:ext uri="{FF2B5EF4-FFF2-40B4-BE49-F238E27FC236}">
                  <a16:creationId xmlns:a16="http://schemas.microsoft.com/office/drawing/2014/main" id="{CD0281D5-7235-418C-A07D-CA12A27D5B64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0594975" y="4606925"/>
              <a:ext cx="93663" cy="92075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4" name="Line 1108">
              <a:extLst>
                <a:ext uri="{FF2B5EF4-FFF2-40B4-BE49-F238E27FC236}">
                  <a16:creationId xmlns:a16="http://schemas.microsoft.com/office/drawing/2014/main" id="{BF5542A4-82D9-4C0E-B25E-862DE54D7E8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10594975" y="4606925"/>
              <a:ext cx="93663" cy="92075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5" name="Line 1109">
              <a:extLst>
                <a:ext uri="{FF2B5EF4-FFF2-40B4-BE49-F238E27FC236}">
                  <a16:creationId xmlns:a16="http://schemas.microsoft.com/office/drawing/2014/main" id="{42961D0C-DC9C-4D77-A2BF-9AF5138D8E0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0594975" y="4943475"/>
              <a:ext cx="93663" cy="93662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6" name="Line 1110">
              <a:extLst>
                <a:ext uri="{FF2B5EF4-FFF2-40B4-BE49-F238E27FC236}">
                  <a16:creationId xmlns:a16="http://schemas.microsoft.com/office/drawing/2014/main" id="{B2C48483-6F91-418B-A3DD-4B4116ABE0D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10594975" y="4943475"/>
              <a:ext cx="93663" cy="93662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7" name="Line 1111">
              <a:extLst>
                <a:ext uri="{FF2B5EF4-FFF2-40B4-BE49-F238E27FC236}">
                  <a16:creationId xmlns:a16="http://schemas.microsoft.com/office/drawing/2014/main" id="{BC0EE7F8-680C-4540-94DC-A927832E2EF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0594975" y="5287963"/>
              <a:ext cx="93663" cy="85725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8" name="Line 1112">
              <a:extLst>
                <a:ext uri="{FF2B5EF4-FFF2-40B4-BE49-F238E27FC236}">
                  <a16:creationId xmlns:a16="http://schemas.microsoft.com/office/drawing/2014/main" id="{ACBB698E-093D-4D93-9968-076188228D8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10594975" y="5287963"/>
              <a:ext cx="93663" cy="85725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9" name="Line 1113">
              <a:extLst>
                <a:ext uri="{FF2B5EF4-FFF2-40B4-BE49-F238E27FC236}">
                  <a16:creationId xmlns:a16="http://schemas.microsoft.com/office/drawing/2014/main" id="{59C5015B-1A8D-4CB7-A771-7A08C26B3AC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0594975" y="5624513"/>
              <a:ext cx="93663" cy="93662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0" name="Line 1114">
              <a:extLst>
                <a:ext uri="{FF2B5EF4-FFF2-40B4-BE49-F238E27FC236}">
                  <a16:creationId xmlns:a16="http://schemas.microsoft.com/office/drawing/2014/main" id="{EE28B39A-11A5-4435-8E4D-D8A70A468C6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10594975" y="5624513"/>
              <a:ext cx="93663" cy="93662"/>
            </a:xfrm>
            <a:prstGeom prst="line">
              <a:avLst/>
            </a:prstGeom>
            <a:noFill/>
            <a:ln w="2921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112" name="Oval 1111">
            <a:extLst>
              <a:ext uri="{FF2B5EF4-FFF2-40B4-BE49-F238E27FC236}">
                <a16:creationId xmlns:a16="http://schemas.microsoft.com/office/drawing/2014/main" id="{B462D0A9-87C2-4D86-AB78-F2CDC03094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69264" y="799067"/>
            <a:ext cx="1910662" cy="1906433"/>
          </a:xfrm>
          <a:prstGeom prst="ellipse">
            <a:avLst/>
          </a:prstGeom>
          <a:solidFill>
            <a:schemeClr val="tx1">
              <a:lumMod val="85000"/>
              <a:lumOff val="15000"/>
              <a:alpha val="13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113" name="Group 1112">
            <a:extLst>
              <a:ext uri="{FF2B5EF4-FFF2-40B4-BE49-F238E27FC236}">
                <a16:creationId xmlns:a16="http://schemas.microsoft.com/office/drawing/2014/main" id="{09971BF6-CBC5-4178-8D15-2E0D88ACFF8E}"/>
              </a:ext>
            </a:extLst>
          </p:cNvPr>
          <p:cNvGrpSpPr/>
          <p:nvPr/>
        </p:nvGrpSpPr>
        <p:grpSpPr>
          <a:xfrm>
            <a:off x="8046805" y="668830"/>
            <a:ext cx="1910663" cy="1908546"/>
            <a:chOff x="-76200" y="4271963"/>
            <a:chExt cx="1435101" cy="1433512"/>
          </a:xfrm>
          <a:solidFill>
            <a:schemeClr val="bg2">
              <a:alpha val="20000"/>
            </a:schemeClr>
          </a:solidFill>
        </p:grpSpPr>
        <p:sp>
          <p:nvSpPr>
            <p:cNvPr id="1114" name="Freeform 1119">
              <a:extLst>
                <a:ext uri="{FF2B5EF4-FFF2-40B4-BE49-F238E27FC236}">
                  <a16:creationId xmlns:a16="http://schemas.microsoft.com/office/drawing/2014/main" id="{6D979B17-6629-4D73-A6EE-F89AE9F30191}"/>
                </a:ext>
              </a:extLst>
            </p:cNvPr>
            <p:cNvSpPr>
              <a:spLocks/>
            </p:cNvSpPr>
            <p:nvPr/>
          </p:nvSpPr>
          <p:spPr bwMode="auto">
            <a:xfrm>
              <a:off x="76200" y="4422775"/>
              <a:ext cx="120650" cy="120650"/>
            </a:xfrm>
            <a:custGeom>
              <a:avLst/>
              <a:gdLst>
                <a:gd name="T0" fmla="*/ 0 w 40"/>
                <a:gd name="T1" fmla="*/ 40 h 40"/>
                <a:gd name="T2" fmla="*/ 40 w 40"/>
                <a:gd name="T3" fmla="*/ 0 h 40"/>
                <a:gd name="T4" fmla="*/ 0 w 40"/>
                <a:gd name="T5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40">
                  <a:moveTo>
                    <a:pt x="0" y="40"/>
                  </a:moveTo>
                  <a:cubicBezTo>
                    <a:pt x="40" y="0"/>
                    <a:pt x="40" y="0"/>
                    <a:pt x="40" y="0"/>
                  </a:cubicBezTo>
                  <a:cubicBezTo>
                    <a:pt x="25" y="12"/>
                    <a:pt x="12" y="25"/>
                    <a:pt x="0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5" name="Freeform 1120">
              <a:extLst>
                <a:ext uri="{FF2B5EF4-FFF2-40B4-BE49-F238E27FC236}">
                  <a16:creationId xmlns:a16="http://schemas.microsoft.com/office/drawing/2014/main" id="{97961023-0C67-4B22-BF6A-106BF7800D3F}"/>
                </a:ext>
              </a:extLst>
            </p:cNvPr>
            <p:cNvSpPr>
              <a:spLocks/>
            </p:cNvSpPr>
            <p:nvPr/>
          </p:nvSpPr>
          <p:spPr bwMode="auto">
            <a:xfrm>
              <a:off x="-42863" y="4305300"/>
              <a:ext cx="468313" cy="469900"/>
            </a:xfrm>
            <a:custGeom>
              <a:avLst/>
              <a:gdLst>
                <a:gd name="T0" fmla="*/ 137 w 154"/>
                <a:gd name="T1" fmla="*/ 6 h 155"/>
                <a:gd name="T2" fmla="*/ 6 w 154"/>
                <a:gd name="T3" fmla="*/ 137 h 155"/>
                <a:gd name="T4" fmla="*/ 0 w 154"/>
                <a:gd name="T5" fmla="*/ 155 h 155"/>
                <a:gd name="T6" fmla="*/ 154 w 154"/>
                <a:gd name="T7" fmla="*/ 0 h 155"/>
                <a:gd name="T8" fmla="*/ 137 w 154"/>
                <a:gd name="T9" fmla="*/ 6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" h="155">
                  <a:moveTo>
                    <a:pt x="137" y="6"/>
                  </a:moveTo>
                  <a:cubicBezTo>
                    <a:pt x="6" y="137"/>
                    <a:pt x="6" y="137"/>
                    <a:pt x="6" y="137"/>
                  </a:cubicBezTo>
                  <a:cubicBezTo>
                    <a:pt x="4" y="143"/>
                    <a:pt x="1" y="149"/>
                    <a:pt x="0" y="155"/>
                  </a:cubicBezTo>
                  <a:cubicBezTo>
                    <a:pt x="154" y="0"/>
                    <a:pt x="154" y="0"/>
                    <a:pt x="154" y="0"/>
                  </a:cubicBezTo>
                  <a:cubicBezTo>
                    <a:pt x="148" y="2"/>
                    <a:pt x="143" y="4"/>
                    <a:pt x="137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6" name="Freeform 1121">
              <a:extLst>
                <a:ext uri="{FF2B5EF4-FFF2-40B4-BE49-F238E27FC236}">
                  <a16:creationId xmlns:a16="http://schemas.microsoft.com/office/drawing/2014/main" id="{09EE263B-0670-48C1-BA3A-083A3E75D3DC}"/>
                </a:ext>
              </a:extLst>
            </p:cNvPr>
            <p:cNvSpPr>
              <a:spLocks/>
            </p:cNvSpPr>
            <p:nvPr/>
          </p:nvSpPr>
          <p:spPr bwMode="auto">
            <a:xfrm>
              <a:off x="-73025" y="4273550"/>
              <a:ext cx="635000" cy="635000"/>
            </a:xfrm>
            <a:custGeom>
              <a:avLst/>
              <a:gdLst>
                <a:gd name="T0" fmla="*/ 196 w 209"/>
                <a:gd name="T1" fmla="*/ 2 h 209"/>
                <a:gd name="T2" fmla="*/ 2 w 209"/>
                <a:gd name="T3" fmla="*/ 196 h 209"/>
                <a:gd name="T4" fmla="*/ 0 w 209"/>
                <a:gd name="T5" fmla="*/ 209 h 209"/>
                <a:gd name="T6" fmla="*/ 209 w 209"/>
                <a:gd name="T7" fmla="*/ 0 h 209"/>
                <a:gd name="T8" fmla="*/ 196 w 209"/>
                <a:gd name="T9" fmla="*/ 2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209">
                  <a:moveTo>
                    <a:pt x="196" y="2"/>
                  </a:moveTo>
                  <a:cubicBezTo>
                    <a:pt x="2" y="196"/>
                    <a:pt x="2" y="196"/>
                    <a:pt x="2" y="196"/>
                  </a:cubicBezTo>
                  <a:cubicBezTo>
                    <a:pt x="1" y="201"/>
                    <a:pt x="1" y="205"/>
                    <a:pt x="0" y="20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05" y="1"/>
                    <a:pt x="201" y="1"/>
                    <a:pt x="19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7" name="Freeform 1122">
              <a:extLst>
                <a:ext uri="{FF2B5EF4-FFF2-40B4-BE49-F238E27FC236}">
                  <a16:creationId xmlns:a16="http://schemas.microsoft.com/office/drawing/2014/main" id="{EC3E226C-4B1A-4ED5-B5EA-D3407F777BC7}"/>
                </a:ext>
              </a:extLst>
            </p:cNvPr>
            <p:cNvSpPr>
              <a:spLocks/>
            </p:cNvSpPr>
            <p:nvPr/>
          </p:nvSpPr>
          <p:spPr bwMode="auto">
            <a:xfrm>
              <a:off x="-76200" y="4271963"/>
              <a:ext cx="750888" cy="747713"/>
            </a:xfrm>
            <a:custGeom>
              <a:avLst/>
              <a:gdLst>
                <a:gd name="T0" fmla="*/ 236 w 247"/>
                <a:gd name="T1" fmla="*/ 0 h 247"/>
                <a:gd name="T2" fmla="*/ 236 w 247"/>
                <a:gd name="T3" fmla="*/ 0 h 247"/>
                <a:gd name="T4" fmla="*/ 0 w 247"/>
                <a:gd name="T5" fmla="*/ 236 h 247"/>
                <a:gd name="T6" fmla="*/ 0 w 247"/>
                <a:gd name="T7" fmla="*/ 236 h 247"/>
                <a:gd name="T8" fmla="*/ 0 w 247"/>
                <a:gd name="T9" fmla="*/ 247 h 247"/>
                <a:gd name="T10" fmla="*/ 247 w 247"/>
                <a:gd name="T11" fmla="*/ 0 h 247"/>
                <a:gd name="T12" fmla="*/ 236 w 247"/>
                <a:gd name="T13" fmla="*/ 0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7" h="247">
                  <a:moveTo>
                    <a:pt x="236" y="0"/>
                  </a:moveTo>
                  <a:cubicBezTo>
                    <a:pt x="236" y="0"/>
                    <a:pt x="236" y="0"/>
                    <a:pt x="236" y="0"/>
                  </a:cubicBezTo>
                  <a:cubicBezTo>
                    <a:pt x="0" y="236"/>
                    <a:pt x="0" y="236"/>
                    <a:pt x="0" y="236"/>
                  </a:cubicBezTo>
                  <a:cubicBezTo>
                    <a:pt x="0" y="236"/>
                    <a:pt x="0" y="236"/>
                    <a:pt x="0" y="236"/>
                  </a:cubicBezTo>
                  <a:cubicBezTo>
                    <a:pt x="0" y="240"/>
                    <a:pt x="0" y="243"/>
                    <a:pt x="0" y="247"/>
                  </a:cubicBezTo>
                  <a:cubicBezTo>
                    <a:pt x="247" y="0"/>
                    <a:pt x="247" y="0"/>
                    <a:pt x="247" y="0"/>
                  </a:cubicBezTo>
                  <a:cubicBezTo>
                    <a:pt x="243" y="0"/>
                    <a:pt x="240" y="0"/>
                    <a:pt x="23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8" name="Freeform 1123">
              <a:extLst>
                <a:ext uri="{FF2B5EF4-FFF2-40B4-BE49-F238E27FC236}">
                  <a16:creationId xmlns:a16="http://schemas.microsoft.com/office/drawing/2014/main" id="{5F523BCA-F566-43D8-8AF5-A5CBB60FDD5D}"/>
                </a:ext>
              </a:extLst>
            </p:cNvPr>
            <p:cNvSpPr>
              <a:spLocks/>
            </p:cNvSpPr>
            <p:nvPr/>
          </p:nvSpPr>
          <p:spPr bwMode="auto">
            <a:xfrm>
              <a:off x="-69850" y="4276725"/>
              <a:ext cx="841375" cy="839788"/>
            </a:xfrm>
            <a:custGeom>
              <a:avLst/>
              <a:gdLst>
                <a:gd name="T0" fmla="*/ 267 w 277"/>
                <a:gd name="T1" fmla="*/ 0 h 277"/>
                <a:gd name="T2" fmla="*/ 0 w 277"/>
                <a:gd name="T3" fmla="*/ 267 h 277"/>
                <a:gd name="T4" fmla="*/ 2 w 277"/>
                <a:gd name="T5" fmla="*/ 277 h 277"/>
                <a:gd name="T6" fmla="*/ 277 w 277"/>
                <a:gd name="T7" fmla="*/ 2 h 277"/>
                <a:gd name="T8" fmla="*/ 267 w 277"/>
                <a:gd name="T9" fmla="*/ 0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7" h="277">
                  <a:moveTo>
                    <a:pt x="267" y="0"/>
                  </a:moveTo>
                  <a:cubicBezTo>
                    <a:pt x="0" y="267"/>
                    <a:pt x="0" y="267"/>
                    <a:pt x="0" y="267"/>
                  </a:cubicBezTo>
                  <a:cubicBezTo>
                    <a:pt x="1" y="270"/>
                    <a:pt x="1" y="274"/>
                    <a:pt x="2" y="277"/>
                  </a:cubicBezTo>
                  <a:cubicBezTo>
                    <a:pt x="277" y="2"/>
                    <a:pt x="277" y="2"/>
                    <a:pt x="277" y="2"/>
                  </a:cubicBezTo>
                  <a:cubicBezTo>
                    <a:pt x="274" y="1"/>
                    <a:pt x="270" y="1"/>
                    <a:pt x="26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9" name="Freeform 1124">
              <a:extLst>
                <a:ext uri="{FF2B5EF4-FFF2-40B4-BE49-F238E27FC236}">
                  <a16:creationId xmlns:a16="http://schemas.microsoft.com/office/drawing/2014/main" id="{F000CBF4-ED2C-4B38-9A34-A2195F12396F}"/>
                </a:ext>
              </a:extLst>
            </p:cNvPr>
            <p:cNvSpPr>
              <a:spLocks/>
            </p:cNvSpPr>
            <p:nvPr/>
          </p:nvSpPr>
          <p:spPr bwMode="auto">
            <a:xfrm>
              <a:off x="-52388" y="4295775"/>
              <a:ext cx="909638" cy="906463"/>
            </a:xfrm>
            <a:custGeom>
              <a:avLst/>
              <a:gdLst>
                <a:gd name="T0" fmla="*/ 291 w 299"/>
                <a:gd name="T1" fmla="*/ 0 h 299"/>
                <a:gd name="T2" fmla="*/ 0 w 299"/>
                <a:gd name="T3" fmla="*/ 291 h 299"/>
                <a:gd name="T4" fmla="*/ 3 w 299"/>
                <a:gd name="T5" fmla="*/ 299 h 299"/>
                <a:gd name="T6" fmla="*/ 299 w 299"/>
                <a:gd name="T7" fmla="*/ 3 h 299"/>
                <a:gd name="T8" fmla="*/ 291 w 299"/>
                <a:gd name="T9" fmla="*/ 0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9" h="299">
                  <a:moveTo>
                    <a:pt x="291" y="0"/>
                  </a:moveTo>
                  <a:cubicBezTo>
                    <a:pt x="0" y="291"/>
                    <a:pt x="0" y="291"/>
                    <a:pt x="0" y="291"/>
                  </a:cubicBezTo>
                  <a:cubicBezTo>
                    <a:pt x="1" y="294"/>
                    <a:pt x="2" y="297"/>
                    <a:pt x="3" y="299"/>
                  </a:cubicBezTo>
                  <a:cubicBezTo>
                    <a:pt x="299" y="3"/>
                    <a:pt x="299" y="3"/>
                    <a:pt x="299" y="3"/>
                  </a:cubicBezTo>
                  <a:cubicBezTo>
                    <a:pt x="296" y="2"/>
                    <a:pt x="294" y="1"/>
                    <a:pt x="29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0" name="Freeform 1125">
              <a:extLst>
                <a:ext uri="{FF2B5EF4-FFF2-40B4-BE49-F238E27FC236}">
                  <a16:creationId xmlns:a16="http://schemas.microsoft.com/office/drawing/2014/main" id="{6352655C-7CDC-415D-AB2A-A0CA64959D18}"/>
                </a:ext>
              </a:extLst>
            </p:cNvPr>
            <p:cNvSpPr>
              <a:spLocks/>
            </p:cNvSpPr>
            <p:nvPr/>
          </p:nvSpPr>
          <p:spPr bwMode="auto">
            <a:xfrm>
              <a:off x="-23813" y="4322763"/>
              <a:ext cx="960438" cy="958850"/>
            </a:xfrm>
            <a:custGeom>
              <a:avLst/>
              <a:gdLst>
                <a:gd name="T0" fmla="*/ 308 w 316"/>
                <a:gd name="T1" fmla="*/ 0 h 316"/>
                <a:gd name="T2" fmla="*/ 0 w 316"/>
                <a:gd name="T3" fmla="*/ 308 h 316"/>
                <a:gd name="T4" fmla="*/ 4 w 316"/>
                <a:gd name="T5" fmla="*/ 316 h 316"/>
                <a:gd name="T6" fmla="*/ 316 w 316"/>
                <a:gd name="T7" fmla="*/ 4 h 316"/>
                <a:gd name="T8" fmla="*/ 308 w 316"/>
                <a:gd name="T9" fmla="*/ 0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6" h="316">
                  <a:moveTo>
                    <a:pt x="308" y="0"/>
                  </a:moveTo>
                  <a:cubicBezTo>
                    <a:pt x="0" y="308"/>
                    <a:pt x="0" y="308"/>
                    <a:pt x="0" y="308"/>
                  </a:cubicBezTo>
                  <a:cubicBezTo>
                    <a:pt x="1" y="311"/>
                    <a:pt x="2" y="314"/>
                    <a:pt x="4" y="316"/>
                  </a:cubicBezTo>
                  <a:cubicBezTo>
                    <a:pt x="316" y="4"/>
                    <a:pt x="316" y="4"/>
                    <a:pt x="316" y="4"/>
                  </a:cubicBezTo>
                  <a:cubicBezTo>
                    <a:pt x="313" y="3"/>
                    <a:pt x="311" y="1"/>
                    <a:pt x="30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1" name="Freeform 1126">
              <a:extLst>
                <a:ext uri="{FF2B5EF4-FFF2-40B4-BE49-F238E27FC236}">
                  <a16:creationId xmlns:a16="http://schemas.microsoft.com/office/drawing/2014/main" id="{F668DBBE-39EF-4266-9F33-F7F23BA7AE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00" y="4359275"/>
              <a:ext cx="993775" cy="993775"/>
            </a:xfrm>
            <a:custGeom>
              <a:avLst/>
              <a:gdLst>
                <a:gd name="T0" fmla="*/ 320 w 327"/>
                <a:gd name="T1" fmla="*/ 0 h 328"/>
                <a:gd name="T2" fmla="*/ 0 w 327"/>
                <a:gd name="T3" fmla="*/ 320 h 328"/>
                <a:gd name="T4" fmla="*/ 4 w 327"/>
                <a:gd name="T5" fmla="*/ 328 h 328"/>
                <a:gd name="T6" fmla="*/ 327 w 327"/>
                <a:gd name="T7" fmla="*/ 4 h 328"/>
                <a:gd name="T8" fmla="*/ 320 w 327"/>
                <a:gd name="T9" fmla="*/ 0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328">
                  <a:moveTo>
                    <a:pt x="320" y="0"/>
                  </a:moveTo>
                  <a:cubicBezTo>
                    <a:pt x="0" y="320"/>
                    <a:pt x="0" y="320"/>
                    <a:pt x="0" y="320"/>
                  </a:cubicBezTo>
                  <a:cubicBezTo>
                    <a:pt x="1" y="323"/>
                    <a:pt x="2" y="325"/>
                    <a:pt x="4" y="328"/>
                  </a:cubicBezTo>
                  <a:cubicBezTo>
                    <a:pt x="327" y="4"/>
                    <a:pt x="327" y="4"/>
                    <a:pt x="327" y="4"/>
                  </a:cubicBezTo>
                  <a:cubicBezTo>
                    <a:pt x="325" y="2"/>
                    <a:pt x="323" y="1"/>
                    <a:pt x="32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2" name="Freeform 1127">
              <a:extLst>
                <a:ext uri="{FF2B5EF4-FFF2-40B4-BE49-F238E27FC236}">
                  <a16:creationId xmlns:a16="http://schemas.microsoft.com/office/drawing/2014/main" id="{7E11EAEC-98DA-4893-9405-771627D91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2388" y="4398963"/>
              <a:ext cx="1020763" cy="1017588"/>
            </a:xfrm>
            <a:custGeom>
              <a:avLst/>
              <a:gdLst>
                <a:gd name="T0" fmla="*/ 329 w 336"/>
                <a:gd name="T1" fmla="*/ 0 h 336"/>
                <a:gd name="T2" fmla="*/ 0 w 336"/>
                <a:gd name="T3" fmla="*/ 329 h 336"/>
                <a:gd name="T4" fmla="*/ 5 w 336"/>
                <a:gd name="T5" fmla="*/ 336 h 336"/>
                <a:gd name="T6" fmla="*/ 336 w 336"/>
                <a:gd name="T7" fmla="*/ 5 h 336"/>
                <a:gd name="T8" fmla="*/ 329 w 336"/>
                <a:gd name="T9" fmla="*/ 0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6" h="336">
                  <a:moveTo>
                    <a:pt x="329" y="0"/>
                  </a:moveTo>
                  <a:cubicBezTo>
                    <a:pt x="0" y="329"/>
                    <a:pt x="0" y="329"/>
                    <a:pt x="0" y="329"/>
                  </a:cubicBezTo>
                  <a:cubicBezTo>
                    <a:pt x="2" y="331"/>
                    <a:pt x="3" y="334"/>
                    <a:pt x="5" y="336"/>
                  </a:cubicBezTo>
                  <a:cubicBezTo>
                    <a:pt x="336" y="5"/>
                    <a:pt x="336" y="5"/>
                    <a:pt x="336" y="5"/>
                  </a:cubicBezTo>
                  <a:cubicBezTo>
                    <a:pt x="334" y="3"/>
                    <a:pt x="331" y="2"/>
                    <a:pt x="32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3" name="Freeform 1128">
              <a:extLst>
                <a:ext uri="{FF2B5EF4-FFF2-40B4-BE49-F238E27FC236}">
                  <a16:creationId xmlns:a16="http://schemas.microsoft.com/office/drawing/2014/main" id="{D66B1749-AF27-40A9-AB5E-B8234B7971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13" y="4446588"/>
              <a:ext cx="1030288" cy="1028700"/>
            </a:xfrm>
            <a:custGeom>
              <a:avLst/>
              <a:gdLst>
                <a:gd name="T0" fmla="*/ 333 w 339"/>
                <a:gd name="T1" fmla="*/ 0 h 339"/>
                <a:gd name="T2" fmla="*/ 0 w 339"/>
                <a:gd name="T3" fmla="*/ 333 h 339"/>
                <a:gd name="T4" fmla="*/ 5 w 339"/>
                <a:gd name="T5" fmla="*/ 339 h 339"/>
                <a:gd name="T6" fmla="*/ 339 w 339"/>
                <a:gd name="T7" fmla="*/ 5 h 339"/>
                <a:gd name="T8" fmla="*/ 333 w 339"/>
                <a:gd name="T9" fmla="*/ 0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9" h="339">
                  <a:moveTo>
                    <a:pt x="333" y="0"/>
                  </a:moveTo>
                  <a:cubicBezTo>
                    <a:pt x="0" y="333"/>
                    <a:pt x="0" y="333"/>
                    <a:pt x="0" y="333"/>
                  </a:cubicBezTo>
                  <a:cubicBezTo>
                    <a:pt x="2" y="335"/>
                    <a:pt x="3" y="337"/>
                    <a:pt x="5" y="339"/>
                  </a:cubicBezTo>
                  <a:cubicBezTo>
                    <a:pt x="339" y="5"/>
                    <a:pt x="339" y="5"/>
                    <a:pt x="339" y="5"/>
                  </a:cubicBezTo>
                  <a:cubicBezTo>
                    <a:pt x="337" y="3"/>
                    <a:pt x="335" y="2"/>
                    <a:pt x="33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4" name="Freeform 1129">
              <a:extLst>
                <a:ext uri="{FF2B5EF4-FFF2-40B4-BE49-F238E27FC236}">
                  <a16:creationId xmlns:a16="http://schemas.microsoft.com/office/drawing/2014/main" id="{9EFBEDEC-608D-4BDD-816E-E551B7E602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2400" y="4498975"/>
              <a:ext cx="1030288" cy="1030288"/>
            </a:xfrm>
            <a:custGeom>
              <a:avLst/>
              <a:gdLst>
                <a:gd name="T0" fmla="*/ 334 w 339"/>
                <a:gd name="T1" fmla="*/ 0 h 340"/>
                <a:gd name="T2" fmla="*/ 0 w 339"/>
                <a:gd name="T3" fmla="*/ 334 h 340"/>
                <a:gd name="T4" fmla="*/ 6 w 339"/>
                <a:gd name="T5" fmla="*/ 340 h 340"/>
                <a:gd name="T6" fmla="*/ 339 w 339"/>
                <a:gd name="T7" fmla="*/ 6 h 340"/>
                <a:gd name="T8" fmla="*/ 334 w 339"/>
                <a:gd name="T9" fmla="*/ 0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9" h="340">
                  <a:moveTo>
                    <a:pt x="334" y="0"/>
                  </a:moveTo>
                  <a:cubicBezTo>
                    <a:pt x="0" y="334"/>
                    <a:pt x="0" y="334"/>
                    <a:pt x="0" y="334"/>
                  </a:cubicBezTo>
                  <a:cubicBezTo>
                    <a:pt x="2" y="336"/>
                    <a:pt x="4" y="338"/>
                    <a:pt x="6" y="340"/>
                  </a:cubicBezTo>
                  <a:cubicBezTo>
                    <a:pt x="339" y="6"/>
                    <a:pt x="339" y="6"/>
                    <a:pt x="339" y="6"/>
                  </a:cubicBezTo>
                  <a:cubicBezTo>
                    <a:pt x="338" y="4"/>
                    <a:pt x="336" y="2"/>
                    <a:pt x="33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5" name="Freeform 1130">
              <a:extLst>
                <a:ext uri="{FF2B5EF4-FFF2-40B4-BE49-F238E27FC236}">
                  <a16:creationId xmlns:a16="http://schemas.microsoft.com/office/drawing/2014/main" id="{AEEDE294-CA2F-46AB-ADEF-82C30F31CF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725" y="4559300"/>
              <a:ext cx="1017588" cy="1016000"/>
            </a:xfrm>
            <a:custGeom>
              <a:avLst/>
              <a:gdLst>
                <a:gd name="T0" fmla="*/ 330 w 335"/>
                <a:gd name="T1" fmla="*/ 0 h 335"/>
                <a:gd name="T2" fmla="*/ 0 w 335"/>
                <a:gd name="T3" fmla="*/ 330 h 335"/>
                <a:gd name="T4" fmla="*/ 6 w 335"/>
                <a:gd name="T5" fmla="*/ 335 h 335"/>
                <a:gd name="T6" fmla="*/ 335 w 335"/>
                <a:gd name="T7" fmla="*/ 6 h 335"/>
                <a:gd name="T8" fmla="*/ 330 w 335"/>
                <a:gd name="T9" fmla="*/ 0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5" h="335">
                  <a:moveTo>
                    <a:pt x="330" y="0"/>
                  </a:moveTo>
                  <a:cubicBezTo>
                    <a:pt x="0" y="330"/>
                    <a:pt x="0" y="330"/>
                    <a:pt x="0" y="330"/>
                  </a:cubicBezTo>
                  <a:cubicBezTo>
                    <a:pt x="2" y="332"/>
                    <a:pt x="4" y="334"/>
                    <a:pt x="6" y="335"/>
                  </a:cubicBezTo>
                  <a:cubicBezTo>
                    <a:pt x="335" y="6"/>
                    <a:pt x="335" y="6"/>
                    <a:pt x="335" y="6"/>
                  </a:cubicBezTo>
                  <a:cubicBezTo>
                    <a:pt x="334" y="4"/>
                    <a:pt x="332" y="2"/>
                    <a:pt x="33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6" name="Freeform 1131">
              <a:extLst>
                <a:ext uri="{FF2B5EF4-FFF2-40B4-BE49-F238E27FC236}">
                  <a16:creationId xmlns:a16="http://schemas.microsoft.com/office/drawing/2014/main" id="{3A60CD0B-A41F-4A9D-92D3-2AE40D5F151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225" y="4622800"/>
              <a:ext cx="996950" cy="995363"/>
            </a:xfrm>
            <a:custGeom>
              <a:avLst/>
              <a:gdLst>
                <a:gd name="T0" fmla="*/ 324 w 328"/>
                <a:gd name="T1" fmla="*/ 0 h 328"/>
                <a:gd name="T2" fmla="*/ 0 w 328"/>
                <a:gd name="T3" fmla="*/ 324 h 328"/>
                <a:gd name="T4" fmla="*/ 7 w 328"/>
                <a:gd name="T5" fmla="*/ 328 h 328"/>
                <a:gd name="T6" fmla="*/ 328 w 328"/>
                <a:gd name="T7" fmla="*/ 7 h 328"/>
                <a:gd name="T8" fmla="*/ 324 w 328"/>
                <a:gd name="T9" fmla="*/ 0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8" h="328">
                  <a:moveTo>
                    <a:pt x="324" y="0"/>
                  </a:moveTo>
                  <a:cubicBezTo>
                    <a:pt x="0" y="324"/>
                    <a:pt x="0" y="324"/>
                    <a:pt x="0" y="324"/>
                  </a:cubicBezTo>
                  <a:cubicBezTo>
                    <a:pt x="2" y="325"/>
                    <a:pt x="5" y="326"/>
                    <a:pt x="7" y="328"/>
                  </a:cubicBezTo>
                  <a:cubicBezTo>
                    <a:pt x="328" y="7"/>
                    <a:pt x="328" y="7"/>
                    <a:pt x="328" y="7"/>
                  </a:cubicBezTo>
                  <a:cubicBezTo>
                    <a:pt x="326" y="5"/>
                    <a:pt x="325" y="2"/>
                    <a:pt x="32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7" name="Freeform 1132">
              <a:extLst>
                <a:ext uri="{FF2B5EF4-FFF2-40B4-BE49-F238E27FC236}">
                  <a16:creationId xmlns:a16="http://schemas.microsoft.com/office/drawing/2014/main" id="{8CA46D16-3CA7-46F0-BA41-B8F537F83F2F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075" y="4692650"/>
              <a:ext cx="960438" cy="958850"/>
            </a:xfrm>
            <a:custGeom>
              <a:avLst/>
              <a:gdLst>
                <a:gd name="T0" fmla="*/ 313 w 316"/>
                <a:gd name="T1" fmla="*/ 0 h 316"/>
                <a:gd name="T2" fmla="*/ 0 w 316"/>
                <a:gd name="T3" fmla="*/ 313 h 316"/>
                <a:gd name="T4" fmla="*/ 8 w 316"/>
                <a:gd name="T5" fmla="*/ 316 h 316"/>
                <a:gd name="T6" fmla="*/ 316 w 316"/>
                <a:gd name="T7" fmla="*/ 8 h 316"/>
                <a:gd name="T8" fmla="*/ 313 w 316"/>
                <a:gd name="T9" fmla="*/ 0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6" h="316">
                  <a:moveTo>
                    <a:pt x="313" y="0"/>
                  </a:moveTo>
                  <a:cubicBezTo>
                    <a:pt x="0" y="313"/>
                    <a:pt x="0" y="313"/>
                    <a:pt x="0" y="313"/>
                  </a:cubicBezTo>
                  <a:cubicBezTo>
                    <a:pt x="3" y="314"/>
                    <a:pt x="5" y="315"/>
                    <a:pt x="8" y="316"/>
                  </a:cubicBezTo>
                  <a:cubicBezTo>
                    <a:pt x="316" y="8"/>
                    <a:pt x="316" y="8"/>
                    <a:pt x="316" y="8"/>
                  </a:cubicBezTo>
                  <a:cubicBezTo>
                    <a:pt x="315" y="6"/>
                    <a:pt x="314" y="3"/>
                    <a:pt x="3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8" name="Freeform 1133">
              <a:extLst>
                <a:ext uri="{FF2B5EF4-FFF2-40B4-BE49-F238E27FC236}">
                  <a16:creationId xmlns:a16="http://schemas.microsoft.com/office/drawing/2014/main" id="{E1D5CFE4-840A-465D-AC26-F5514740E1A9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450" y="4772025"/>
              <a:ext cx="909638" cy="906463"/>
            </a:xfrm>
            <a:custGeom>
              <a:avLst/>
              <a:gdLst>
                <a:gd name="T0" fmla="*/ 297 w 299"/>
                <a:gd name="T1" fmla="*/ 0 h 299"/>
                <a:gd name="T2" fmla="*/ 0 w 299"/>
                <a:gd name="T3" fmla="*/ 297 h 299"/>
                <a:gd name="T4" fmla="*/ 9 w 299"/>
                <a:gd name="T5" fmla="*/ 299 h 299"/>
                <a:gd name="T6" fmla="*/ 299 w 299"/>
                <a:gd name="T7" fmla="*/ 9 h 299"/>
                <a:gd name="T8" fmla="*/ 297 w 299"/>
                <a:gd name="T9" fmla="*/ 0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9" h="299">
                  <a:moveTo>
                    <a:pt x="297" y="0"/>
                  </a:moveTo>
                  <a:cubicBezTo>
                    <a:pt x="0" y="297"/>
                    <a:pt x="0" y="297"/>
                    <a:pt x="0" y="297"/>
                  </a:cubicBezTo>
                  <a:cubicBezTo>
                    <a:pt x="3" y="298"/>
                    <a:pt x="6" y="298"/>
                    <a:pt x="9" y="299"/>
                  </a:cubicBezTo>
                  <a:cubicBezTo>
                    <a:pt x="299" y="9"/>
                    <a:pt x="299" y="9"/>
                    <a:pt x="299" y="9"/>
                  </a:cubicBezTo>
                  <a:cubicBezTo>
                    <a:pt x="298" y="6"/>
                    <a:pt x="297" y="3"/>
                    <a:pt x="29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9" name="Freeform 1134">
              <a:extLst>
                <a:ext uri="{FF2B5EF4-FFF2-40B4-BE49-F238E27FC236}">
                  <a16:creationId xmlns:a16="http://schemas.microsoft.com/office/drawing/2014/main" id="{AFD4034D-EBF7-42BA-99EB-ECF9BFC4C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511175" y="4859338"/>
              <a:ext cx="841375" cy="836613"/>
            </a:xfrm>
            <a:custGeom>
              <a:avLst/>
              <a:gdLst>
                <a:gd name="T0" fmla="*/ 276 w 277"/>
                <a:gd name="T1" fmla="*/ 0 h 276"/>
                <a:gd name="T2" fmla="*/ 0 w 277"/>
                <a:gd name="T3" fmla="*/ 275 h 276"/>
                <a:gd name="T4" fmla="*/ 10 w 277"/>
                <a:gd name="T5" fmla="*/ 276 h 276"/>
                <a:gd name="T6" fmla="*/ 277 w 277"/>
                <a:gd name="T7" fmla="*/ 9 h 276"/>
                <a:gd name="T8" fmla="*/ 276 w 277"/>
                <a:gd name="T9" fmla="*/ 0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7" h="276">
                  <a:moveTo>
                    <a:pt x="276" y="0"/>
                  </a:moveTo>
                  <a:cubicBezTo>
                    <a:pt x="0" y="275"/>
                    <a:pt x="0" y="275"/>
                    <a:pt x="0" y="275"/>
                  </a:cubicBezTo>
                  <a:cubicBezTo>
                    <a:pt x="4" y="275"/>
                    <a:pt x="7" y="276"/>
                    <a:pt x="10" y="276"/>
                  </a:cubicBezTo>
                  <a:cubicBezTo>
                    <a:pt x="277" y="9"/>
                    <a:pt x="277" y="9"/>
                    <a:pt x="277" y="9"/>
                  </a:cubicBezTo>
                  <a:cubicBezTo>
                    <a:pt x="277" y="6"/>
                    <a:pt x="276" y="3"/>
                    <a:pt x="27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0" name="Freeform 1135">
              <a:extLst>
                <a:ext uri="{FF2B5EF4-FFF2-40B4-BE49-F238E27FC236}">
                  <a16:creationId xmlns:a16="http://schemas.microsoft.com/office/drawing/2014/main" id="{1615E91A-467C-4967-B340-1B4CF814CC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013" y="4953000"/>
              <a:ext cx="750888" cy="752475"/>
            </a:xfrm>
            <a:custGeom>
              <a:avLst/>
              <a:gdLst>
                <a:gd name="T0" fmla="*/ 247 w 247"/>
                <a:gd name="T1" fmla="*/ 11 h 248"/>
                <a:gd name="T2" fmla="*/ 247 w 247"/>
                <a:gd name="T3" fmla="*/ 0 h 248"/>
                <a:gd name="T4" fmla="*/ 0 w 247"/>
                <a:gd name="T5" fmla="*/ 247 h 248"/>
                <a:gd name="T6" fmla="*/ 11 w 247"/>
                <a:gd name="T7" fmla="*/ 248 h 248"/>
                <a:gd name="T8" fmla="*/ 11 w 247"/>
                <a:gd name="T9" fmla="*/ 248 h 248"/>
                <a:gd name="T10" fmla="*/ 247 w 247"/>
                <a:gd name="T11" fmla="*/ 11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7" h="248">
                  <a:moveTo>
                    <a:pt x="247" y="11"/>
                  </a:moveTo>
                  <a:cubicBezTo>
                    <a:pt x="247" y="8"/>
                    <a:pt x="247" y="4"/>
                    <a:pt x="247" y="0"/>
                  </a:cubicBezTo>
                  <a:cubicBezTo>
                    <a:pt x="0" y="247"/>
                    <a:pt x="0" y="247"/>
                    <a:pt x="0" y="247"/>
                  </a:cubicBezTo>
                  <a:cubicBezTo>
                    <a:pt x="4" y="247"/>
                    <a:pt x="7" y="248"/>
                    <a:pt x="11" y="248"/>
                  </a:cubicBezTo>
                  <a:cubicBezTo>
                    <a:pt x="11" y="248"/>
                    <a:pt x="11" y="248"/>
                    <a:pt x="11" y="248"/>
                  </a:cubicBezTo>
                  <a:cubicBezTo>
                    <a:pt x="247" y="11"/>
                    <a:pt x="247" y="11"/>
                    <a:pt x="247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1" name="Freeform 1136">
              <a:extLst>
                <a:ext uri="{FF2B5EF4-FFF2-40B4-BE49-F238E27FC236}">
                  <a16:creationId xmlns:a16="http://schemas.microsoft.com/office/drawing/2014/main" id="{38115041-2388-4E19-B85F-9D9FCC3A07F1}"/>
                </a:ext>
              </a:extLst>
            </p:cNvPr>
            <p:cNvSpPr>
              <a:spLocks/>
            </p:cNvSpPr>
            <p:nvPr/>
          </p:nvSpPr>
          <p:spPr bwMode="auto">
            <a:xfrm>
              <a:off x="720725" y="5065713"/>
              <a:ext cx="635000" cy="633413"/>
            </a:xfrm>
            <a:custGeom>
              <a:avLst/>
              <a:gdLst>
                <a:gd name="T0" fmla="*/ 209 w 209"/>
                <a:gd name="T1" fmla="*/ 0 h 209"/>
                <a:gd name="T2" fmla="*/ 0 w 209"/>
                <a:gd name="T3" fmla="*/ 209 h 209"/>
                <a:gd name="T4" fmla="*/ 13 w 209"/>
                <a:gd name="T5" fmla="*/ 207 h 209"/>
                <a:gd name="T6" fmla="*/ 207 w 209"/>
                <a:gd name="T7" fmla="*/ 13 h 209"/>
                <a:gd name="T8" fmla="*/ 209 w 209"/>
                <a:gd name="T9" fmla="*/ 0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209">
                  <a:moveTo>
                    <a:pt x="209" y="0"/>
                  </a:moveTo>
                  <a:cubicBezTo>
                    <a:pt x="0" y="209"/>
                    <a:pt x="0" y="209"/>
                    <a:pt x="0" y="209"/>
                  </a:cubicBezTo>
                  <a:cubicBezTo>
                    <a:pt x="4" y="209"/>
                    <a:pt x="9" y="208"/>
                    <a:pt x="13" y="207"/>
                  </a:cubicBezTo>
                  <a:cubicBezTo>
                    <a:pt x="207" y="13"/>
                    <a:pt x="207" y="13"/>
                    <a:pt x="207" y="13"/>
                  </a:cubicBezTo>
                  <a:cubicBezTo>
                    <a:pt x="208" y="9"/>
                    <a:pt x="209" y="4"/>
                    <a:pt x="2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2" name="Freeform 1137">
              <a:extLst>
                <a:ext uri="{FF2B5EF4-FFF2-40B4-BE49-F238E27FC236}">
                  <a16:creationId xmlns:a16="http://schemas.microsoft.com/office/drawing/2014/main" id="{AFC79B39-4812-4611-9FD6-202BA137D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250" y="5202238"/>
              <a:ext cx="471488" cy="469900"/>
            </a:xfrm>
            <a:custGeom>
              <a:avLst/>
              <a:gdLst>
                <a:gd name="T0" fmla="*/ 155 w 155"/>
                <a:gd name="T1" fmla="*/ 0 h 155"/>
                <a:gd name="T2" fmla="*/ 0 w 155"/>
                <a:gd name="T3" fmla="*/ 155 h 155"/>
                <a:gd name="T4" fmla="*/ 17 w 155"/>
                <a:gd name="T5" fmla="*/ 148 h 155"/>
                <a:gd name="T6" fmla="*/ 148 w 155"/>
                <a:gd name="T7" fmla="*/ 18 h 155"/>
                <a:gd name="T8" fmla="*/ 155 w 155"/>
                <a:gd name="T9" fmla="*/ 0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5" h="155">
                  <a:moveTo>
                    <a:pt x="155" y="0"/>
                  </a:moveTo>
                  <a:cubicBezTo>
                    <a:pt x="0" y="155"/>
                    <a:pt x="0" y="155"/>
                    <a:pt x="0" y="155"/>
                  </a:cubicBezTo>
                  <a:cubicBezTo>
                    <a:pt x="6" y="153"/>
                    <a:pt x="12" y="151"/>
                    <a:pt x="17" y="148"/>
                  </a:cubicBezTo>
                  <a:cubicBezTo>
                    <a:pt x="148" y="18"/>
                    <a:pt x="148" y="18"/>
                    <a:pt x="148" y="18"/>
                  </a:cubicBezTo>
                  <a:cubicBezTo>
                    <a:pt x="151" y="12"/>
                    <a:pt x="153" y="6"/>
                    <a:pt x="15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3" name="Freeform 1138">
              <a:extLst>
                <a:ext uri="{FF2B5EF4-FFF2-40B4-BE49-F238E27FC236}">
                  <a16:creationId xmlns:a16="http://schemas.microsoft.com/office/drawing/2014/main" id="{50A30320-9EC1-4C13-BD63-206B5594402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5850" y="5429250"/>
              <a:ext cx="120650" cy="122238"/>
            </a:xfrm>
            <a:custGeom>
              <a:avLst/>
              <a:gdLst>
                <a:gd name="T0" fmla="*/ 40 w 40"/>
                <a:gd name="T1" fmla="*/ 0 h 40"/>
                <a:gd name="T2" fmla="*/ 0 w 40"/>
                <a:gd name="T3" fmla="*/ 40 h 40"/>
                <a:gd name="T4" fmla="*/ 40 w 40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40">
                  <a:moveTo>
                    <a:pt x="40" y="0"/>
                  </a:moveTo>
                  <a:cubicBezTo>
                    <a:pt x="0" y="40"/>
                    <a:pt x="0" y="40"/>
                    <a:pt x="0" y="40"/>
                  </a:cubicBezTo>
                  <a:cubicBezTo>
                    <a:pt x="15" y="28"/>
                    <a:pt x="28" y="15"/>
                    <a:pt x="4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614657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Full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F560170-4515-44FD-8831-07760EDC8A07}"/>
              </a:ext>
            </a:extLst>
          </p:cNvPr>
          <p:cNvSpPr/>
          <p:nvPr userDrawn="1"/>
        </p:nvSpPr>
        <p:spPr>
          <a:xfrm>
            <a:off x="0" y="6164422"/>
            <a:ext cx="12192000" cy="69357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D1912E9-A21C-47E8-9AC0-F2EB81552DD8}"/>
              </a:ext>
            </a:extLst>
          </p:cNvPr>
          <p:cNvGrpSpPr/>
          <p:nvPr userDrawn="1"/>
        </p:nvGrpSpPr>
        <p:grpSpPr>
          <a:xfrm>
            <a:off x="11303925" y="6318603"/>
            <a:ext cx="432194" cy="431983"/>
            <a:chOff x="11484752" y="6250196"/>
            <a:chExt cx="432194" cy="431983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5C5F57C4-72C9-47EA-9457-2791FD0C7366}"/>
                </a:ext>
              </a:extLst>
            </p:cNvPr>
            <p:cNvSpPr/>
            <p:nvPr userDrawn="1"/>
          </p:nvSpPr>
          <p:spPr>
            <a:xfrm>
              <a:off x="11484963" y="6250196"/>
              <a:ext cx="431983" cy="43198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Slide Number Placeholder 13">
              <a:extLst>
                <a:ext uri="{FF2B5EF4-FFF2-40B4-BE49-F238E27FC236}">
                  <a16:creationId xmlns:a16="http://schemas.microsoft.com/office/drawing/2014/main" id="{18CDBE3C-FADD-47E9-B14E-0F08B8E67206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1484752" y="6348069"/>
              <a:ext cx="431256" cy="226714"/>
            </a:xfrm>
            <a:prstGeom prst="rect">
              <a:avLst/>
            </a:prstGeom>
          </p:spPr>
          <p:txBody>
            <a:bodyPr vert="horz" lIns="91440" tIns="45720" rIns="91440" bIns="45720" rtlCol="0" anchor="ctr"/>
            <a:lstStyle>
              <a:defPPr>
                <a:defRPr lang="en-US"/>
              </a:defPPr>
              <a:lvl1pPr marL="0" algn="ctr" defTabSz="914400" rtl="0" eaLnBrk="1" latinLnBrk="0" hangingPunct="1">
                <a:defRPr sz="1200" b="1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fld id="{1F70EEBF-E97C-49FF-B05B-3B4D348638DC}" type="slidenum">
                <a:rPr lang="en-US" sz="1400" smtClean="0"/>
                <a:pPr/>
                <a:t>‹nº›</a:t>
              </a:fld>
              <a:endParaRPr lang="en-US" sz="1400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1C0FBA2F-E635-4B13-92B3-5370DB892E5E}"/>
              </a:ext>
            </a:extLst>
          </p:cNvPr>
          <p:cNvGrpSpPr/>
          <p:nvPr userDrawn="1"/>
        </p:nvGrpSpPr>
        <p:grpSpPr>
          <a:xfrm>
            <a:off x="4199428" y="6366463"/>
            <a:ext cx="2220614" cy="297787"/>
            <a:chOff x="2338752" y="6327198"/>
            <a:chExt cx="2220614" cy="297787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B3ED7679-2AAD-4B16-A3D9-0B1E2E952ADA}"/>
                </a:ext>
              </a:extLst>
            </p:cNvPr>
            <p:cNvSpPr/>
            <p:nvPr userDrawn="1"/>
          </p:nvSpPr>
          <p:spPr>
            <a:xfrm>
              <a:off x="2370451" y="6327198"/>
              <a:ext cx="2174140" cy="297787"/>
            </a:xfrm>
            <a:prstGeom prst="roundRect">
              <a:avLst>
                <a:gd name="adj" fmla="val 16415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B58EE6F3-1827-4A79-A789-E8F4B697EE69}"/>
                </a:ext>
              </a:extLst>
            </p:cNvPr>
            <p:cNvSpPr/>
            <p:nvPr userDrawn="1"/>
          </p:nvSpPr>
          <p:spPr>
            <a:xfrm>
              <a:off x="2338752" y="6327703"/>
              <a:ext cx="2220614" cy="2797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1" spc="0" baseline="0" dirty="0">
                  <a:solidFill>
                    <a:schemeClr val="bg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Presentation Template</a:t>
              </a:r>
            </a:p>
          </p:txBody>
        </p:sp>
      </p:grpSp>
      <p:sp>
        <p:nvSpPr>
          <p:cNvPr id="376" name="TextBox 375">
            <a:extLst>
              <a:ext uri="{FF2B5EF4-FFF2-40B4-BE49-F238E27FC236}">
                <a16:creationId xmlns:a16="http://schemas.microsoft.com/office/drawing/2014/main" id="{70566056-8664-4C4F-8A6C-F8CFA206E8E2}"/>
              </a:ext>
            </a:extLst>
          </p:cNvPr>
          <p:cNvSpPr txBox="1"/>
          <p:nvPr userDrawn="1"/>
        </p:nvSpPr>
        <p:spPr>
          <a:xfrm>
            <a:off x="2440540" y="6243805"/>
            <a:ext cx="1691295" cy="523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pc="-400" baseline="0" dirty="0">
                <a:solidFill>
                  <a:schemeClr val="accent3"/>
                </a:solidFill>
                <a:latin typeface="+mj-lt"/>
              </a:rPr>
              <a:t>Response</a:t>
            </a:r>
          </a:p>
        </p:txBody>
      </p:sp>
      <p:sp>
        <p:nvSpPr>
          <p:cNvPr id="378" name="TextBox 377">
            <a:extLst>
              <a:ext uri="{FF2B5EF4-FFF2-40B4-BE49-F238E27FC236}">
                <a16:creationId xmlns:a16="http://schemas.microsoft.com/office/drawing/2014/main" id="{85124D0E-F4F8-4270-B447-3216C7C4E8E2}"/>
              </a:ext>
            </a:extLst>
          </p:cNvPr>
          <p:cNvSpPr txBox="1"/>
          <p:nvPr userDrawn="1"/>
        </p:nvSpPr>
        <p:spPr>
          <a:xfrm>
            <a:off x="1120240" y="6300842"/>
            <a:ext cx="143909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spc="-100" baseline="0" dirty="0">
                <a:solidFill>
                  <a:schemeClr val="accent2"/>
                </a:solidFill>
                <a:latin typeface="+mj-lt"/>
              </a:rPr>
              <a:t>TENDER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55ACE4A-A883-4B55-BDCB-0BCFF3DF1008}"/>
              </a:ext>
            </a:extLst>
          </p:cNvPr>
          <p:cNvSpPr/>
          <p:nvPr userDrawn="1"/>
        </p:nvSpPr>
        <p:spPr>
          <a:xfrm>
            <a:off x="601115" y="6276718"/>
            <a:ext cx="423484" cy="423482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9" name="Group 378">
            <a:extLst>
              <a:ext uri="{FF2B5EF4-FFF2-40B4-BE49-F238E27FC236}">
                <a16:creationId xmlns:a16="http://schemas.microsoft.com/office/drawing/2014/main" id="{C263A072-96EF-4A44-9A32-32CCD11ACB13}"/>
              </a:ext>
            </a:extLst>
          </p:cNvPr>
          <p:cNvGrpSpPr/>
          <p:nvPr userDrawn="1"/>
        </p:nvGrpSpPr>
        <p:grpSpPr>
          <a:xfrm>
            <a:off x="651858" y="6371882"/>
            <a:ext cx="321998" cy="232708"/>
            <a:chOff x="1230466" y="1965469"/>
            <a:chExt cx="1645277" cy="1189039"/>
          </a:xfrm>
          <a:solidFill>
            <a:schemeClr val="bg1"/>
          </a:solidFill>
        </p:grpSpPr>
        <p:sp>
          <p:nvSpPr>
            <p:cNvPr id="380" name="Freeform 5">
              <a:extLst>
                <a:ext uri="{FF2B5EF4-FFF2-40B4-BE49-F238E27FC236}">
                  <a16:creationId xmlns:a16="http://schemas.microsoft.com/office/drawing/2014/main" id="{B091289F-3783-4F49-B66E-A15BFA5C9B5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30466" y="1965469"/>
              <a:ext cx="546077" cy="260708"/>
            </a:xfrm>
            <a:custGeom>
              <a:avLst/>
              <a:gdLst>
                <a:gd name="T0" fmla="*/ 30 w 59"/>
                <a:gd name="T1" fmla="*/ 0 h 28"/>
                <a:gd name="T2" fmla="*/ 0 w 59"/>
                <a:gd name="T3" fmla="*/ 14 h 28"/>
                <a:gd name="T4" fmla="*/ 30 w 59"/>
                <a:gd name="T5" fmla="*/ 28 h 28"/>
                <a:gd name="T6" fmla="*/ 59 w 59"/>
                <a:gd name="T7" fmla="*/ 14 h 28"/>
                <a:gd name="T8" fmla="*/ 30 w 59"/>
                <a:gd name="T9" fmla="*/ 0 h 28"/>
                <a:gd name="T10" fmla="*/ 30 w 59"/>
                <a:gd name="T11" fmla="*/ 0 h 28"/>
                <a:gd name="T12" fmla="*/ 30 w 59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" h="28">
                  <a:moveTo>
                    <a:pt x="30" y="0"/>
                  </a:moveTo>
                  <a:cubicBezTo>
                    <a:pt x="13" y="0"/>
                    <a:pt x="0" y="6"/>
                    <a:pt x="0" y="14"/>
                  </a:cubicBezTo>
                  <a:cubicBezTo>
                    <a:pt x="0" y="22"/>
                    <a:pt x="13" y="28"/>
                    <a:pt x="30" y="28"/>
                  </a:cubicBezTo>
                  <a:cubicBezTo>
                    <a:pt x="46" y="28"/>
                    <a:pt x="59" y="22"/>
                    <a:pt x="59" y="14"/>
                  </a:cubicBezTo>
                  <a:cubicBezTo>
                    <a:pt x="59" y="6"/>
                    <a:pt x="46" y="0"/>
                    <a:pt x="30" y="0"/>
                  </a:cubicBezTo>
                  <a:close/>
                  <a:moveTo>
                    <a:pt x="30" y="0"/>
                  </a:moveTo>
                  <a:cubicBezTo>
                    <a:pt x="30" y="0"/>
                    <a:pt x="30" y="0"/>
                    <a:pt x="3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1" name="Freeform 6">
              <a:extLst>
                <a:ext uri="{FF2B5EF4-FFF2-40B4-BE49-F238E27FC236}">
                  <a16:creationId xmlns:a16="http://schemas.microsoft.com/office/drawing/2014/main" id="{0466FA4E-DA01-49F9-ABF8-02F475103D8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30466" y="2178616"/>
              <a:ext cx="535508" cy="204338"/>
            </a:xfrm>
            <a:custGeom>
              <a:avLst/>
              <a:gdLst>
                <a:gd name="T0" fmla="*/ 29 w 58"/>
                <a:gd name="T1" fmla="*/ 13 h 22"/>
                <a:gd name="T2" fmla="*/ 0 w 58"/>
                <a:gd name="T3" fmla="*/ 0 h 22"/>
                <a:gd name="T4" fmla="*/ 0 w 58"/>
                <a:gd name="T5" fmla="*/ 8 h 22"/>
                <a:gd name="T6" fmla="*/ 29 w 58"/>
                <a:gd name="T7" fmla="*/ 22 h 22"/>
                <a:gd name="T8" fmla="*/ 58 w 58"/>
                <a:gd name="T9" fmla="*/ 8 h 22"/>
                <a:gd name="T10" fmla="*/ 58 w 58"/>
                <a:gd name="T11" fmla="*/ 0 h 22"/>
                <a:gd name="T12" fmla="*/ 29 w 58"/>
                <a:gd name="T13" fmla="*/ 13 h 22"/>
                <a:gd name="T14" fmla="*/ 29 w 58"/>
                <a:gd name="T15" fmla="*/ 13 h 22"/>
                <a:gd name="T16" fmla="*/ 29 w 58"/>
                <a:gd name="T17" fmla="*/ 1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" h="22">
                  <a:moveTo>
                    <a:pt x="29" y="13"/>
                  </a:moveTo>
                  <a:cubicBezTo>
                    <a:pt x="13" y="13"/>
                    <a:pt x="0" y="7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6"/>
                    <a:pt x="13" y="22"/>
                    <a:pt x="29" y="22"/>
                  </a:cubicBezTo>
                  <a:cubicBezTo>
                    <a:pt x="46" y="22"/>
                    <a:pt x="58" y="16"/>
                    <a:pt x="58" y="8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58" y="7"/>
                    <a:pt x="46" y="13"/>
                    <a:pt x="29" y="13"/>
                  </a:cubicBezTo>
                  <a:close/>
                  <a:moveTo>
                    <a:pt x="29" y="13"/>
                  </a:moveTo>
                  <a:cubicBezTo>
                    <a:pt x="29" y="13"/>
                    <a:pt x="29" y="13"/>
                    <a:pt x="29" y="1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2" name="Freeform 7">
              <a:extLst>
                <a:ext uri="{FF2B5EF4-FFF2-40B4-BE49-F238E27FC236}">
                  <a16:creationId xmlns:a16="http://schemas.microsoft.com/office/drawing/2014/main" id="{0AD6A9D0-8A5E-4E8E-8456-43730046962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30466" y="2328347"/>
              <a:ext cx="535508" cy="204338"/>
            </a:xfrm>
            <a:custGeom>
              <a:avLst/>
              <a:gdLst>
                <a:gd name="T0" fmla="*/ 29 w 58"/>
                <a:gd name="T1" fmla="*/ 14 h 22"/>
                <a:gd name="T2" fmla="*/ 0 w 58"/>
                <a:gd name="T3" fmla="*/ 0 h 22"/>
                <a:gd name="T4" fmla="*/ 0 w 58"/>
                <a:gd name="T5" fmla="*/ 8 h 22"/>
                <a:gd name="T6" fmla="*/ 29 w 58"/>
                <a:gd name="T7" fmla="*/ 22 h 22"/>
                <a:gd name="T8" fmla="*/ 58 w 58"/>
                <a:gd name="T9" fmla="*/ 8 h 22"/>
                <a:gd name="T10" fmla="*/ 58 w 58"/>
                <a:gd name="T11" fmla="*/ 0 h 22"/>
                <a:gd name="T12" fmla="*/ 29 w 58"/>
                <a:gd name="T13" fmla="*/ 14 h 22"/>
                <a:gd name="T14" fmla="*/ 29 w 58"/>
                <a:gd name="T15" fmla="*/ 14 h 22"/>
                <a:gd name="T16" fmla="*/ 29 w 58"/>
                <a:gd name="T17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" h="22">
                  <a:moveTo>
                    <a:pt x="29" y="14"/>
                  </a:moveTo>
                  <a:cubicBezTo>
                    <a:pt x="13" y="14"/>
                    <a:pt x="0" y="8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6"/>
                    <a:pt x="13" y="22"/>
                    <a:pt x="29" y="22"/>
                  </a:cubicBezTo>
                  <a:cubicBezTo>
                    <a:pt x="46" y="22"/>
                    <a:pt x="58" y="16"/>
                    <a:pt x="58" y="8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58" y="8"/>
                    <a:pt x="46" y="14"/>
                    <a:pt x="29" y="14"/>
                  </a:cubicBezTo>
                  <a:close/>
                  <a:moveTo>
                    <a:pt x="29" y="14"/>
                  </a:moveTo>
                  <a:cubicBezTo>
                    <a:pt x="29" y="14"/>
                    <a:pt x="29" y="14"/>
                    <a:pt x="29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3" name="Freeform 8">
              <a:extLst>
                <a:ext uri="{FF2B5EF4-FFF2-40B4-BE49-F238E27FC236}">
                  <a16:creationId xmlns:a16="http://schemas.microsoft.com/office/drawing/2014/main" id="{E8C99E43-3D02-41F4-975B-ABCA302DBC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30466" y="2485123"/>
              <a:ext cx="535508" cy="206101"/>
            </a:xfrm>
            <a:custGeom>
              <a:avLst/>
              <a:gdLst>
                <a:gd name="T0" fmla="*/ 29 w 58"/>
                <a:gd name="T1" fmla="*/ 14 h 22"/>
                <a:gd name="T2" fmla="*/ 0 w 58"/>
                <a:gd name="T3" fmla="*/ 0 h 22"/>
                <a:gd name="T4" fmla="*/ 0 w 58"/>
                <a:gd name="T5" fmla="*/ 8 h 22"/>
                <a:gd name="T6" fmla="*/ 29 w 58"/>
                <a:gd name="T7" fmla="*/ 22 h 22"/>
                <a:gd name="T8" fmla="*/ 58 w 58"/>
                <a:gd name="T9" fmla="*/ 8 h 22"/>
                <a:gd name="T10" fmla="*/ 58 w 58"/>
                <a:gd name="T11" fmla="*/ 0 h 22"/>
                <a:gd name="T12" fmla="*/ 29 w 58"/>
                <a:gd name="T13" fmla="*/ 14 h 22"/>
                <a:gd name="T14" fmla="*/ 29 w 58"/>
                <a:gd name="T15" fmla="*/ 14 h 22"/>
                <a:gd name="T16" fmla="*/ 29 w 58"/>
                <a:gd name="T17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" h="22">
                  <a:moveTo>
                    <a:pt x="29" y="14"/>
                  </a:moveTo>
                  <a:cubicBezTo>
                    <a:pt x="13" y="14"/>
                    <a:pt x="0" y="7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6"/>
                    <a:pt x="13" y="22"/>
                    <a:pt x="29" y="22"/>
                  </a:cubicBezTo>
                  <a:cubicBezTo>
                    <a:pt x="46" y="22"/>
                    <a:pt x="58" y="16"/>
                    <a:pt x="58" y="8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58" y="7"/>
                    <a:pt x="46" y="14"/>
                    <a:pt x="29" y="14"/>
                  </a:cubicBezTo>
                  <a:close/>
                  <a:moveTo>
                    <a:pt x="29" y="14"/>
                  </a:moveTo>
                  <a:cubicBezTo>
                    <a:pt x="29" y="14"/>
                    <a:pt x="29" y="14"/>
                    <a:pt x="29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4" name="Freeform 9">
              <a:extLst>
                <a:ext uri="{FF2B5EF4-FFF2-40B4-BE49-F238E27FC236}">
                  <a16:creationId xmlns:a16="http://schemas.microsoft.com/office/drawing/2014/main" id="{5DC9F147-F5EA-4E4D-9B77-B0A2B55BA4A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30466" y="2634855"/>
              <a:ext cx="535508" cy="204338"/>
            </a:xfrm>
            <a:custGeom>
              <a:avLst/>
              <a:gdLst>
                <a:gd name="T0" fmla="*/ 29 w 58"/>
                <a:gd name="T1" fmla="*/ 14 h 22"/>
                <a:gd name="T2" fmla="*/ 0 w 58"/>
                <a:gd name="T3" fmla="*/ 0 h 22"/>
                <a:gd name="T4" fmla="*/ 0 w 58"/>
                <a:gd name="T5" fmla="*/ 9 h 22"/>
                <a:gd name="T6" fmla="*/ 29 w 58"/>
                <a:gd name="T7" fmla="*/ 22 h 22"/>
                <a:gd name="T8" fmla="*/ 58 w 58"/>
                <a:gd name="T9" fmla="*/ 9 h 22"/>
                <a:gd name="T10" fmla="*/ 58 w 58"/>
                <a:gd name="T11" fmla="*/ 0 h 22"/>
                <a:gd name="T12" fmla="*/ 29 w 58"/>
                <a:gd name="T13" fmla="*/ 14 h 22"/>
                <a:gd name="T14" fmla="*/ 29 w 58"/>
                <a:gd name="T15" fmla="*/ 14 h 22"/>
                <a:gd name="T16" fmla="*/ 29 w 58"/>
                <a:gd name="T17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" h="22">
                  <a:moveTo>
                    <a:pt x="29" y="14"/>
                  </a:moveTo>
                  <a:cubicBezTo>
                    <a:pt x="13" y="14"/>
                    <a:pt x="0" y="8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6"/>
                    <a:pt x="13" y="22"/>
                    <a:pt x="29" y="22"/>
                  </a:cubicBezTo>
                  <a:cubicBezTo>
                    <a:pt x="46" y="22"/>
                    <a:pt x="58" y="16"/>
                    <a:pt x="58" y="9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58" y="8"/>
                    <a:pt x="46" y="14"/>
                    <a:pt x="29" y="14"/>
                  </a:cubicBezTo>
                  <a:close/>
                  <a:moveTo>
                    <a:pt x="29" y="14"/>
                  </a:moveTo>
                  <a:cubicBezTo>
                    <a:pt x="29" y="14"/>
                    <a:pt x="29" y="14"/>
                    <a:pt x="29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5" name="Freeform 10">
              <a:extLst>
                <a:ext uri="{FF2B5EF4-FFF2-40B4-BE49-F238E27FC236}">
                  <a16:creationId xmlns:a16="http://schemas.microsoft.com/office/drawing/2014/main" id="{A07CB5F1-1B86-4506-A0D0-1E8211FC79C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30466" y="2793393"/>
              <a:ext cx="535508" cy="204338"/>
            </a:xfrm>
            <a:custGeom>
              <a:avLst/>
              <a:gdLst>
                <a:gd name="T0" fmla="*/ 29 w 58"/>
                <a:gd name="T1" fmla="*/ 14 h 22"/>
                <a:gd name="T2" fmla="*/ 0 w 58"/>
                <a:gd name="T3" fmla="*/ 0 h 22"/>
                <a:gd name="T4" fmla="*/ 0 w 58"/>
                <a:gd name="T5" fmla="*/ 8 h 22"/>
                <a:gd name="T6" fmla="*/ 29 w 58"/>
                <a:gd name="T7" fmla="*/ 22 h 22"/>
                <a:gd name="T8" fmla="*/ 58 w 58"/>
                <a:gd name="T9" fmla="*/ 8 h 22"/>
                <a:gd name="T10" fmla="*/ 58 w 58"/>
                <a:gd name="T11" fmla="*/ 0 h 22"/>
                <a:gd name="T12" fmla="*/ 29 w 58"/>
                <a:gd name="T13" fmla="*/ 14 h 22"/>
                <a:gd name="T14" fmla="*/ 29 w 58"/>
                <a:gd name="T15" fmla="*/ 14 h 22"/>
                <a:gd name="T16" fmla="*/ 29 w 58"/>
                <a:gd name="T17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" h="22">
                  <a:moveTo>
                    <a:pt x="29" y="14"/>
                  </a:moveTo>
                  <a:cubicBezTo>
                    <a:pt x="13" y="14"/>
                    <a:pt x="0" y="8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6"/>
                    <a:pt x="13" y="22"/>
                    <a:pt x="29" y="22"/>
                  </a:cubicBezTo>
                  <a:cubicBezTo>
                    <a:pt x="46" y="22"/>
                    <a:pt x="58" y="16"/>
                    <a:pt x="58" y="8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58" y="8"/>
                    <a:pt x="46" y="14"/>
                    <a:pt x="29" y="14"/>
                  </a:cubicBezTo>
                  <a:close/>
                  <a:moveTo>
                    <a:pt x="29" y="14"/>
                  </a:moveTo>
                  <a:cubicBezTo>
                    <a:pt x="29" y="14"/>
                    <a:pt x="29" y="14"/>
                    <a:pt x="29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6" name="Freeform 11">
              <a:extLst>
                <a:ext uri="{FF2B5EF4-FFF2-40B4-BE49-F238E27FC236}">
                  <a16:creationId xmlns:a16="http://schemas.microsoft.com/office/drawing/2014/main" id="{13B9D622-48E7-4FFA-9EEE-FBC2D88B3F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30466" y="2950170"/>
              <a:ext cx="535508" cy="204338"/>
            </a:xfrm>
            <a:custGeom>
              <a:avLst/>
              <a:gdLst>
                <a:gd name="T0" fmla="*/ 29 w 58"/>
                <a:gd name="T1" fmla="*/ 14 h 22"/>
                <a:gd name="T2" fmla="*/ 0 w 58"/>
                <a:gd name="T3" fmla="*/ 0 h 22"/>
                <a:gd name="T4" fmla="*/ 0 w 58"/>
                <a:gd name="T5" fmla="*/ 8 h 22"/>
                <a:gd name="T6" fmla="*/ 29 w 58"/>
                <a:gd name="T7" fmla="*/ 22 h 22"/>
                <a:gd name="T8" fmla="*/ 58 w 58"/>
                <a:gd name="T9" fmla="*/ 8 h 22"/>
                <a:gd name="T10" fmla="*/ 58 w 58"/>
                <a:gd name="T11" fmla="*/ 0 h 22"/>
                <a:gd name="T12" fmla="*/ 29 w 58"/>
                <a:gd name="T13" fmla="*/ 14 h 22"/>
                <a:gd name="T14" fmla="*/ 29 w 58"/>
                <a:gd name="T15" fmla="*/ 14 h 22"/>
                <a:gd name="T16" fmla="*/ 29 w 58"/>
                <a:gd name="T17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" h="22">
                  <a:moveTo>
                    <a:pt x="29" y="14"/>
                  </a:moveTo>
                  <a:cubicBezTo>
                    <a:pt x="13" y="14"/>
                    <a:pt x="0" y="7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6"/>
                    <a:pt x="13" y="22"/>
                    <a:pt x="29" y="22"/>
                  </a:cubicBezTo>
                  <a:cubicBezTo>
                    <a:pt x="46" y="22"/>
                    <a:pt x="58" y="16"/>
                    <a:pt x="58" y="8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58" y="7"/>
                    <a:pt x="46" y="14"/>
                    <a:pt x="29" y="14"/>
                  </a:cubicBezTo>
                  <a:close/>
                  <a:moveTo>
                    <a:pt x="29" y="14"/>
                  </a:moveTo>
                  <a:cubicBezTo>
                    <a:pt x="29" y="14"/>
                    <a:pt x="29" y="14"/>
                    <a:pt x="29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7" name="Freeform 12">
              <a:extLst>
                <a:ext uri="{FF2B5EF4-FFF2-40B4-BE49-F238E27FC236}">
                  <a16:creationId xmlns:a16="http://schemas.microsoft.com/office/drawing/2014/main" id="{FC433ABF-F7F2-4C60-80E1-3FCF523E837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65974" y="2485123"/>
              <a:ext cx="554885" cy="206101"/>
            </a:xfrm>
            <a:custGeom>
              <a:avLst/>
              <a:gdLst>
                <a:gd name="T0" fmla="*/ 30 w 60"/>
                <a:gd name="T1" fmla="*/ 14 h 22"/>
                <a:gd name="T2" fmla="*/ 0 w 60"/>
                <a:gd name="T3" fmla="*/ 0 h 22"/>
                <a:gd name="T4" fmla="*/ 0 w 60"/>
                <a:gd name="T5" fmla="*/ 8 h 22"/>
                <a:gd name="T6" fmla="*/ 30 w 60"/>
                <a:gd name="T7" fmla="*/ 22 h 22"/>
                <a:gd name="T8" fmla="*/ 60 w 60"/>
                <a:gd name="T9" fmla="*/ 8 h 22"/>
                <a:gd name="T10" fmla="*/ 60 w 60"/>
                <a:gd name="T11" fmla="*/ 0 h 22"/>
                <a:gd name="T12" fmla="*/ 30 w 60"/>
                <a:gd name="T13" fmla="*/ 14 h 22"/>
                <a:gd name="T14" fmla="*/ 30 w 60"/>
                <a:gd name="T15" fmla="*/ 14 h 22"/>
                <a:gd name="T16" fmla="*/ 30 w 60"/>
                <a:gd name="T17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22">
                  <a:moveTo>
                    <a:pt x="30" y="14"/>
                  </a:moveTo>
                  <a:cubicBezTo>
                    <a:pt x="14" y="14"/>
                    <a:pt x="0" y="7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6"/>
                    <a:pt x="14" y="22"/>
                    <a:pt x="30" y="22"/>
                  </a:cubicBezTo>
                  <a:cubicBezTo>
                    <a:pt x="47" y="22"/>
                    <a:pt x="60" y="16"/>
                    <a:pt x="60" y="8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0" y="7"/>
                    <a:pt x="47" y="14"/>
                    <a:pt x="30" y="14"/>
                  </a:cubicBezTo>
                  <a:close/>
                  <a:moveTo>
                    <a:pt x="30" y="14"/>
                  </a:moveTo>
                  <a:cubicBezTo>
                    <a:pt x="30" y="14"/>
                    <a:pt x="30" y="14"/>
                    <a:pt x="30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8" name="Freeform 13">
              <a:extLst>
                <a:ext uri="{FF2B5EF4-FFF2-40B4-BE49-F238E27FC236}">
                  <a16:creationId xmlns:a16="http://schemas.microsoft.com/office/drawing/2014/main" id="{EFA05D37-8687-4311-9E11-08CAB508769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65974" y="2634855"/>
              <a:ext cx="554885" cy="204338"/>
            </a:xfrm>
            <a:custGeom>
              <a:avLst/>
              <a:gdLst>
                <a:gd name="T0" fmla="*/ 30 w 60"/>
                <a:gd name="T1" fmla="*/ 14 h 22"/>
                <a:gd name="T2" fmla="*/ 0 w 60"/>
                <a:gd name="T3" fmla="*/ 0 h 22"/>
                <a:gd name="T4" fmla="*/ 0 w 60"/>
                <a:gd name="T5" fmla="*/ 9 h 22"/>
                <a:gd name="T6" fmla="*/ 30 w 60"/>
                <a:gd name="T7" fmla="*/ 22 h 22"/>
                <a:gd name="T8" fmla="*/ 60 w 60"/>
                <a:gd name="T9" fmla="*/ 9 h 22"/>
                <a:gd name="T10" fmla="*/ 60 w 60"/>
                <a:gd name="T11" fmla="*/ 0 h 22"/>
                <a:gd name="T12" fmla="*/ 30 w 60"/>
                <a:gd name="T13" fmla="*/ 14 h 22"/>
                <a:gd name="T14" fmla="*/ 30 w 60"/>
                <a:gd name="T15" fmla="*/ 14 h 22"/>
                <a:gd name="T16" fmla="*/ 30 w 60"/>
                <a:gd name="T17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22">
                  <a:moveTo>
                    <a:pt x="30" y="14"/>
                  </a:moveTo>
                  <a:cubicBezTo>
                    <a:pt x="14" y="14"/>
                    <a:pt x="0" y="8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6"/>
                    <a:pt x="14" y="22"/>
                    <a:pt x="30" y="22"/>
                  </a:cubicBezTo>
                  <a:cubicBezTo>
                    <a:pt x="47" y="22"/>
                    <a:pt x="60" y="16"/>
                    <a:pt x="60" y="9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0" y="8"/>
                    <a:pt x="47" y="14"/>
                    <a:pt x="30" y="14"/>
                  </a:cubicBezTo>
                  <a:close/>
                  <a:moveTo>
                    <a:pt x="30" y="14"/>
                  </a:moveTo>
                  <a:cubicBezTo>
                    <a:pt x="30" y="14"/>
                    <a:pt x="30" y="14"/>
                    <a:pt x="30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9" name="Freeform 14">
              <a:extLst>
                <a:ext uri="{FF2B5EF4-FFF2-40B4-BE49-F238E27FC236}">
                  <a16:creationId xmlns:a16="http://schemas.microsoft.com/office/drawing/2014/main" id="{AFB06C33-938C-4C0F-A2DC-02414D3EC7D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65974" y="2793393"/>
              <a:ext cx="554885" cy="204338"/>
            </a:xfrm>
            <a:custGeom>
              <a:avLst/>
              <a:gdLst>
                <a:gd name="T0" fmla="*/ 30 w 60"/>
                <a:gd name="T1" fmla="*/ 14 h 22"/>
                <a:gd name="T2" fmla="*/ 0 w 60"/>
                <a:gd name="T3" fmla="*/ 0 h 22"/>
                <a:gd name="T4" fmla="*/ 0 w 60"/>
                <a:gd name="T5" fmla="*/ 8 h 22"/>
                <a:gd name="T6" fmla="*/ 30 w 60"/>
                <a:gd name="T7" fmla="*/ 22 h 22"/>
                <a:gd name="T8" fmla="*/ 60 w 60"/>
                <a:gd name="T9" fmla="*/ 8 h 22"/>
                <a:gd name="T10" fmla="*/ 60 w 60"/>
                <a:gd name="T11" fmla="*/ 0 h 22"/>
                <a:gd name="T12" fmla="*/ 30 w 60"/>
                <a:gd name="T13" fmla="*/ 14 h 22"/>
                <a:gd name="T14" fmla="*/ 30 w 60"/>
                <a:gd name="T15" fmla="*/ 14 h 22"/>
                <a:gd name="T16" fmla="*/ 30 w 60"/>
                <a:gd name="T17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22">
                  <a:moveTo>
                    <a:pt x="30" y="14"/>
                  </a:moveTo>
                  <a:cubicBezTo>
                    <a:pt x="14" y="14"/>
                    <a:pt x="0" y="8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6"/>
                    <a:pt x="14" y="22"/>
                    <a:pt x="30" y="22"/>
                  </a:cubicBezTo>
                  <a:cubicBezTo>
                    <a:pt x="47" y="22"/>
                    <a:pt x="60" y="16"/>
                    <a:pt x="60" y="8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0" y="8"/>
                    <a:pt x="47" y="14"/>
                    <a:pt x="30" y="14"/>
                  </a:cubicBezTo>
                  <a:close/>
                  <a:moveTo>
                    <a:pt x="30" y="14"/>
                  </a:moveTo>
                  <a:cubicBezTo>
                    <a:pt x="30" y="14"/>
                    <a:pt x="30" y="14"/>
                    <a:pt x="30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0" name="Freeform 15">
              <a:extLst>
                <a:ext uri="{FF2B5EF4-FFF2-40B4-BE49-F238E27FC236}">
                  <a16:creationId xmlns:a16="http://schemas.microsoft.com/office/drawing/2014/main" id="{54A70A96-AAF1-4E02-9BB0-BDD6B5C532B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65974" y="2950170"/>
              <a:ext cx="554885" cy="204338"/>
            </a:xfrm>
            <a:custGeom>
              <a:avLst/>
              <a:gdLst>
                <a:gd name="T0" fmla="*/ 30 w 60"/>
                <a:gd name="T1" fmla="*/ 14 h 22"/>
                <a:gd name="T2" fmla="*/ 0 w 60"/>
                <a:gd name="T3" fmla="*/ 0 h 22"/>
                <a:gd name="T4" fmla="*/ 0 w 60"/>
                <a:gd name="T5" fmla="*/ 8 h 22"/>
                <a:gd name="T6" fmla="*/ 30 w 60"/>
                <a:gd name="T7" fmla="*/ 22 h 22"/>
                <a:gd name="T8" fmla="*/ 60 w 60"/>
                <a:gd name="T9" fmla="*/ 8 h 22"/>
                <a:gd name="T10" fmla="*/ 60 w 60"/>
                <a:gd name="T11" fmla="*/ 0 h 22"/>
                <a:gd name="T12" fmla="*/ 30 w 60"/>
                <a:gd name="T13" fmla="*/ 14 h 22"/>
                <a:gd name="T14" fmla="*/ 30 w 60"/>
                <a:gd name="T15" fmla="*/ 14 h 22"/>
                <a:gd name="T16" fmla="*/ 30 w 60"/>
                <a:gd name="T17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22">
                  <a:moveTo>
                    <a:pt x="30" y="14"/>
                  </a:moveTo>
                  <a:cubicBezTo>
                    <a:pt x="14" y="14"/>
                    <a:pt x="0" y="7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6"/>
                    <a:pt x="14" y="22"/>
                    <a:pt x="30" y="22"/>
                  </a:cubicBezTo>
                  <a:cubicBezTo>
                    <a:pt x="47" y="22"/>
                    <a:pt x="60" y="16"/>
                    <a:pt x="60" y="8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0" y="7"/>
                    <a:pt x="47" y="14"/>
                    <a:pt x="30" y="14"/>
                  </a:cubicBezTo>
                  <a:close/>
                  <a:moveTo>
                    <a:pt x="30" y="14"/>
                  </a:moveTo>
                  <a:cubicBezTo>
                    <a:pt x="30" y="14"/>
                    <a:pt x="30" y="14"/>
                    <a:pt x="30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1" name="Freeform 16">
              <a:extLst>
                <a:ext uri="{FF2B5EF4-FFF2-40B4-BE49-F238E27FC236}">
                  <a16:creationId xmlns:a16="http://schemas.microsoft.com/office/drawing/2014/main" id="{223AC2BE-4013-402A-A3A4-A61765C92B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20858" y="2793393"/>
              <a:ext cx="554885" cy="204338"/>
            </a:xfrm>
            <a:custGeom>
              <a:avLst/>
              <a:gdLst>
                <a:gd name="T0" fmla="*/ 30 w 60"/>
                <a:gd name="T1" fmla="*/ 14 h 22"/>
                <a:gd name="T2" fmla="*/ 0 w 60"/>
                <a:gd name="T3" fmla="*/ 0 h 22"/>
                <a:gd name="T4" fmla="*/ 0 w 60"/>
                <a:gd name="T5" fmla="*/ 8 h 22"/>
                <a:gd name="T6" fmla="*/ 30 w 60"/>
                <a:gd name="T7" fmla="*/ 22 h 22"/>
                <a:gd name="T8" fmla="*/ 60 w 60"/>
                <a:gd name="T9" fmla="*/ 8 h 22"/>
                <a:gd name="T10" fmla="*/ 60 w 60"/>
                <a:gd name="T11" fmla="*/ 0 h 22"/>
                <a:gd name="T12" fmla="*/ 30 w 60"/>
                <a:gd name="T13" fmla="*/ 14 h 22"/>
                <a:gd name="T14" fmla="*/ 30 w 60"/>
                <a:gd name="T15" fmla="*/ 14 h 22"/>
                <a:gd name="T16" fmla="*/ 30 w 60"/>
                <a:gd name="T17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22">
                  <a:moveTo>
                    <a:pt x="30" y="14"/>
                  </a:moveTo>
                  <a:cubicBezTo>
                    <a:pt x="13" y="14"/>
                    <a:pt x="0" y="8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6"/>
                    <a:pt x="13" y="22"/>
                    <a:pt x="30" y="22"/>
                  </a:cubicBezTo>
                  <a:cubicBezTo>
                    <a:pt x="46" y="22"/>
                    <a:pt x="60" y="16"/>
                    <a:pt x="60" y="8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0" y="8"/>
                    <a:pt x="46" y="14"/>
                    <a:pt x="30" y="14"/>
                  </a:cubicBezTo>
                  <a:close/>
                  <a:moveTo>
                    <a:pt x="30" y="14"/>
                  </a:moveTo>
                  <a:cubicBezTo>
                    <a:pt x="30" y="14"/>
                    <a:pt x="30" y="14"/>
                    <a:pt x="30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2" name="Freeform 17">
              <a:extLst>
                <a:ext uri="{FF2B5EF4-FFF2-40B4-BE49-F238E27FC236}">
                  <a16:creationId xmlns:a16="http://schemas.microsoft.com/office/drawing/2014/main" id="{46F0DC7C-6012-4FD4-9362-AEEF58DC009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20858" y="2634855"/>
              <a:ext cx="554885" cy="213147"/>
            </a:xfrm>
            <a:custGeom>
              <a:avLst/>
              <a:gdLst>
                <a:gd name="T0" fmla="*/ 30 w 60"/>
                <a:gd name="T1" fmla="*/ 14 h 23"/>
                <a:gd name="T2" fmla="*/ 0 w 60"/>
                <a:gd name="T3" fmla="*/ 0 h 23"/>
                <a:gd name="T4" fmla="*/ 0 w 60"/>
                <a:gd name="T5" fmla="*/ 9 h 23"/>
                <a:gd name="T6" fmla="*/ 30 w 60"/>
                <a:gd name="T7" fmla="*/ 23 h 23"/>
                <a:gd name="T8" fmla="*/ 60 w 60"/>
                <a:gd name="T9" fmla="*/ 9 h 23"/>
                <a:gd name="T10" fmla="*/ 60 w 60"/>
                <a:gd name="T11" fmla="*/ 0 h 23"/>
                <a:gd name="T12" fmla="*/ 30 w 60"/>
                <a:gd name="T13" fmla="*/ 14 h 23"/>
                <a:gd name="T14" fmla="*/ 30 w 60"/>
                <a:gd name="T15" fmla="*/ 14 h 23"/>
                <a:gd name="T16" fmla="*/ 30 w 60"/>
                <a:gd name="T17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23">
                  <a:moveTo>
                    <a:pt x="30" y="14"/>
                  </a:moveTo>
                  <a:cubicBezTo>
                    <a:pt x="13" y="14"/>
                    <a:pt x="0" y="8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7"/>
                    <a:pt x="13" y="23"/>
                    <a:pt x="30" y="23"/>
                  </a:cubicBezTo>
                  <a:cubicBezTo>
                    <a:pt x="46" y="23"/>
                    <a:pt x="60" y="17"/>
                    <a:pt x="60" y="9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0" y="8"/>
                    <a:pt x="46" y="14"/>
                    <a:pt x="30" y="14"/>
                  </a:cubicBezTo>
                  <a:close/>
                  <a:moveTo>
                    <a:pt x="30" y="14"/>
                  </a:moveTo>
                  <a:cubicBezTo>
                    <a:pt x="30" y="14"/>
                    <a:pt x="30" y="14"/>
                    <a:pt x="30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3" name="Freeform 18">
              <a:extLst>
                <a:ext uri="{FF2B5EF4-FFF2-40B4-BE49-F238E27FC236}">
                  <a16:creationId xmlns:a16="http://schemas.microsoft.com/office/drawing/2014/main" id="{E3C32F3A-4148-4573-95EF-6DED66EAA55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20858" y="2950170"/>
              <a:ext cx="554885" cy="204338"/>
            </a:xfrm>
            <a:custGeom>
              <a:avLst/>
              <a:gdLst>
                <a:gd name="T0" fmla="*/ 30 w 60"/>
                <a:gd name="T1" fmla="*/ 14 h 22"/>
                <a:gd name="T2" fmla="*/ 0 w 60"/>
                <a:gd name="T3" fmla="*/ 0 h 22"/>
                <a:gd name="T4" fmla="*/ 0 w 60"/>
                <a:gd name="T5" fmla="*/ 8 h 22"/>
                <a:gd name="T6" fmla="*/ 30 w 60"/>
                <a:gd name="T7" fmla="*/ 22 h 22"/>
                <a:gd name="T8" fmla="*/ 60 w 60"/>
                <a:gd name="T9" fmla="*/ 8 h 22"/>
                <a:gd name="T10" fmla="*/ 60 w 60"/>
                <a:gd name="T11" fmla="*/ 0 h 22"/>
                <a:gd name="T12" fmla="*/ 30 w 60"/>
                <a:gd name="T13" fmla="*/ 14 h 22"/>
                <a:gd name="T14" fmla="*/ 30 w 60"/>
                <a:gd name="T15" fmla="*/ 14 h 22"/>
                <a:gd name="T16" fmla="*/ 30 w 60"/>
                <a:gd name="T17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22">
                  <a:moveTo>
                    <a:pt x="30" y="14"/>
                  </a:moveTo>
                  <a:cubicBezTo>
                    <a:pt x="13" y="14"/>
                    <a:pt x="0" y="7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6"/>
                    <a:pt x="13" y="22"/>
                    <a:pt x="30" y="22"/>
                  </a:cubicBezTo>
                  <a:cubicBezTo>
                    <a:pt x="46" y="22"/>
                    <a:pt x="60" y="16"/>
                    <a:pt x="60" y="8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0" y="7"/>
                    <a:pt x="46" y="14"/>
                    <a:pt x="30" y="14"/>
                  </a:cubicBezTo>
                  <a:close/>
                  <a:moveTo>
                    <a:pt x="30" y="14"/>
                  </a:moveTo>
                  <a:cubicBezTo>
                    <a:pt x="30" y="14"/>
                    <a:pt x="30" y="14"/>
                    <a:pt x="30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4" name="Freeform 19">
              <a:extLst>
                <a:ext uri="{FF2B5EF4-FFF2-40B4-BE49-F238E27FC236}">
                  <a16:creationId xmlns:a16="http://schemas.microsoft.com/office/drawing/2014/main" id="{1F38ACC0-BAB8-4342-A262-DE41552A547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76543" y="2280785"/>
              <a:ext cx="544316" cy="251901"/>
            </a:xfrm>
            <a:custGeom>
              <a:avLst/>
              <a:gdLst>
                <a:gd name="T0" fmla="*/ 30 w 59"/>
                <a:gd name="T1" fmla="*/ 0 h 27"/>
                <a:gd name="T2" fmla="*/ 0 w 59"/>
                <a:gd name="T3" fmla="*/ 14 h 27"/>
                <a:gd name="T4" fmla="*/ 30 w 59"/>
                <a:gd name="T5" fmla="*/ 27 h 27"/>
                <a:gd name="T6" fmla="*/ 59 w 59"/>
                <a:gd name="T7" fmla="*/ 14 h 27"/>
                <a:gd name="T8" fmla="*/ 30 w 59"/>
                <a:gd name="T9" fmla="*/ 0 h 27"/>
                <a:gd name="T10" fmla="*/ 30 w 59"/>
                <a:gd name="T11" fmla="*/ 0 h 27"/>
                <a:gd name="T12" fmla="*/ 30 w 59"/>
                <a:gd name="T1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" h="27">
                  <a:moveTo>
                    <a:pt x="30" y="0"/>
                  </a:moveTo>
                  <a:cubicBezTo>
                    <a:pt x="13" y="0"/>
                    <a:pt x="0" y="6"/>
                    <a:pt x="0" y="14"/>
                  </a:cubicBezTo>
                  <a:cubicBezTo>
                    <a:pt x="0" y="21"/>
                    <a:pt x="13" y="27"/>
                    <a:pt x="30" y="27"/>
                  </a:cubicBezTo>
                  <a:cubicBezTo>
                    <a:pt x="46" y="27"/>
                    <a:pt x="59" y="21"/>
                    <a:pt x="59" y="14"/>
                  </a:cubicBezTo>
                  <a:cubicBezTo>
                    <a:pt x="59" y="6"/>
                    <a:pt x="46" y="0"/>
                    <a:pt x="30" y="0"/>
                  </a:cubicBezTo>
                  <a:close/>
                  <a:moveTo>
                    <a:pt x="30" y="0"/>
                  </a:moveTo>
                  <a:cubicBezTo>
                    <a:pt x="30" y="0"/>
                    <a:pt x="30" y="0"/>
                    <a:pt x="3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5" name="Freeform 20">
              <a:extLst>
                <a:ext uri="{FF2B5EF4-FFF2-40B4-BE49-F238E27FC236}">
                  <a16:creationId xmlns:a16="http://schemas.microsoft.com/office/drawing/2014/main" id="{FE35E4C8-2566-4E0E-B3BC-D5570F6DE9B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20858" y="2430516"/>
              <a:ext cx="546077" cy="260708"/>
            </a:xfrm>
            <a:custGeom>
              <a:avLst/>
              <a:gdLst>
                <a:gd name="T0" fmla="*/ 30 w 59"/>
                <a:gd name="T1" fmla="*/ 0 h 28"/>
                <a:gd name="T2" fmla="*/ 0 w 59"/>
                <a:gd name="T3" fmla="*/ 14 h 28"/>
                <a:gd name="T4" fmla="*/ 30 w 59"/>
                <a:gd name="T5" fmla="*/ 28 h 28"/>
                <a:gd name="T6" fmla="*/ 59 w 59"/>
                <a:gd name="T7" fmla="*/ 14 h 28"/>
                <a:gd name="T8" fmla="*/ 30 w 59"/>
                <a:gd name="T9" fmla="*/ 0 h 28"/>
                <a:gd name="T10" fmla="*/ 30 w 59"/>
                <a:gd name="T11" fmla="*/ 0 h 28"/>
                <a:gd name="T12" fmla="*/ 30 w 59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" h="28">
                  <a:moveTo>
                    <a:pt x="30" y="0"/>
                  </a:moveTo>
                  <a:cubicBezTo>
                    <a:pt x="13" y="0"/>
                    <a:pt x="0" y="6"/>
                    <a:pt x="0" y="14"/>
                  </a:cubicBezTo>
                  <a:cubicBezTo>
                    <a:pt x="0" y="22"/>
                    <a:pt x="13" y="28"/>
                    <a:pt x="30" y="28"/>
                  </a:cubicBezTo>
                  <a:cubicBezTo>
                    <a:pt x="46" y="28"/>
                    <a:pt x="59" y="22"/>
                    <a:pt x="59" y="14"/>
                  </a:cubicBezTo>
                  <a:cubicBezTo>
                    <a:pt x="59" y="6"/>
                    <a:pt x="46" y="0"/>
                    <a:pt x="30" y="0"/>
                  </a:cubicBezTo>
                  <a:close/>
                  <a:moveTo>
                    <a:pt x="30" y="0"/>
                  </a:moveTo>
                  <a:cubicBezTo>
                    <a:pt x="30" y="0"/>
                    <a:pt x="30" y="0"/>
                    <a:pt x="3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239603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Full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19B6AB51-BA30-4115-9968-A413CC98555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63724" y="1692098"/>
            <a:ext cx="4384551" cy="4084517"/>
          </a:xfrm>
          <a:custGeom>
            <a:avLst/>
            <a:gdLst>
              <a:gd name="connsiteX0" fmla="*/ 0 w 4384551"/>
              <a:gd name="connsiteY0" fmla="*/ 0 h 4084517"/>
              <a:gd name="connsiteX1" fmla="*/ 4384551 w 4384551"/>
              <a:gd name="connsiteY1" fmla="*/ 0 h 4084517"/>
              <a:gd name="connsiteX2" fmla="*/ 4384551 w 4384551"/>
              <a:gd name="connsiteY2" fmla="*/ 4084517 h 4084517"/>
              <a:gd name="connsiteX3" fmla="*/ 0 w 4384551"/>
              <a:gd name="connsiteY3" fmla="*/ 4084517 h 40845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84551" h="4084517">
                <a:moveTo>
                  <a:pt x="0" y="0"/>
                </a:moveTo>
                <a:lnTo>
                  <a:pt x="4384551" y="0"/>
                </a:lnTo>
                <a:lnTo>
                  <a:pt x="4384551" y="4084517"/>
                </a:lnTo>
                <a:lnTo>
                  <a:pt x="0" y="408451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F560170-4515-44FD-8831-07760EDC8A07}"/>
              </a:ext>
            </a:extLst>
          </p:cNvPr>
          <p:cNvSpPr/>
          <p:nvPr userDrawn="1"/>
        </p:nvSpPr>
        <p:spPr>
          <a:xfrm>
            <a:off x="0" y="6164422"/>
            <a:ext cx="12192000" cy="69357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D1912E9-A21C-47E8-9AC0-F2EB81552DD8}"/>
              </a:ext>
            </a:extLst>
          </p:cNvPr>
          <p:cNvGrpSpPr/>
          <p:nvPr userDrawn="1"/>
        </p:nvGrpSpPr>
        <p:grpSpPr>
          <a:xfrm>
            <a:off x="11303925" y="6318603"/>
            <a:ext cx="432194" cy="431983"/>
            <a:chOff x="11484752" y="6250196"/>
            <a:chExt cx="432194" cy="431983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5C5F57C4-72C9-47EA-9457-2791FD0C7366}"/>
                </a:ext>
              </a:extLst>
            </p:cNvPr>
            <p:cNvSpPr/>
            <p:nvPr userDrawn="1"/>
          </p:nvSpPr>
          <p:spPr>
            <a:xfrm>
              <a:off x="11484963" y="6250196"/>
              <a:ext cx="431983" cy="43198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Slide Number Placeholder 13">
              <a:extLst>
                <a:ext uri="{FF2B5EF4-FFF2-40B4-BE49-F238E27FC236}">
                  <a16:creationId xmlns:a16="http://schemas.microsoft.com/office/drawing/2014/main" id="{18CDBE3C-FADD-47E9-B14E-0F08B8E67206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1484752" y="6348069"/>
              <a:ext cx="431256" cy="226714"/>
            </a:xfrm>
            <a:prstGeom prst="rect">
              <a:avLst/>
            </a:prstGeom>
          </p:spPr>
          <p:txBody>
            <a:bodyPr vert="horz" lIns="91440" tIns="45720" rIns="91440" bIns="45720" rtlCol="0" anchor="ctr"/>
            <a:lstStyle>
              <a:defPPr>
                <a:defRPr lang="en-US"/>
              </a:defPPr>
              <a:lvl1pPr marL="0" algn="ctr" defTabSz="914400" rtl="0" eaLnBrk="1" latinLnBrk="0" hangingPunct="1">
                <a:defRPr sz="1200" b="1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fld id="{1F70EEBF-E97C-49FF-B05B-3B4D348638DC}" type="slidenum">
                <a:rPr lang="en-US" sz="1400" smtClean="0"/>
                <a:pPr/>
                <a:t>‹nº›</a:t>
              </a:fld>
              <a:endParaRPr lang="en-US" sz="1400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1C0FBA2F-E635-4B13-92B3-5370DB892E5E}"/>
              </a:ext>
            </a:extLst>
          </p:cNvPr>
          <p:cNvGrpSpPr/>
          <p:nvPr userDrawn="1"/>
        </p:nvGrpSpPr>
        <p:grpSpPr>
          <a:xfrm>
            <a:off x="4199428" y="6366463"/>
            <a:ext cx="2220614" cy="297787"/>
            <a:chOff x="2338752" y="6327198"/>
            <a:chExt cx="2220614" cy="297787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B3ED7679-2AAD-4B16-A3D9-0B1E2E952ADA}"/>
                </a:ext>
              </a:extLst>
            </p:cNvPr>
            <p:cNvSpPr/>
            <p:nvPr userDrawn="1"/>
          </p:nvSpPr>
          <p:spPr>
            <a:xfrm>
              <a:off x="2370451" y="6327198"/>
              <a:ext cx="2174140" cy="297787"/>
            </a:xfrm>
            <a:prstGeom prst="roundRect">
              <a:avLst>
                <a:gd name="adj" fmla="val 16415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B58EE6F3-1827-4A79-A789-E8F4B697EE69}"/>
                </a:ext>
              </a:extLst>
            </p:cNvPr>
            <p:cNvSpPr/>
            <p:nvPr userDrawn="1"/>
          </p:nvSpPr>
          <p:spPr>
            <a:xfrm>
              <a:off x="2338752" y="6327703"/>
              <a:ext cx="2220614" cy="2797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1" spc="0" baseline="0" dirty="0">
                  <a:solidFill>
                    <a:schemeClr val="bg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Presentation Template</a:t>
              </a:r>
            </a:p>
          </p:txBody>
        </p:sp>
      </p:grpSp>
      <p:sp>
        <p:nvSpPr>
          <p:cNvPr id="376" name="TextBox 375">
            <a:extLst>
              <a:ext uri="{FF2B5EF4-FFF2-40B4-BE49-F238E27FC236}">
                <a16:creationId xmlns:a16="http://schemas.microsoft.com/office/drawing/2014/main" id="{70566056-8664-4C4F-8A6C-F8CFA206E8E2}"/>
              </a:ext>
            </a:extLst>
          </p:cNvPr>
          <p:cNvSpPr txBox="1"/>
          <p:nvPr userDrawn="1"/>
        </p:nvSpPr>
        <p:spPr>
          <a:xfrm>
            <a:off x="2440540" y="6243805"/>
            <a:ext cx="1691295" cy="523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pc="-400" baseline="0" dirty="0">
                <a:solidFill>
                  <a:schemeClr val="accent3"/>
                </a:solidFill>
                <a:latin typeface="+mj-lt"/>
              </a:rPr>
              <a:t>Response</a:t>
            </a:r>
          </a:p>
        </p:txBody>
      </p:sp>
      <p:sp>
        <p:nvSpPr>
          <p:cNvPr id="378" name="TextBox 377">
            <a:extLst>
              <a:ext uri="{FF2B5EF4-FFF2-40B4-BE49-F238E27FC236}">
                <a16:creationId xmlns:a16="http://schemas.microsoft.com/office/drawing/2014/main" id="{85124D0E-F4F8-4270-B447-3216C7C4E8E2}"/>
              </a:ext>
            </a:extLst>
          </p:cNvPr>
          <p:cNvSpPr txBox="1"/>
          <p:nvPr userDrawn="1"/>
        </p:nvSpPr>
        <p:spPr>
          <a:xfrm>
            <a:off x="1120240" y="6300842"/>
            <a:ext cx="143909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spc="-100" baseline="0" dirty="0">
                <a:solidFill>
                  <a:schemeClr val="accent2"/>
                </a:solidFill>
                <a:latin typeface="+mj-lt"/>
              </a:rPr>
              <a:t>TENDER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55ACE4A-A883-4B55-BDCB-0BCFF3DF1008}"/>
              </a:ext>
            </a:extLst>
          </p:cNvPr>
          <p:cNvSpPr/>
          <p:nvPr userDrawn="1"/>
        </p:nvSpPr>
        <p:spPr>
          <a:xfrm>
            <a:off x="601115" y="6276718"/>
            <a:ext cx="423484" cy="423482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9" name="Group 378">
            <a:extLst>
              <a:ext uri="{FF2B5EF4-FFF2-40B4-BE49-F238E27FC236}">
                <a16:creationId xmlns:a16="http://schemas.microsoft.com/office/drawing/2014/main" id="{C263A072-96EF-4A44-9A32-32CCD11ACB13}"/>
              </a:ext>
            </a:extLst>
          </p:cNvPr>
          <p:cNvGrpSpPr/>
          <p:nvPr userDrawn="1"/>
        </p:nvGrpSpPr>
        <p:grpSpPr>
          <a:xfrm>
            <a:off x="651858" y="6371882"/>
            <a:ext cx="321998" cy="232708"/>
            <a:chOff x="1230466" y="1965469"/>
            <a:chExt cx="1645277" cy="1189039"/>
          </a:xfrm>
          <a:solidFill>
            <a:schemeClr val="bg1"/>
          </a:solidFill>
        </p:grpSpPr>
        <p:sp>
          <p:nvSpPr>
            <p:cNvPr id="380" name="Freeform 5">
              <a:extLst>
                <a:ext uri="{FF2B5EF4-FFF2-40B4-BE49-F238E27FC236}">
                  <a16:creationId xmlns:a16="http://schemas.microsoft.com/office/drawing/2014/main" id="{B091289F-3783-4F49-B66E-A15BFA5C9B5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30466" y="1965469"/>
              <a:ext cx="546077" cy="260708"/>
            </a:xfrm>
            <a:custGeom>
              <a:avLst/>
              <a:gdLst>
                <a:gd name="T0" fmla="*/ 30 w 59"/>
                <a:gd name="T1" fmla="*/ 0 h 28"/>
                <a:gd name="T2" fmla="*/ 0 w 59"/>
                <a:gd name="T3" fmla="*/ 14 h 28"/>
                <a:gd name="T4" fmla="*/ 30 w 59"/>
                <a:gd name="T5" fmla="*/ 28 h 28"/>
                <a:gd name="T6" fmla="*/ 59 w 59"/>
                <a:gd name="T7" fmla="*/ 14 h 28"/>
                <a:gd name="T8" fmla="*/ 30 w 59"/>
                <a:gd name="T9" fmla="*/ 0 h 28"/>
                <a:gd name="T10" fmla="*/ 30 w 59"/>
                <a:gd name="T11" fmla="*/ 0 h 28"/>
                <a:gd name="T12" fmla="*/ 30 w 59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" h="28">
                  <a:moveTo>
                    <a:pt x="30" y="0"/>
                  </a:moveTo>
                  <a:cubicBezTo>
                    <a:pt x="13" y="0"/>
                    <a:pt x="0" y="6"/>
                    <a:pt x="0" y="14"/>
                  </a:cubicBezTo>
                  <a:cubicBezTo>
                    <a:pt x="0" y="22"/>
                    <a:pt x="13" y="28"/>
                    <a:pt x="30" y="28"/>
                  </a:cubicBezTo>
                  <a:cubicBezTo>
                    <a:pt x="46" y="28"/>
                    <a:pt x="59" y="22"/>
                    <a:pt x="59" y="14"/>
                  </a:cubicBezTo>
                  <a:cubicBezTo>
                    <a:pt x="59" y="6"/>
                    <a:pt x="46" y="0"/>
                    <a:pt x="30" y="0"/>
                  </a:cubicBezTo>
                  <a:close/>
                  <a:moveTo>
                    <a:pt x="30" y="0"/>
                  </a:moveTo>
                  <a:cubicBezTo>
                    <a:pt x="30" y="0"/>
                    <a:pt x="30" y="0"/>
                    <a:pt x="3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1" name="Freeform 6">
              <a:extLst>
                <a:ext uri="{FF2B5EF4-FFF2-40B4-BE49-F238E27FC236}">
                  <a16:creationId xmlns:a16="http://schemas.microsoft.com/office/drawing/2014/main" id="{0466FA4E-DA01-49F9-ABF8-02F475103D8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30466" y="2178616"/>
              <a:ext cx="535508" cy="204338"/>
            </a:xfrm>
            <a:custGeom>
              <a:avLst/>
              <a:gdLst>
                <a:gd name="T0" fmla="*/ 29 w 58"/>
                <a:gd name="T1" fmla="*/ 13 h 22"/>
                <a:gd name="T2" fmla="*/ 0 w 58"/>
                <a:gd name="T3" fmla="*/ 0 h 22"/>
                <a:gd name="T4" fmla="*/ 0 w 58"/>
                <a:gd name="T5" fmla="*/ 8 h 22"/>
                <a:gd name="T6" fmla="*/ 29 w 58"/>
                <a:gd name="T7" fmla="*/ 22 h 22"/>
                <a:gd name="T8" fmla="*/ 58 w 58"/>
                <a:gd name="T9" fmla="*/ 8 h 22"/>
                <a:gd name="T10" fmla="*/ 58 w 58"/>
                <a:gd name="T11" fmla="*/ 0 h 22"/>
                <a:gd name="T12" fmla="*/ 29 w 58"/>
                <a:gd name="T13" fmla="*/ 13 h 22"/>
                <a:gd name="T14" fmla="*/ 29 w 58"/>
                <a:gd name="T15" fmla="*/ 13 h 22"/>
                <a:gd name="T16" fmla="*/ 29 w 58"/>
                <a:gd name="T17" fmla="*/ 1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" h="22">
                  <a:moveTo>
                    <a:pt x="29" y="13"/>
                  </a:moveTo>
                  <a:cubicBezTo>
                    <a:pt x="13" y="13"/>
                    <a:pt x="0" y="7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6"/>
                    <a:pt x="13" y="22"/>
                    <a:pt x="29" y="22"/>
                  </a:cubicBezTo>
                  <a:cubicBezTo>
                    <a:pt x="46" y="22"/>
                    <a:pt x="58" y="16"/>
                    <a:pt x="58" y="8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58" y="7"/>
                    <a:pt x="46" y="13"/>
                    <a:pt x="29" y="13"/>
                  </a:cubicBezTo>
                  <a:close/>
                  <a:moveTo>
                    <a:pt x="29" y="13"/>
                  </a:moveTo>
                  <a:cubicBezTo>
                    <a:pt x="29" y="13"/>
                    <a:pt x="29" y="13"/>
                    <a:pt x="29" y="1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2" name="Freeform 7">
              <a:extLst>
                <a:ext uri="{FF2B5EF4-FFF2-40B4-BE49-F238E27FC236}">
                  <a16:creationId xmlns:a16="http://schemas.microsoft.com/office/drawing/2014/main" id="{0AD6A9D0-8A5E-4E8E-8456-43730046962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30466" y="2328347"/>
              <a:ext cx="535508" cy="204338"/>
            </a:xfrm>
            <a:custGeom>
              <a:avLst/>
              <a:gdLst>
                <a:gd name="T0" fmla="*/ 29 w 58"/>
                <a:gd name="T1" fmla="*/ 14 h 22"/>
                <a:gd name="T2" fmla="*/ 0 w 58"/>
                <a:gd name="T3" fmla="*/ 0 h 22"/>
                <a:gd name="T4" fmla="*/ 0 w 58"/>
                <a:gd name="T5" fmla="*/ 8 h 22"/>
                <a:gd name="T6" fmla="*/ 29 w 58"/>
                <a:gd name="T7" fmla="*/ 22 h 22"/>
                <a:gd name="T8" fmla="*/ 58 w 58"/>
                <a:gd name="T9" fmla="*/ 8 h 22"/>
                <a:gd name="T10" fmla="*/ 58 w 58"/>
                <a:gd name="T11" fmla="*/ 0 h 22"/>
                <a:gd name="T12" fmla="*/ 29 w 58"/>
                <a:gd name="T13" fmla="*/ 14 h 22"/>
                <a:gd name="T14" fmla="*/ 29 w 58"/>
                <a:gd name="T15" fmla="*/ 14 h 22"/>
                <a:gd name="T16" fmla="*/ 29 w 58"/>
                <a:gd name="T17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" h="22">
                  <a:moveTo>
                    <a:pt x="29" y="14"/>
                  </a:moveTo>
                  <a:cubicBezTo>
                    <a:pt x="13" y="14"/>
                    <a:pt x="0" y="8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6"/>
                    <a:pt x="13" y="22"/>
                    <a:pt x="29" y="22"/>
                  </a:cubicBezTo>
                  <a:cubicBezTo>
                    <a:pt x="46" y="22"/>
                    <a:pt x="58" y="16"/>
                    <a:pt x="58" y="8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58" y="8"/>
                    <a:pt x="46" y="14"/>
                    <a:pt x="29" y="14"/>
                  </a:cubicBezTo>
                  <a:close/>
                  <a:moveTo>
                    <a:pt x="29" y="14"/>
                  </a:moveTo>
                  <a:cubicBezTo>
                    <a:pt x="29" y="14"/>
                    <a:pt x="29" y="14"/>
                    <a:pt x="29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3" name="Freeform 8">
              <a:extLst>
                <a:ext uri="{FF2B5EF4-FFF2-40B4-BE49-F238E27FC236}">
                  <a16:creationId xmlns:a16="http://schemas.microsoft.com/office/drawing/2014/main" id="{E8C99E43-3D02-41F4-975B-ABCA302DBC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30466" y="2485123"/>
              <a:ext cx="535508" cy="206101"/>
            </a:xfrm>
            <a:custGeom>
              <a:avLst/>
              <a:gdLst>
                <a:gd name="T0" fmla="*/ 29 w 58"/>
                <a:gd name="T1" fmla="*/ 14 h 22"/>
                <a:gd name="T2" fmla="*/ 0 w 58"/>
                <a:gd name="T3" fmla="*/ 0 h 22"/>
                <a:gd name="T4" fmla="*/ 0 w 58"/>
                <a:gd name="T5" fmla="*/ 8 h 22"/>
                <a:gd name="T6" fmla="*/ 29 w 58"/>
                <a:gd name="T7" fmla="*/ 22 h 22"/>
                <a:gd name="T8" fmla="*/ 58 w 58"/>
                <a:gd name="T9" fmla="*/ 8 h 22"/>
                <a:gd name="T10" fmla="*/ 58 w 58"/>
                <a:gd name="T11" fmla="*/ 0 h 22"/>
                <a:gd name="T12" fmla="*/ 29 w 58"/>
                <a:gd name="T13" fmla="*/ 14 h 22"/>
                <a:gd name="T14" fmla="*/ 29 w 58"/>
                <a:gd name="T15" fmla="*/ 14 h 22"/>
                <a:gd name="T16" fmla="*/ 29 w 58"/>
                <a:gd name="T17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" h="22">
                  <a:moveTo>
                    <a:pt x="29" y="14"/>
                  </a:moveTo>
                  <a:cubicBezTo>
                    <a:pt x="13" y="14"/>
                    <a:pt x="0" y="7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6"/>
                    <a:pt x="13" y="22"/>
                    <a:pt x="29" y="22"/>
                  </a:cubicBezTo>
                  <a:cubicBezTo>
                    <a:pt x="46" y="22"/>
                    <a:pt x="58" y="16"/>
                    <a:pt x="58" y="8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58" y="7"/>
                    <a:pt x="46" y="14"/>
                    <a:pt x="29" y="14"/>
                  </a:cubicBezTo>
                  <a:close/>
                  <a:moveTo>
                    <a:pt x="29" y="14"/>
                  </a:moveTo>
                  <a:cubicBezTo>
                    <a:pt x="29" y="14"/>
                    <a:pt x="29" y="14"/>
                    <a:pt x="29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4" name="Freeform 9">
              <a:extLst>
                <a:ext uri="{FF2B5EF4-FFF2-40B4-BE49-F238E27FC236}">
                  <a16:creationId xmlns:a16="http://schemas.microsoft.com/office/drawing/2014/main" id="{5DC9F147-F5EA-4E4D-9B77-B0A2B55BA4A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30466" y="2634855"/>
              <a:ext cx="535508" cy="204338"/>
            </a:xfrm>
            <a:custGeom>
              <a:avLst/>
              <a:gdLst>
                <a:gd name="T0" fmla="*/ 29 w 58"/>
                <a:gd name="T1" fmla="*/ 14 h 22"/>
                <a:gd name="T2" fmla="*/ 0 w 58"/>
                <a:gd name="T3" fmla="*/ 0 h 22"/>
                <a:gd name="T4" fmla="*/ 0 w 58"/>
                <a:gd name="T5" fmla="*/ 9 h 22"/>
                <a:gd name="T6" fmla="*/ 29 w 58"/>
                <a:gd name="T7" fmla="*/ 22 h 22"/>
                <a:gd name="T8" fmla="*/ 58 w 58"/>
                <a:gd name="T9" fmla="*/ 9 h 22"/>
                <a:gd name="T10" fmla="*/ 58 w 58"/>
                <a:gd name="T11" fmla="*/ 0 h 22"/>
                <a:gd name="T12" fmla="*/ 29 w 58"/>
                <a:gd name="T13" fmla="*/ 14 h 22"/>
                <a:gd name="T14" fmla="*/ 29 w 58"/>
                <a:gd name="T15" fmla="*/ 14 h 22"/>
                <a:gd name="T16" fmla="*/ 29 w 58"/>
                <a:gd name="T17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" h="22">
                  <a:moveTo>
                    <a:pt x="29" y="14"/>
                  </a:moveTo>
                  <a:cubicBezTo>
                    <a:pt x="13" y="14"/>
                    <a:pt x="0" y="8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6"/>
                    <a:pt x="13" y="22"/>
                    <a:pt x="29" y="22"/>
                  </a:cubicBezTo>
                  <a:cubicBezTo>
                    <a:pt x="46" y="22"/>
                    <a:pt x="58" y="16"/>
                    <a:pt x="58" y="9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58" y="8"/>
                    <a:pt x="46" y="14"/>
                    <a:pt x="29" y="14"/>
                  </a:cubicBezTo>
                  <a:close/>
                  <a:moveTo>
                    <a:pt x="29" y="14"/>
                  </a:moveTo>
                  <a:cubicBezTo>
                    <a:pt x="29" y="14"/>
                    <a:pt x="29" y="14"/>
                    <a:pt x="29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5" name="Freeform 10">
              <a:extLst>
                <a:ext uri="{FF2B5EF4-FFF2-40B4-BE49-F238E27FC236}">
                  <a16:creationId xmlns:a16="http://schemas.microsoft.com/office/drawing/2014/main" id="{A07CB5F1-1B86-4506-A0D0-1E8211FC79C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30466" y="2793393"/>
              <a:ext cx="535508" cy="204338"/>
            </a:xfrm>
            <a:custGeom>
              <a:avLst/>
              <a:gdLst>
                <a:gd name="T0" fmla="*/ 29 w 58"/>
                <a:gd name="T1" fmla="*/ 14 h 22"/>
                <a:gd name="T2" fmla="*/ 0 w 58"/>
                <a:gd name="T3" fmla="*/ 0 h 22"/>
                <a:gd name="T4" fmla="*/ 0 w 58"/>
                <a:gd name="T5" fmla="*/ 8 h 22"/>
                <a:gd name="T6" fmla="*/ 29 w 58"/>
                <a:gd name="T7" fmla="*/ 22 h 22"/>
                <a:gd name="T8" fmla="*/ 58 w 58"/>
                <a:gd name="T9" fmla="*/ 8 h 22"/>
                <a:gd name="T10" fmla="*/ 58 w 58"/>
                <a:gd name="T11" fmla="*/ 0 h 22"/>
                <a:gd name="T12" fmla="*/ 29 w 58"/>
                <a:gd name="T13" fmla="*/ 14 h 22"/>
                <a:gd name="T14" fmla="*/ 29 w 58"/>
                <a:gd name="T15" fmla="*/ 14 h 22"/>
                <a:gd name="T16" fmla="*/ 29 w 58"/>
                <a:gd name="T17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" h="22">
                  <a:moveTo>
                    <a:pt x="29" y="14"/>
                  </a:moveTo>
                  <a:cubicBezTo>
                    <a:pt x="13" y="14"/>
                    <a:pt x="0" y="8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6"/>
                    <a:pt x="13" y="22"/>
                    <a:pt x="29" y="22"/>
                  </a:cubicBezTo>
                  <a:cubicBezTo>
                    <a:pt x="46" y="22"/>
                    <a:pt x="58" y="16"/>
                    <a:pt x="58" y="8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58" y="8"/>
                    <a:pt x="46" y="14"/>
                    <a:pt x="29" y="14"/>
                  </a:cubicBezTo>
                  <a:close/>
                  <a:moveTo>
                    <a:pt x="29" y="14"/>
                  </a:moveTo>
                  <a:cubicBezTo>
                    <a:pt x="29" y="14"/>
                    <a:pt x="29" y="14"/>
                    <a:pt x="29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6" name="Freeform 11">
              <a:extLst>
                <a:ext uri="{FF2B5EF4-FFF2-40B4-BE49-F238E27FC236}">
                  <a16:creationId xmlns:a16="http://schemas.microsoft.com/office/drawing/2014/main" id="{13B9D622-48E7-4FFA-9EEE-FBC2D88B3F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30466" y="2950170"/>
              <a:ext cx="535508" cy="204338"/>
            </a:xfrm>
            <a:custGeom>
              <a:avLst/>
              <a:gdLst>
                <a:gd name="T0" fmla="*/ 29 w 58"/>
                <a:gd name="T1" fmla="*/ 14 h 22"/>
                <a:gd name="T2" fmla="*/ 0 w 58"/>
                <a:gd name="T3" fmla="*/ 0 h 22"/>
                <a:gd name="T4" fmla="*/ 0 w 58"/>
                <a:gd name="T5" fmla="*/ 8 h 22"/>
                <a:gd name="T6" fmla="*/ 29 w 58"/>
                <a:gd name="T7" fmla="*/ 22 h 22"/>
                <a:gd name="T8" fmla="*/ 58 w 58"/>
                <a:gd name="T9" fmla="*/ 8 h 22"/>
                <a:gd name="T10" fmla="*/ 58 w 58"/>
                <a:gd name="T11" fmla="*/ 0 h 22"/>
                <a:gd name="T12" fmla="*/ 29 w 58"/>
                <a:gd name="T13" fmla="*/ 14 h 22"/>
                <a:gd name="T14" fmla="*/ 29 w 58"/>
                <a:gd name="T15" fmla="*/ 14 h 22"/>
                <a:gd name="T16" fmla="*/ 29 w 58"/>
                <a:gd name="T17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" h="22">
                  <a:moveTo>
                    <a:pt x="29" y="14"/>
                  </a:moveTo>
                  <a:cubicBezTo>
                    <a:pt x="13" y="14"/>
                    <a:pt x="0" y="7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6"/>
                    <a:pt x="13" y="22"/>
                    <a:pt x="29" y="22"/>
                  </a:cubicBezTo>
                  <a:cubicBezTo>
                    <a:pt x="46" y="22"/>
                    <a:pt x="58" y="16"/>
                    <a:pt x="58" y="8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58" y="7"/>
                    <a:pt x="46" y="14"/>
                    <a:pt x="29" y="14"/>
                  </a:cubicBezTo>
                  <a:close/>
                  <a:moveTo>
                    <a:pt x="29" y="14"/>
                  </a:moveTo>
                  <a:cubicBezTo>
                    <a:pt x="29" y="14"/>
                    <a:pt x="29" y="14"/>
                    <a:pt x="29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7" name="Freeform 12">
              <a:extLst>
                <a:ext uri="{FF2B5EF4-FFF2-40B4-BE49-F238E27FC236}">
                  <a16:creationId xmlns:a16="http://schemas.microsoft.com/office/drawing/2014/main" id="{FC433ABF-F7F2-4C60-80E1-3FCF523E837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65974" y="2485123"/>
              <a:ext cx="554885" cy="206101"/>
            </a:xfrm>
            <a:custGeom>
              <a:avLst/>
              <a:gdLst>
                <a:gd name="T0" fmla="*/ 30 w 60"/>
                <a:gd name="T1" fmla="*/ 14 h 22"/>
                <a:gd name="T2" fmla="*/ 0 w 60"/>
                <a:gd name="T3" fmla="*/ 0 h 22"/>
                <a:gd name="T4" fmla="*/ 0 w 60"/>
                <a:gd name="T5" fmla="*/ 8 h 22"/>
                <a:gd name="T6" fmla="*/ 30 w 60"/>
                <a:gd name="T7" fmla="*/ 22 h 22"/>
                <a:gd name="T8" fmla="*/ 60 w 60"/>
                <a:gd name="T9" fmla="*/ 8 h 22"/>
                <a:gd name="T10" fmla="*/ 60 w 60"/>
                <a:gd name="T11" fmla="*/ 0 h 22"/>
                <a:gd name="T12" fmla="*/ 30 w 60"/>
                <a:gd name="T13" fmla="*/ 14 h 22"/>
                <a:gd name="T14" fmla="*/ 30 w 60"/>
                <a:gd name="T15" fmla="*/ 14 h 22"/>
                <a:gd name="T16" fmla="*/ 30 w 60"/>
                <a:gd name="T17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22">
                  <a:moveTo>
                    <a:pt x="30" y="14"/>
                  </a:moveTo>
                  <a:cubicBezTo>
                    <a:pt x="14" y="14"/>
                    <a:pt x="0" y="7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6"/>
                    <a:pt x="14" y="22"/>
                    <a:pt x="30" y="22"/>
                  </a:cubicBezTo>
                  <a:cubicBezTo>
                    <a:pt x="47" y="22"/>
                    <a:pt x="60" y="16"/>
                    <a:pt x="60" y="8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0" y="7"/>
                    <a:pt x="47" y="14"/>
                    <a:pt x="30" y="14"/>
                  </a:cubicBezTo>
                  <a:close/>
                  <a:moveTo>
                    <a:pt x="30" y="14"/>
                  </a:moveTo>
                  <a:cubicBezTo>
                    <a:pt x="30" y="14"/>
                    <a:pt x="30" y="14"/>
                    <a:pt x="30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8" name="Freeform 13">
              <a:extLst>
                <a:ext uri="{FF2B5EF4-FFF2-40B4-BE49-F238E27FC236}">
                  <a16:creationId xmlns:a16="http://schemas.microsoft.com/office/drawing/2014/main" id="{EFA05D37-8687-4311-9E11-08CAB508769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65974" y="2634855"/>
              <a:ext cx="554885" cy="204338"/>
            </a:xfrm>
            <a:custGeom>
              <a:avLst/>
              <a:gdLst>
                <a:gd name="T0" fmla="*/ 30 w 60"/>
                <a:gd name="T1" fmla="*/ 14 h 22"/>
                <a:gd name="T2" fmla="*/ 0 w 60"/>
                <a:gd name="T3" fmla="*/ 0 h 22"/>
                <a:gd name="T4" fmla="*/ 0 w 60"/>
                <a:gd name="T5" fmla="*/ 9 h 22"/>
                <a:gd name="T6" fmla="*/ 30 w 60"/>
                <a:gd name="T7" fmla="*/ 22 h 22"/>
                <a:gd name="T8" fmla="*/ 60 w 60"/>
                <a:gd name="T9" fmla="*/ 9 h 22"/>
                <a:gd name="T10" fmla="*/ 60 w 60"/>
                <a:gd name="T11" fmla="*/ 0 h 22"/>
                <a:gd name="T12" fmla="*/ 30 w 60"/>
                <a:gd name="T13" fmla="*/ 14 h 22"/>
                <a:gd name="T14" fmla="*/ 30 w 60"/>
                <a:gd name="T15" fmla="*/ 14 h 22"/>
                <a:gd name="T16" fmla="*/ 30 w 60"/>
                <a:gd name="T17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22">
                  <a:moveTo>
                    <a:pt x="30" y="14"/>
                  </a:moveTo>
                  <a:cubicBezTo>
                    <a:pt x="14" y="14"/>
                    <a:pt x="0" y="8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6"/>
                    <a:pt x="14" y="22"/>
                    <a:pt x="30" y="22"/>
                  </a:cubicBezTo>
                  <a:cubicBezTo>
                    <a:pt x="47" y="22"/>
                    <a:pt x="60" y="16"/>
                    <a:pt x="60" y="9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0" y="8"/>
                    <a:pt x="47" y="14"/>
                    <a:pt x="30" y="14"/>
                  </a:cubicBezTo>
                  <a:close/>
                  <a:moveTo>
                    <a:pt x="30" y="14"/>
                  </a:moveTo>
                  <a:cubicBezTo>
                    <a:pt x="30" y="14"/>
                    <a:pt x="30" y="14"/>
                    <a:pt x="30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9" name="Freeform 14">
              <a:extLst>
                <a:ext uri="{FF2B5EF4-FFF2-40B4-BE49-F238E27FC236}">
                  <a16:creationId xmlns:a16="http://schemas.microsoft.com/office/drawing/2014/main" id="{AFB06C33-938C-4C0F-A2DC-02414D3EC7D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65974" y="2793393"/>
              <a:ext cx="554885" cy="204338"/>
            </a:xfrm>
            <a:custGeom>
              <a:avLst/>
              <a:gdLst>
                <a:gd name="T0" fmla="*/ 30 w 60"/>
                <a:gd name="T1" fmla="*/ 14 h 22"/>
                <a:gd name="T2" fmla="*/ 0 w 60"/>
                <a:gd name="T3" fmla="*/ 0 h 22"/>
                <a:gd name="T4" fmla="*/ 0 w 60"/>
                <a:gd name="T5" fmla="*/ 8 h 22"/>
                <a:gd name="T6" fmla="*/ 30 w 60"/>
                <a:gd name="T7" fmla="*/ 22 h 22"/>
                <a:gd name="T8" fmla="*/ 60 w 60"/>
                <a:gd name="T9" fmla="*/ 8 h 22"/>
                <a:gd name="T10" fmla="*/ 60 w 60"/>
                <a:gd name="T11" fmla="*/ 0 h 22"/>
                <a:gd name="T12" fmla="*/ 30 w 60"/>
                <a:gd name="T13" fmla="*/ 14 h 22"/>
                <a:gd name="T14" fmla="*/ 30 w 60"/>
                <a:gd name="T15" fmla="*/ 14 h 22"/>
                <a:gd name="T16" fmla="*/ 30 w 60"/>
                <a:gd name="T17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22">
                  <a:moveTo>
                    <a:pt x="30" y="14"/>
                  </a:moveTo>
                  <a:cubicBezTo>
                    <a:pt x="14" y="14"/>
                    <a:pt x="0" y="8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6"/>
                    <a:pt x="14" y="22"/>
                    <a:pt x="30" y="22"/>
                  </a:cubicBezTo>
                  <a:cubicBezTo>
                    <a:pt x="47" y="22"/>
                    <a:pt x="60" y="16"/>
                    <a:pt x="60" y="8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0" y="8"/>
                    <a:pt x="47" y="14"/>
                    <a:pt x="30" y="14"/>
                  </a:cubicBezTo>
                  <a:close/>
                  <a:moveTo>
                    <a:pt x="30" y="14"/>
                  </a:moveTo>
                  <a:cubicBezTo>
                    <a:pt x="30" y="14"/>
                    <a:pt x="30" y="14"/>
                    <a:pt x="30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0" name="Freeform 15">
              <a:extLst>
                <a:ext uri="{FF2B5EF4-FFF2-40B4-BE49-F238E27FC236}">
                  <a16:creationId xmlns:a16="http://schemas.microsoft.com/office/drawing/2014/main" id="{54A70A96-AAF1-4E02-9BB0-BDD6B5C532B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65974" y="2950170"/>
              <a:ext cx="554885" cy="204338"/>
            </a:xfrm>
            <a:custGeom>
              <a:avLst/>
              <a:gdLst>
                <a:gd name="T0" fmla="*/ 30 w 60"/>
                <a:gd name="T1" fmla="*/ 14 h 22"/>
                <a:gd name="T2" fmla="*/ 0 w 60"/>
                <a:gd name="T3" fmla="*/ 0 h 22"/>
                <a:gd name="T4" fmla="*/ 0 w 60"/>
                <a:gd name="T5" fmla="*/ 8 h 22"/>
                <a:gd name="T6" fmla="*/ 30 w 60"/>
                <a:gd name="T7" fmla="*/ 22 h 22"/>
                <a:gd name="T8" fmla="*/ 60 w 60"/>
                <a:gd name="T9" fmla="*/ 8 h 22"/>
                <a:gd name="T10" fmla="*/ 60 w 60"/>
                <a:gd name="T11" fmla="*/ 0 h 22"/>
                <a:gd name="T12" fmla="*/ 30 w 60"/>
                <a:gd name="T13" fmla="*/ 14 h 22"/>
                <a:gd name="T14" fmla="*/ 30 w 60"/>
                <a:gd name="T15" fmla="*/ 14 h 22"/>
                <a:gd name="T16" fmla="*/ 30 w 60"/>
                <a:gd name="T17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22">
                  <a:moveTo>
                    <a:pt x="30" y="14"/>
                  </a:moveTo>
                  <a:cubicBezTo>
                    <a:pt x="14" y="14"/>
                    <a:pt x="0" y="7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6"/>
                    <a:pt x="14" y="22"/>
                    <a:pt x="30" y="22"/>
                  </a:cubicBezTo>
                  <a:cubicBezTo>
                    <a:pt x="47" y="22"/>
                    <a:pt x="60" y="16"/>
                    <a:pt x="60" y="8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0" y="7"/>
                    <a:pt x="47" y="14"/>
                    <a:pt x="30" y="14"/>
                  </a:cubicBezTo>
                  <a:close/>
                  <a:moveTo>
                    <a:pt x="30" y="14"/>
                  </a:moveTo>
                  <a:cubicBezTo>
                    <a:pt x="30" y="14"/>
                    <a:pt x="30" y="14"/>
                    <a:pt x="30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1" name="Freeform 16">
              <a:extLst>
                <a:ext uri="{FF2B5EF4-FFF2-40B4-BE49-F238E27FC236}">
                  <a16:creationId xmlns:a16="http://schemas.microsoft.com/office/drawing/2014/main" id="{223AC2BE-4013-402A-A3A4-A61765C92B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20858" y="2793393"/>
              <a:ext cx="554885" cy="204338"/>
            </a:xfrm>
            <a:custGeom>
              <a:avLst/>
              <a:gdLst>
                <a:gd name="T0" fmla="*/ 30 w 60"/>
                <a:gd name="T1" fmla="*/ 14 h 22"/>
                <a:gd name="T2" fmla="*/ 0 w 60"/>
                <a:gd name="T3" fmla="*/ 0 h 22"/>
                <a:gd name="T4" fmla="*/ 0 w 60"/>
                <a:gd name="T5" fmla="*/ 8 h 22"/>
                <a:gd name="T6" fmla="*/ 30 w 60"/>
                <a:gd name="T7" fmla="*/ 22 h 22"/>
                <a:gd name="T8" fmla="*/ 60 w 60"/>
                <a:gd name="T9" fmla="*/ 8 h 22"/>
                <a:gd name="T10" fmla="*/ 60 w 60"/>
                <a:gd name="T11" fmla="*/ 0 h 22"/>
                <a:gd name="T12" fmla="*/ 30 w 60"/>
                <a:gd name="T13" fmla="*/ 14 h 22"/>
                <a:gd name="T14" fmla="*/ 30 w 60"/>
                <a:gd name="T15" fmla="*/ 14 h 22"/>
                <a:gd name="T16" fmla="*/ 30 w 60"/>
                <a:gd name="T17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22">
                  <a:moveTo>
                    <a:pt x="30" y="14"/>
                  </a:moveTo>
                  <a:cubicBezTo>
                    <a:pt x="13" y="14"/>
                    <a:pt x="0" y="8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6"/>
                    <a:pt x="13" y="22"/>
                    <a:pt x="30" y="22"/>
                  </a:cubicBezTo>
                  <a:cubicBezTo>
                    <a:pt x="46" y="22"/>
                    <a:pt x="60" y="16"/>
                    <a:pt x="60" y="8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0" y="8"/>
                    <a:pt x="46" y="14"/>
                    <a:pt x="30" y="14"/>
                  </a:cubicBezTo>
                  <a:close/>
                  <a:moveTo>
                    <a:pt x="30" y="14"/>
                  </a:moveTo>
                  <a:cubicBezTo>
                    <a:pt x="30" y="14"/>
                    <a:pt x="30" y="14"/>
                    <a:pt x="30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2" name="Freeform 17">
              <a:extLst>
                <a:ext uri="{FF2B5EF4-FFF2-40B4-BE49-F238E27FC236}">
                  <a16:creationId xmlns:a16="http://schemas.microsoft.com/office/drawing/2014/main" id="{46F0DC7C-6012-4FD4-9362-AEEF58DC009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20858" y="2634855"/>
              <a:ext cx="554885" cy="213147"/>
            </a:xfrm>
            <a:custGeom>
              <a:avLst/>
              <a:gdLst>
                <a:gd name="T0" fmla="*/ 30 w 60"/>
                <a:gd name="T1" fmla="*/ 14 h 23"/>
                <a:gd name="T2" fmla="*/ 0 w 60"/>
                <a:gd name="T3" fmla="*/ 0 h 23"/>
                <a:gd name="T4" fmla="*/ 0 w 60"/>
                <a:gd name="T5" fmla="*/ 9 h 23"/>
                <a:gd name="T6" fmla="*/ 30 w 60"/>
                <a:gd name="T7" fmla="*/ 23 h 23"/>
                <a:gd name="T8" fmla="*/ 60 w 60"/>
                <a:gd name="T9" fmla="*/ 9 h 23"/>
                <a:gd name="T10" fmla="*/ 60 w 60"/>
                <a:gd name="T11" fmla="*/ 0 h 23"/>
                <a:gd name="T12" fmla="*/ 30 w 60"/>
                <a:gd name="T13" fmla="*/ 14 h 23"/>
                <a:gd name="T14" fmla="*/ 30 w 60"/>
                <a:gd name="T15" fmla="*/ 14 h 23"/>
                <a:gd name="T16" fmla="*/ 30 w 60"/>
                <a:gd name="T17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23">
                  <a:moveTo>
                    <a:pt x="30" y="14"/>
                  </a:moveTo>
                  <a:cubicBezTo>
                    <a:pt x="13" y="14"/>
                    <a:pt x="0" y="8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7"/>
                    <a:pt x="13" y="23"/>
                    <a:pt x="30" y="23"/>
                  </a:cubicBezTo>
                  <a:cubicBezTo>
                    <a:pt x="46" y="23"/>
                    <a:pt x="60" y="17"/>
                    <a:pt x="60" y="9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0" y="8"/>
                    <a:pt x="46" y="14"/>
                    <a:pt x="30" y="14"/>
                  </a:cubicBezTo>
                  <a:close/>
                  <a:moveTo>
                    <a:pt x="30" y="14"/>
                  </a:moveTo>
                  <a:cubicBezTo>
                    <a:pt x="30" y="14"/>
                    <a:pt x="30" y="14"/>
                    <a:pt x="30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3" name="Freeform 18">
              <a:extLst>
                <a:ext uri="{FF2B5EF4-FFF2-40B4-BE49-F238E27FC236}">
                  <a16:creationId xmlns:a16="http://schemas.microsoft.com/office/drawing/2014/main" id="{E3C32F3A-4148-4573-95EF-6DED66EAA55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20858" y="2950170"/>
              <a:ext cx="554885" cy="204338"/>
            </a:xfrm>
            <a:custGeom>
              <a:avLst/>
              <a:gdLst>
                <a:gd name="T0" fmla="*/ 30 w 60"/>
                <a:gd name="T1" fmla="*/ 14 h 22"/>
                <a:gd name="T2" fmla="*/ 0 w 60"/>
                <a:gd name="T3" fmla="*/ 0 h 22"/>
                <a:gd name="T4" fmla="*/ 0 w 60"/>
                <a:gd name="T5" fmla="*/ 8 h 22"/>
                <a:gd name="T6" fmla="*/ 30 w 60"/>
                <a:gd name="T7" fmla="*/ 22 h 22"/>
                <a:gd name="T8" fmla="*/ 60 w 60"/>
                <a:gd name="T9" fmla="*/ 8 h 22"/>
                <a:gd name="T10" fmla="*/ 60 w 60"/>
                <a:gd name="T11" fmla="*/ 0 h 22"/>
                <a:gd name="T12" fmla="*/ 30 w 60"/>
                <a:gd name="T13" fmla="*/ 14 h 22"/>
                <a:gd name="T14" fmla="*/ 30 w 60"/>
                <a:gd name="T15" fmla="*/ 14 h 22"/>
                <a:gd name="T16" fmla="*/ 30 w 60"/>
                <a:gd name="T17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22">
                  <a:moveTo>
                    <a:pt x="30" y="14"/>
                  </a:moveTo>
                  <a:cubicBezTo>
                    <a:pt x="13" y="14"/>
                    <a:pt x="0" y="7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6"/>
                    <a:pt x="13" y="22"/>
                    <a:pt x="30" y="22"/>
                  </a:cubicBezTo>
                  <a:cubicBezTo>
                    <a:pt x="46" y="22"/>
                    <a:pt x="60" y="16"/>
                    <a:pt x="60" y="8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0" y="7"/>
                    <a:pt x="46" y="14"/>
                    <a:pt x="30" y="14"/>
                  </a:cubicBezTo>
                  <a:close/>
                  <a:moveTo>
                    <a:pt x="30" y="14"/>
                  </a:moveTo>
                  <a:cubicBezTo>
                    <a:pt x="30" y="14"/>
                    <a:pt x="30" y="14"/>
                    <a:pt x="30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4" name="Freeform 19">
              <a:extLst>
                <a:ext uri="{FF2B5EF4-FFF2-40B4-BE49-F238E27FC236}">
                  <a16:creationId xmlns:a16="http://schemas.microsoft.com/office/drawing/2014/main" id="{1F38ACC0-BAB8-4342-A262-DE41552A547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76543" y="2280785"/>
              <a:ext cx="544316" cy="251901"/>
            </a:xfrm>
            <a:custGeom>
              <a:avLst/>
              <a:gdLst>
                <a:gd name="T0" fmla="*/ 30 w 59"/>
                <a:gd name="T1" fmla="*/ 0 h 27"/>
                <a:gd name="T2" fmla="*/ 0 w 59"/>
                <a:gd name="T3" fmla="*/ 14 h 27"/>
                <a:gd name="T4" fmla="*/ 30 w 59"/>
                <a:gd name="T5" fmla="*/ 27 h 27"/>
                <a:gd name="T6" fmla="*/ 59 w 59"/>
                <a:gd name="T7" fmla="*/ 14 h 27"/>
                <a:gd name="T8" fmla="*/ 30 w 59"/>
                <a:gd name="T9" fmla="*/ 0 h 27"/>
                <a:gd name="T10" fmla="*/ 30 w 59"/>
                <a:gd name="T11" fmla="*/ 0 h 27"/>
                <a:gd name="T12" fmla="*/ 30 w 59"/>
                <a:gd name="T1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" h="27">
                  <a:moveTo>
                    <a:pt x="30" y="0"/>
                  </a:moveTo>
                  <a:cubicBezTo>
                    <a:pt x="13" y="0"/>
                    <a:pt x="0" y="6"/>
                    <a:pt x="0" y="14"/>
                  </a:cubicBezTo>
                  <a:cubicBezTo>
                    <a:pt x="0" y="21"/>
                    <a:pt x="13" y="27"/>
                    <a:pt x="30" y="27"/>
                  </a:cubicBezTo>
                  <a:cubicBezTo>
                    <a:pt x="46" y="27"/>
                    <a:pt x="59" y="21"/>
                    <a:pt x="59" y="14"/>
                  </a:cubicBezTo>
                  <a:cubicBezTo>
                    <a:pt x="59" y="6"/>
                    <a:pt x="46" y="0"/>
                    <a:pt x="30" y="0"/>
                  </a:cubicBezTo>
                  <a:close/>
                  <a:moveTo>
                    <a:pt x="30" y="0"/>
                  </a:moveTo>
                  <a:cubicBezTo>
                    <a:pt x="30" y="0"/>
                    <a:pt x="30" y="0"/>
                    <a:pt x="3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5" name="Freeform 20">
              <a:extLst>
                <a:ext uri="{FF2B5EF4-FFF2-40B4-BE49-F238E27FC236}">
                  <a16:creationId xmlns:a16="http://schemas.microsoft.com/office/drawing/2014/main" id="{FE35E4C8-2566-4E0E-B3BC-D5570F6DE9B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20858" y="2430516"/>
              <a:ext cx="546077" cy="260708"/>
            </a:xfrm>
            <a:custGeom>
              <a:avLst/>
              <a:gdLst>
                <a:gd name="T0" fmla="*/ 30 w 59"/>
                <a:gd name="T1" fmla="*/ 0 h 28"/>
                <a:gd name="T2" fmla="*/ 0 w 59"/>
                <a:gd name="T3" fmla="*/ 14 h 28"/>
                <a:gd name="T4" fmla="*/ 30 w 59"/>
                <a:gd name="T5" fmla="*/ 28 h 28"/>
                <a:gd name="T6" fmla="*/ 59 w 59"/>
                <a:gd name="T7" fmla="*/ 14 h 28"/>
                <a:gd name="T8" fmla="*/ 30 w 59"/>
                <a:gd name="T9" fmla="*/ 0 h 28"/>
                <a:gd name="T10" fmla="*/ 30 w 59"/>
                <a:gd name="T11" fmla="*/ 0 h 28"/>
                <a:gd name="T12" fmla="*/ 30 w 59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" h="28">
                  <a:moveTo>
                    <a:pt x="30" y="0"/>
                  </a:moveTo>
                  <a:cubicBezTo>
                    <a:pt x="13" y="0"/>
                    <a:pt x="0" y="6"/>
                    <a:pt x="0" y="14"/>
                  </a:cubicBezTo>
                  <a:cubicBezTo>
                    <a:pt x="0" y="22"/>
                    <a:pt x="13" y="28"/>
                    <a:pt x="30" y="28"/>
                  </a:cubicBezTo>
                  <a:cubicBezTo>
                    <a:pt x="46" y="28"/>
                    <a:pt x="59" y="22"/>
                    <a:pt x="59" y="14"/>
                  </a:cubicBezTo>
                  <a:cubicBezTo>
                    <a:pt x="59" y="6"/>
                    <a:pt x="46" y="0"/>
                    <a:pt x="30" y="0"/>
                  </a:cubicBezTo>
                  <a:close/>
                  <a:moveTo>
                    <a:pt x="30" y="0"/>
                  </a:moveTo>
                  <a:cubicBezTo>
                    <a:pt x="30" y="0"/>
                    <a:pt x="30" y="0"/>
                    <a:pt x="3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770272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Full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B0CE845-36B3-47F3-B600-9F9B601D134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 rot="900000">
            <a:off x="7199123" y="673247"/>
            <a:ext cx="4880354" cy="4647906"/>
          </a:xfrm>
          <a:prstGeom prst="triangle">
            <a:avLst/>
          </a:pr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8508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Full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66CDE8F-6ED4-4A6F-9480-6BB1ACF3272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3175"/>
            <a:ext cx="6748501" cy="3806087"/>
          </a:xfrm>
          <a:custGeom>
            <a:avLst/>
            <a:gdLst>
              <a:gd name="connsiteX0" fmla="*/ 0 w 6748501"/>
              <a:gd name="connsiteY0" fmla="*/ 0 h 3806087"/>
              <a:gd name="connsiteX1" fmla="*/ 6748501 w 6748501"/>
              <a:gd name="connsiteY1" fmla="*/ 0 h 3806087"/>
              <a:gd name="connsiteX2" fmla="*/ 0 w 6748501"/>
              <a:gd name="connsiteY2" fmla="*/ 3806087 h 3806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748501" h="3806087">
                <a:moveTo>
                  <a:pt x="0" y="0"/>
                </a:moveTo>
                <a:lnTo>
                  <a:pt x="6748501" y="0"/>
                </a:lnTo>
                <a:lnTo>
                  <a:pt x="0" y="380608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4BDFE85-FB80-40DE-9B26-DB6078D9634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290064" y="-3175"/>
            <a:ext cx="7901937" cy="6861175"/>
          </a:xfrm>
          <a:custGeom>
            <a:avLst/>
            <a:gdLst>
              <a:gd name="connsiteX0" fmla="*/ 2448162 w 7901937"/>
              <a:gd name="connsiteY0" fmla="*/ 0 h 6861175"/>
              <a:gd name="connsiteX1" fmla="*/ 7901937 w 7901937"/>
              <a:gd name="connsiteY1" fmla="*/ 0 h 6861175"/>
              <a:gd name="connsiteX2" fmla="*/ 7901937 w 7901937"/>
              <a:gd name="connsiteY2" fmla="*/ 6861175 h 6861175"/>
              <a:gd name="connsiteX3" fmla="*/ 7770923 w 7901937"/>
              <a:gd name="connsiteY3" fmla="*/ 6861175 h 6861175"/>
              <a:gd name="connsiteX4" fmla="*/ 0 w 7901937"/>
              <a:gd name="connsiteY4" fmla="*/ 1374279 h 6861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01937" h="6861175">
                <a:moveTo>
                  <a:pt x="2448162" y="0"/>
                </a:moveTo>
                <a:lnTo>
                  <a:pt x="7901937" y="0"/>
                </a:lnTo>
                <a:lnTo>
                  <a:pt x="7901937" y="6861175"/>
                </a:lnTo>
                <a:lnTo>
                  <a:pt x="7770923" y="6861175"/>
                </a:lnTo>
                <a:lnTo>
                  <a:pt x="0" y="137427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E34B63B-01B2-4367-8ED2-8DABE35574E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367958" y="1617098"/>
            <a:ext cx="1519278" cy="1519278"/>
          </a:xfrm>
          <a:custGeom>
            <a:avLst/>
            <a:gdLst>
              <a:gd name="connsiteX0" fmla="*/ 759639 w 1519278"/>
              <a:gd name="connsiteY0" fmla="*/ 0 h 1519278"/>
              <a:gd name="connsiteX1" fmla="*/ 1519278 w 1519278"/>
              <a:gd name="connsiteY1" fmla="*/ 759639 h 1519278"/>
              <a:gd name="connsiteX2" fmla="*/ 759639 w 1519278"/>
              <a:gd name="connsiteY2" fmla="*/ 1519278 h 1519278"/>
              <a:gd name="connsiteX3" fmla="*/ 0 w 1519278"/>
              <a:gd name="connsiteY3" fmla="*/ 759639 h 1519278"/>
              <a:gd name="connsiteX4" fmla="*/ 759639 w 1519278"/>
              <a:gd name="connsiteY4" fmla="*/ 0 h 1519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19278" h="1519278">
                <a:moveTo>
                  <a:pt x="759639" y="0"/>
                </a:moveTo>
                <a:cubicBezTo>
                  <a:pt x="1179176" y="0"/>
                  <a:pt x="1519278" y="340102"/>
                  <a:pt x="1519278" y="759639"/>
                </a:cubicBezTo>
                <a:cubicBezTo>
                  <a:pt x="1519278" y="1179176"/>
                  <a:pt x="1179176" y="1519278"/>
                  <a:pt x="759639" y="1519278"/>
                </a:cubicBezTo>
                <a:cubicBezTo>
                  <a:pt x="340102" y="1519278"/>
                  <a:pt x="0" y="1179176"/>
                  <a:pt x="0" y="759639"/>
                </a:cubicBezTo>
                <a:cubicBezTo>
                  <a:pt x="0" y="340102"/>
                  <a:pt x="340102" y="0"/>
                  <a:pt x="75963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8783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Full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1520208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Full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37E1A1D8-C592-430E-BE98-05BED9C630B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35072" y="1702121"/>
            <a:ext cx="2432487" cy="1617789"/>
          </a:xfrm>
          <a:custGeom>
            <a:avLst/>
            <a:gdLst>
              <a:gd name="connsiteX0" fmla="*/ 102519 w 2432487"/>
              <a:gd name="connsiteY0" fmla="*/ 0 h 1617789"/>
              <a:gd name="connsiteX1" fmla="*/ 2329968 w 2432487"/>
              <a:gd name="connsiteY1" fmla="*/ 0 h 1617789"/>
              <a:gd name="connsiteX2" fmla="*/ 2432487 w 2432487"/>
              <a:gd name="connsiteY2" fmla="*/ 102519 h 1617789"/>
              <a:gd name="connsiteX3" fmla="*/ 2432487 w 2432487"/>
              <a:gd name="connsiteY3" fmla="*/ 1515270 h 1617789"/>
              <a:gd name="connsiteX4" fmla="*/ 2329968 w 2432487"/>
              <a:gd name="connsiteY4" fmla="*/ 1617789 h 1617789"/>
              <a:gd name="connsiteX5" fmla="*/ 102519 w 2432487"/>
              <a:gd name="connsiteY5" fmla="*/ 1617789 h 1617789"/>
              <a:gd name="connsiteX6" fmla="*/ 0 w 2432487"/>
              <a:gd name="connsiteY6" fmla="*/ 1515270 h 1617789"/>
              <a:gd name="connsiteX7" fmla="*/ 0 w 2432487"/>
              <a:gd name="connsiteY7" fmla="*/ 102519 h 1617789"/>
              <a:gd name="connsiteX8" fmla="*/ 102519 w 2432487"/>
              <a:gd name="connsiteY8" fmla="*/ 0 h 1617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2487" h="1617789">
                <a:moveTo>
                  <a:pt x="102519" y="0"/>
                </a:moveTo>
                <a:lnTo>
                  <a:pt x="2329968" y="0"/>
                </a:lnTo>
                <a:cubicBezTo>
                  <a:pt x="2386588" y="0"/>
                  <a:pt x="2432487" y="45899"/>
                  <a:pt x="2432487" y="102519"/>
                </a:cubicBezTo>
                <a:lnTo>
                  <a:pt x="2432487" y="1515270"/>
                </a:lnTo>
                <a:cubicBezTo>
                  <a:pt x="2432487" y="1571890"/>
                  <a:pt x="2386588" y="1617789"/>
                  <a:pt x="2329968" y="1617789"/>
                </a:cubicBezTo>
                <a:lnTo>
                  <a:pt x="102519" y="1617789"/>
                </a:lnTo>
                <a:cubicBezTo>
                  <a:pt x="45899" y="1617789"/>
                  <a:pt x="0" y="1571890"/>
                  <a:pt x="0" y="1515270"/>
                </a:cubicBezTo>
                <a:lnTo>
                  <a:pt x="0" y="102519"/>
                </a:lnTo>
                <a:cubicBezTo>
                  <a:pt x="0" y="45899"/>
                  <a:pt x="45899" y="0"/>
                  <a:pt x="10251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7B3B8317-C11F-48FC-9433-34D194FE900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927711" y="1864545"/>
            <a:ext cx="2063436" cy="1429782"/>
          </a:xfrm>
          <a:custGeom>
            <a:avLst/>
            <a:gdLst>
              <a:gd name="connsiteX0" fmla="*/ 85115 w 2063436"/>
              <a:gd name="connsiteY0" fmla="*/ 0 h 1429782"/>
              <a:gd name="connsiteX1" fmla="*/ 1978321 w 2063436"/>
              <a:gd name="connsiteY1" fmla="*/ 0 h 1429782"/>
              <a:gd name="connsiteX2" fmla="*/ 2063436 w 2063436"/>
              <a:gd name="connsiteY2" fmla="*/ 85115 h 1429782"/>
              <a:gd name="connsiteX3" fmla="*/ 2063436 w 2063436"/>
              <a:gd name="connsiteY3" fmla="*/ 1344667 h 1429782"/>
              <a:gd name="connsiteX4" fmla="*/ 1978321 w 2063436"/>
              <a:gd name="connsiteY4" fmla="*/ 1429782 h 1429782"/>
              <a:gd name="connsiteX5" fmla="*/ 85115 w 2063436"/>
              <a:gd name="connsiteY5" fmla="*/ 1429782 h 1429782"/>
              <a:gd name="connsiteX6" fmla="*/ 0 w 2063436"/>
              <a:gd name="connsiteY6" fmla="*/ 1344667 h 1429782"/>
              <a:gd name="connsiteX7" fmla="*/ 0 w 2063436"/>
              <a:gd name="connsiteY7" fmla="*/ 85115 h 1429782"/>
              <a:gd name="connsiteX8" fmla="*/ 85115 w 2063436"/>
              <a:gd name="connsiteY8" fmla="*/ 0 h 1429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63436" h="1429782">
                <a:moveTo>
                  <a:pt x="85115" y="0"/>
                </a:moveTo>
                <a:lnTo>
                  <a:pt x="1978321" y="0"/>
                </a:lnTo>
                <a:cubicBezTo>
                  <a:pt x="2025329" y="0"/>
                  <a:pt x="2063436" y="38107"/>
                  <a:pt x="2063436" y="85115"/>
                </a:cubicBezTo>
                <a:lnTo>
                  <a:pt x="2063436" y="1344667"/>
                </a:lnTo>
                <a:cubicBezTo>
                  <a:pt x="2063436" y="1391675"/>
                  <a:pt x="2025329" y="1429782"/>
                  <a:pt x="1978321" y="1429782"/>
                </a:cubicBezTo>
                <a:lnTo>
                  <a:pt x="85115" y="1429782"/>
                </a:lnTo>
                <a:cubicBezTo>
                  <a:pt x="38107" y="1429782"/>
                  <a:pt x="0" y="1391675"/>
                  <a:pt x="0" y="1344667"/>
                </a:cubicBezTo>
                <a:lnTo>
                  <a:pt x="0" y="85115"/>
                </a:lnTo>
                <a:cubicBezTo>
                  <a:pt x="0" y="38107"/>
                  <a:pt x="38107" y="0"/>
                  <a:pt x="8511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4721C376-DD28-44AE-8FE0-6BCED72F27D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918428" y="3452159"/>
            <a:ext cx="2205021" cy="1569046"/>
          </a:xfrm>
          <a:custGeom>
            <a:avLst/>
            <a:gdLst>
              <a:gd name="connsiteX0" fmla="*/ 94394 w 2205021"/>
              <a:gd name="connsiteY0" fmla="*/ 0 h 1569046"/>
              <a:gd name="connsiteX1" fmla="*/ 2110627 w 2205021"/>
              <a:gd name="connsiteY1" fmla="*/ 0 h 1569046"/>
              <a:gd name="connsiteX2" fmla="*/ 2205021 w 2205021"/>
              <a:gd name="connsiteY2" fmla="*/ 94394 h 1569046"/>
              <a:gd name="connsiteX3" fmla="*/ 2205021 w 2205021"/>
              <a:gd name="connsiteY3" fmla="*/ 1474652 h 1569046"/>
              <a:gd name="connsiteX4" fmla="*/ 2110627 w 2205021"/>
              <a:gd name="connsiteY4" fmla="*/ 1569046 h 1569046"/>
              <a:gd name="connsiteX5" fmla="*/ 94394 w 2205021"/>
              <a:gd name="connsiteY5" fmla="*/ 1569046 h 1569046"/>
              <a:gd name="connsiteX6" fmla="*/ 0 w 2205021"/>
              <a:gd name="connsiteY6" fmla="*/ 1474652 h 1569046"/>
              <a:gd name="connsiteX7" fmla="*/ 0 w 2205021"/>
              <a:gd name="connsiteY7" fmla="*/ 94394 h 1569046"/>
              <a:gd name="connsiteX8" fmla="*/ 94394 w 2205021"/>
              <a:gd name="connsiteY8" fmla="*/ 0 h 1569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05021" h="1569046">
                <a:moveTo>
                  <a:pt x="94394" y="0"/>
                </a:moveTo>
                <a:lnTo>
                  <a:pt x="2110627" y="0"/>
                </a:lnTo>
                <a:cubicBezTo>
                  <a:pt x="2162759" y="0"/>
                  <a:pt x="2205021" y="42262"/>
                  <a:pt x="2205021" y="94394"/>
                </a:cubicBezTo>
                <a:lnTo>
                  <a:pt x="2205021" y="1474652"/>
                </a:lnTo>
                <a:cubicBezTo>
                  <a:pt x="2205021" y="1526784"/>
                  <a:pt x="2162759" y="1569046"/>
                  <a:pt x="2110627" y="1569046"/>
                </a:cubicBezTo>
                <a:lnTo>
                  <a:pt x="94394" y="1569046"/>
                </a:lnTo>
                <a:cubicBezTo>
                  <a:pt x="42262" y="1569046"/>
                  <a:pt x="0" y="1526784"/>
                  <a:pt x="0" y="1474652"/>
                </a:cubicBezTo>
                <a:lnTo>
                  <a:pt x="0" y="94394"/>
                </a:lnTo>
                <a:cubicBezTo>
                  <a:pt x="0" y="42262"/>
                  <a:pt x="42262" y="0"/>
                  <a:pt x="9439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0FDEB8B6-8600-499E-8A65-09C26945EB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81882" y="3447517"/>
            <a:ext cx="2581035" cy="1826686"/>
          </a:xfrm>
          <a:custGeom>
            <a:avLst/>
            <a:gdLst>
              <a:gd name="connsiteX0" fmla="*/ 88594 w 2581035"/>
              <a:gd name="connsiteY0" fmla="*/ 0 h 1826686"/>
              <a:gd name="connsiteX1" fmla="*/ 2492441 w 2581035"/>
              <a:gd name="connsiteY1" fmla="*/ 0 h 1826686"/>
              <a:gd name="connsiteX2" fmla="*/ 2581035 w 2581035"/>
              <a:gd name="connsiteY2" fmla="*/ 88594 h 1826686"/>
              <a:gd name="connsiteX3" fmla="*/ 2581035 w 2581035"/>
              <a:gd name="connsiteY3" fmla="*/ 1738092 h 1826686"/>
              <a:gd name="connsiteX4" fmla="*/ 2492441 w 2581035"/>
              <a:gd name="connsiteY4" fmla="*/ 1826686 h 1826686"/>
              <a:gd name="connsiteX5" fmla="*/ 88594 w 2581035"/>
              <a:gd name="connsiteY5" fmla="*/ 1826686 h 1826686"/>
              <a:gd name="connsiteX6" fmla="*/ 0 w 2581035"/>
              <a:gd name="connsiteY6" fmla="*/ 1738092 h 1826686"/>
              <a:gd name="connsiteX7" fmla="*/ 0 w 2581035"/>
              <a:gd name="connsiteY7" fmla="*/ 88594 h 1826686"/>
              <a:gd name="connsiteX8" fmla="*/ 88594 w 2581035"/>
              <a:gd name="connsiteY8" fmla="*/ 0 h 18266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81035" h="1826686">
                <a:moveTo>
                  <a:pt x="88594" y="0"/>
                </a:moveTo>
                <a:lnTo>
                  <a:pt x="2492441" y="0"/>
                </a:lnTo>
                <a:cubicBezTo>
                  <a:pt x="2541370" y="0"/>
                  <a:pt x="2581035" y="39665"/>
                  <a:pt x="2581035" y="88594"/>
                </a:cubicBezTo>
                <a:lnTo>
                  <a:pt x="2581035" y="1738092"/>
                </a:lnTo>
                <a:cubicBezTo>
                  <a:pt x="2581035" y="1787021"/>
                  <a:pt x="2541370" y="1826686"/>
                  <a:pt x="2492441" y="1826686"/>
                </a:cubicBezTo>
                <a:lnTo>
                  <a:pt x="88594" y="1826686"/>
                </a:lnTo>
                <a:cubicBezTo>
                  <a:pt x="39665" y="1826686"/>
                  <a:pt x="0" y="1787021"/>
                  <a:pt x="0" y="1738092"/>
                </a:cubicBezTo>
                <a:lnTo>
                  <a:pt x="0" y="88594"/>
                </a:lnTo>
                <a:cubicBezTo>
                  <a:pt x="0" y="39665"/>
                  <a:pt x="39665" y="0"/>
                  <a:pt x="8859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21962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Full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F560170-4515-44FD-8831-07760EDC8A07}"/>
              </a:ext>
            </a:extLst>
          </p:cNvPr>
          <p:cNvSpPr/>
          <p:nvPr userDrawn="1"/>
        </p:nvSpPr>
        <p:spPr>
          <a:xfrm>
            <a:off x="0" y="6164422"/>
            <a:ext cx="12192000" cy="69357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D1912E9-A21C-47E8-9AC0-F2EB81552DD8}"/>
              </a:ext>
            </a:extLst>
          </p:cNvPr>
          <p:cNvGrpSpPr/>
          <p:nvPr userDrawn="1"/>
        </p:nvGrpSpPr>
        <p:grpSpPr>
          <a:xfrm>
            <a:off x="11303925" y="6318603"/>
            <a:ext cx="432194" cy="431983"/>
            <a:chOff x="11484752" y="6250196"/>
            <a:chExt cx="432194" cy="431983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5C5F57C4-72C9-47EA-9457-2791FD0C7366}"/>
                </a:ext>
              </a:extLst>
            </p:cNvPr>
            <p:cNvSpPr/>
            <p:nvPr userDrawn="1"/>
          </p:nvSpPr>
          <p:spPr>
            <a:xfrm>
              <a:off x="11484963" y="6250196"/>
              <a:ext cx="431983" cy="43198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Slide Number Placeholder 13">
              <a:extLst>
                <a:ext uri="{FF2B5EF4-FFF2-40B4-BE49-F238E27FC236}">
                  <a16:creationId xmlns:a16="http://schemas.microsoft.com/office/drawing/2014/main" id="{18CDBE3C-FADD-47E9-B14E-0F08B8E67206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1484752" y="6348069"/>
              <a:ext cx="431256" cy="226714"/>
            </a:xfrm>
            <a:prstGeom prst="rect">
              <a:avLst/>
            </a:prstGeom>
          </p:spPr>
          <p:txBody>
            <a:bodyPr vert="horz" lIns="91440" tIns="45720" rIns="91440" bIns="45720" rtlCol="0" anchor="ctr"/>
            <a:lstStyle>
              <a:defPPr>
                <a:defRPr lang="en-US"/>
              </a:defPPr>
              <a:lvl1pPr marL="0" algn="ctr" defTabSz="914400" rtl="0" eaLnBrk="1" latinLnBrk="0" hangingPunct="1">
                <a:defRPr sz="1200" b="1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fld id="{1F70EEBF-E97C-49FF-B05B-3B4D348638DC}" type="slidenum">
                <a:rPr lang="en-US" sz="1400" smtClean="0"/>
                <a:pPr/>
                <a:t>‹nº›</a:t>
              </a:fld>
              <a:endParaRPr lang="en-US" sz="1400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1C0FBA2F-E635-4B13-92B3-5370DB892E5E}"/>
              </a:ext>
            </a:extLst>
          </p:cNvPr>
          <p:cNvGrpSpPr/>
          <p:nvPr userDrawn="1"/>
        </p:nvGrpSpPr>
        <p:grpSpPr>
          <a:xfrm>
            <a:off x="4199428" y="6366463"/>
            <a:ext cx="2220614" cy="297787"/>
            <a:chOff x="2338752" y="6327198"/>
            <a:chExt cx="2220614" cy="297787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B3ED7679-2AAD-4B16-A3D9-0B1E2E952ADA}"/>
                </a:ext>
              </a:extLst>
            </p:cNvPr>
            <p:cNvSpPr/>
            <p:nvPr userDrawn="1"/>
          </p:nvSpPr>
          <p:spPr>
            <a:xfrm>
              <a:off x="2370451" y="6327198"/>
              <a:ext cx="2174140" cy="297787"/>
            </a:xfrm>
            <a:prstGeom prst="roundRect">
              <a:avLst>
                <a:gd name="adj" fmla="val 16415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B58EE6F3-1827-4A79-A789-E8F4B697EE69}"/>
                </a:ext>
              </a:extLst>
            </p:cNvPr>
            <p:cNvSpPr/>
            <p:nvPr userDrawn="1"/>
          </p:nvSpPr>
          <p:spPr>
            <a:xfrm>
              <a:off x="2338752" y="6327703"/>
              <a:ext cx="2220614" cy="2797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1" spc="0" baseline="0" dirty="0">
                  <a:solidFill>
                    <a:schemeClr val="bg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Presentation Template</a:t>
              </a:r>
            </a:p>
          </p:txBody>
        </p:sp>
      </p:grpSp>
      <p:sp>
        <p:nvSpPr>
          <p:cNvPr id="376" name="TextBox 375">
            <a:extLst>
              <a:ext uri="{FF2B5EF4-FFF2-40B4-BE49-F238E27FC236}">
                <a16:creationId xmlns:a16="http://schemas.microsoft.com/office/drawing/2014/main" id="{70566056-8664-4C4F-8A6C-F8CFA206E8E2}"/>
              </a:ext>
            </a:extLst>
          </p:cNvPr>
          <p:cNvSpPr txBox="1"/>
          <p:nvPr userDrawn="1"/>
        </p:nvSpPr>
        <p:spPr>
          <a:xfrm>
            <a:off x="2440540" y="6243805"/>
            <a:ext cx="1691295" cy="523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pc="-400" baseline="0" dirty="0">
                <a:solidFill>
                  <a:schemeClr val="accent3"/>
                </a:solidFill>
                <a:latin typeface="+mj-lt"/>
              </a:rPr>
              <a:t>Response</a:t>
            </a:r>
          </a:p>
        </p:txBody>
      </p:sp>
      <p:sp>
        <p:nvSpPr>
          <p:cNvPr id="378" name="TextBox 377">
            <a:extLst>
              <a:ext uri="{FF2B5EF4-FFF2-40B4-BE49-F238E27FC236}">
                <a16:creationId xmlns:a16="http://schemas.microsoft.com/office/drawing/2014/main" id="{85124D0E-F4F8-4270-B447-3216C7C4E8E2}"/>
              </a:ext>
            </a:extLst>
          </p:cNvPr>
          <p:cNvSpPr txBox="1"/>
          <p:nvPr userDrawn="1"/>
        </p:nvSpPr>
        <p:spPr>
          <a:xfrm>
            <a:off x="1120240" y="6300842"/>
            <a:ext cx="143909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spc="-100" baseline="0" dirty="0">
                <a:solidFill>
                  <a:schemeClr val="accent2"/>
                </a:solidFill>
                <a:latin typeface="+mj-lt"/>
              </a:rPr>
              <a:t>TENDER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55ACE4A-A883-4B55-BDCB-0BCFF3DF1008}"/>
              </a:ext>
            </a:extLst>
          </p:cNvPr>
          <p:cNvSpPr/>
          <p:nvPr userDrawn="1"/>
        </p:nvSpPr>
        <p:spPr>
          <a:xfrm>
            <a:off x="601115" y="6276718"/>
            <a:ext cx="423484" cy="423482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9" name="Group 378">
            <a:extLst>
              <a:ext uri="{FF2B5EF4-FFF2-40B4-BE49-F238E27FC236}">
                <a16:creationId xmlns:a16="http://schemas.microsoft.com/office/drawing/2014/main" id="{C263A072-96EF-4A44-9A32-32CCD11ACB13}"/>
              </a:ext>
            </a:extLst>
          </p:cNvPr>
          <p:cNvGrpSpPr/>
          <p:nvPr userDrawn="1"/>
        </p:nvGrpSpPr>
        <p:grpSpPr>
          <a:xfrm>
            <a:off x="651858" y="6371882"/>
            <a:ext cx="321998" cy="232708"/>
            <a:chOff x="1230466" y="1965469"/>
            <a:chExt cx="1645277" cy="1189039"/>
          </a:xfrm>
          <a:solidFill>
            <a:schemeClr val="bg1"/>
          </a:solidFill>
        </p:grpSpPr>
        <p:sp>
          <p:nvSpPr>
            <p:cNvPr id="380" name="Freeform 5">
              <a:extLst>
                <a:ext uri="{FF2B5EF4-FFF2-40B4-BE49-F238E27FC236}">
                  <a16:creationId xmlns:a16="http://schemas.microsoft.com/office/drawing/2014/main" id="{B091289F-3783-4F49-B66E-A15BFA5C9B5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30466" y="1965469"/>
              <a:ext cx="546077" cy="260708"/>
            </a:xfrm>
            <a:custGeom>
              <a:avLst/>
              <a:gdLst>
                <a:gd name="T0" fmla="*/ 30 w 59"/>
                <a:gd name="T1" fmla="*/ 0 h 28"/>
                <a:gd name="T2" fmla="*/ 0 w 59"/>
                <a:gd name="T3" fmla="*/ 14 h 28"/>
                <a:gd name="T4" fmla="*/ 30 w 59"/>
                <a:gd name="T5" fmla="*/ 28 h 28"/>
                <a:gd name="T6" fmla="*/ 59 w 59"/>
                <a:gd name="T7" fmla="*/ 14 h 28"/>
                <a:gd name="T8" fmla="*/ 30 w 59"/>
                <a:gd name="T9" fmla="*/ 0 h 28"/>
                <a:gd name="T10" fmla="*/ 30 w 59"/>
                <a:gd name="T11" fmla="*/ 0 h 28"/>
                <a:gd name="T12" fmla="*/ 30 w 59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" h="28">
                  <a:moveTo>
                    <a:pt x="30" y="0"/>
                  </a:moveTo>
                  <a:cubicBezTo>
                    <a:pt x="13" y="0"/>
                    <a:pt x="0" y="6"/>
                    <a:pt x="0" y="14"/>
                  </a:cubicBezTo>
                  <a:cubicBezTo>
                    <a:pt x="0" y="22"/>
                    <a:pt x="13" y="28"/>
                    <a:pt x="30" y="28"/>
                  </a:cubicBezTo>
                  <a:cubicBezTo>
                    <a:pt x="46" y="28"/>
                    <a:pt x="59" y="22"/>
                    <a:pt x="59" y="14"/>
                  </a:cubicBezTo>
                  <a:cubicBezTo>
                    <a:pt x="59" y="6"/>
                    <a:pt x="46" y="0"/>
                    <a:pt x="30" y="0"/>
                  </a:cubicBezTo>
                  <a:close/>
                  <a:moveTo>
                    <a:pt x="30" y="0"/>
                  </a:moveTo>
                  <a:cubicBezTo>
                    <a:pt x="30" y="0"/>
                    <a:pt x="30" y="0"/>
                    <a:pt x="3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1" name="Freeform 6">
              <a:extLst>
                <a:ext uri="{FF2B5EF4-FFF2-40B4-BE49-F238E27FC236}">
                  <a16:creationId xmlns:a16="http://schemas.microsoft.com/office/drawing/2014/main" id="{0466FA4E-DA01-49F9-ABF8-02F475103D8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30466" y="2178616"/>
              <a:ext cx="535508" cy="204338"/>
            </a:xfrm>
            <a:custGeom>
              <a:avLst/>
              <a:gdLst>
                <a:gd name="T0" fmla="*/ 29 w 58"/>
                <a:gd name="T1" fmla="*/ 13 h 22"/>
                <a:gd name="T2" fmla="*/ 0 w 58"/>
                <a:gd name="T3" fmla="*/ 0 h 22"/>
                <a:gd name="T4" fmla="*/ 0 w 58"/>
                <a:gd name="T5" fmla="*/ 8 h 22"/>
                <a:gd name="T6" fmla="*/ 29 w 58"/>
                <a:gd name="T7" fmla="*/ 22 h 22"/>
                <a:gd name="T8" fmla="*/ 58 w 58"/>
                <a:gd name="T9" fmla="*/ 8 h 22"/>
                <a:gd name="T10" fmla="*/ 58 w 58"/>
                <a:gd name="T11" fmla="*/ 0 h 22"/>
                <a:gd name="T12" fmla="*/ 29 w 58"/>
                <a:gd name="T13" fmla="*/ 13 h 22"/>
                <a:gd name="T14" fmla="*/ 29 w 58"/>
                <a:gd name="T15" fmla="*/ 13 h 22"/>
                <a:gd name="T16" fmla="*/ 29 w 58"/>
                <a:gd name="T17" fmla="*/ 1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" h="22">
                  <a:moveTo>
                    <a:pt x="29" y="13"/>
                  </a:moveTo>
                  <a:cubicBezTo>
                    <a:pt x="13" y="13"/>
                    <a:pt x="0" y="7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6"/>
                    <a:pt x="13" y="22"/>
                    <a:pt x="29" y="22"/>
                  </a:cubicBezTo>
                  <a:cubicBezTo>
                    <a:pt x="46" y="22"/>
                    <a:pt x="58" y="16"/>
                    <a:pt x="58" y="8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58" y="7"/>
                    <a:pt x="46" y="13"/>
                    <a:pt x="29" y="13"/>
                  </a:cubicBezTo>
                  <a:close/>
                  <a:moveTo>
                    <a:pt x="29" y="13"/>
                  </a:moveTo>
                  <a:cubicBezTo>
                    <a:pt x="29" y="13"/>
                    <a:pt x="29" y="13"/>
                    <a:pt x="29" y="1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2" name="Freeform 7">
              <a:extLst>
                <a:ext uri="{FF2B5EF4-FFF2-40B4-BE49-F238E27FC236}">
                  <a16:creationId xmlns:a16="http://schemas.microsoft.com/office/drawing/2014/main" id="{0AD6A9D0-8A5E-4E8E-8456-43730046962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30466" y="2328347"/>
              <a:ext cx="535508" cy="204338"/>
            </a:xfrm>
            <a:custGeom>
              <a:avLst/>
              <a:gdLst>
                <a:gd name="T0" fmla="*/ 29 w 58"/>
                <a:gd name="T1" fmla="*/ 14 h 22"/>
                <a:gd name="T2" fmla="*/ 0 w 58"/>
                <a:gd name="T3" fmla="*/ 0 h 22"/>
                <a:gd name="T4" fmla="*/ 0 w 58"/>
                <a:gd name="T5" fmla="*/ 8 h 22"/>
                <a:gd name="T6" fmla="*/ 29 w 58"/>
                <a:gd name="T7" fmla="*/ 22 h 22"/>
                <a:gd name="T8" fmla="*/ 58 w 58"/>
                <a:gd name="T9" fmla="*/ 8 h 22"/>
                <a:gd name="T10" fmla="*/ 58 w 58"/>
                <a:gd name="T11" fmla="*/ 0 h 22"/>
                <a:gd name="T12" fmla="*/ 29 w 58"/>
                <a:gd name="T13" fmla="*/ 14 h 22"/>
                <a:gd name="T14" fmla="*/ 29 w 58"/>
                <a:gd name="T15" fmla="*/ 14 h 22"/>
                <a:gd name="T16" fmla="*/ 29 w 58"/>
                <a:gd name="T17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" h="22">
                  <a:moveTo>
                    <a:pt x="29" y="14"/>
                  </a:moveTo>
                  <a:cubicBezTo>
                    <a:pt x="13" y="14"/>
                    <a:pt x="0" y="8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6"/>
                    <a:pt x="13" y="22"/>
                    <a:pt x="29" y="22"/>
                  </a:cubicBezTo>
                  <a:cubicBezTo>
                    <a:pt x="46" y="22"/>
                    <a:pt x="58" y="16"/>
                    <a:pt x="58" y="8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58" y="8"/>
                    <a:pt x="46" y="14"/>
                    <a:pt x="29" y="14"/>
                  </a:cubicBezTo>
                  <a:close/>
                  <a:moveTo>
                    <a:pt x="29" y="14"/>
                  </a:moveTo>
                  <a:cubicBezTo>
                    <a:pt x="29" y="14"/>
                    <a:pt x="29" y="14"/>
                    <a:pt x="29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3" name="Freeform 8">
              <a:extLst>
                <a:ext uri="{FF2B5EF4-FFF2-40B4-BE49-F238E27FC236}">
                  <a16:creationId xmlns:a16="http://schemas.microsoft.com/office/drawing/2014/main" id="{E8C99E43-3D02-41F4-975B-ABCA302DBC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30466" y="2485123"/>
              <a:ext cx="535508" cy="206101"/>
            </a:xfrm>
            <a:custGeom>
              <a:avLst/>
              <a:gdLst>
                <a:gd name="T0" fmla="*/ 29 w 58"/>
                <a:gd name="T1" fmla="*/ 14 h 22"/>
                <a:gd name="T2" fmla="*/ 0 w 58"/>
                <a:gd name="T3" fmla="*/ 0 h 22"/>
                <a:gd name="T4" fmla="*/ 0 w 58"/>
                <a:gd name="T5" fmla="*/ 8 h 22"/>
                <a:gd name="T6" fmla="*/ 29 w 58"/>
                <a:gd name="T7" fmla="*/ 22 h 22"/>
                <a:gd name="T8" fmla="*/ 58 w 58"/>
                <a:gd name="T9" fmla="*/ 8 h 22"/>
                <a:gd name="T10" fmla="*/ 58 w 58"/>
                <a:gd name="T11" fmla="*/ 0 h 22"/>
                <a:gd name="T12" fmla="*/ 29 w 58"/>
                <a:gd name="T13" fmla="*/ 14 h 22"/>
                <a:gd name="T14" fmla="*/ 29 w 58"/>
                <a:gd name="T15" fmla="*/ 14 h 22"/>
                <a:gd name="T16" fmla="*/ 29 w 58"/>
                <a:gd name="T17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" h="22">
                  <a:moveTo>
                    <a:pt x="29" y="14"/>
                  </a:moveTo>
                  <a:cubicBezTo>
                    <a:pt x="13" y="14"/>
                    <a:pt x="0" y="7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6"/>
                    <a:pt x="13" y="22"/>
                    <a:pt x="29" y="22"/>
                  </a:cubicBezTo>
                  <a:cubicBezTo>
                    <a:pt x="46" y="22"/>
                    <a:pt x="58" y="16"/>
                    <a:pt x="58" y="8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58" y="7"/>
                    <a:pt x="46" y="14"/>
                    <a:pt x="29" y="14"/>
                  </a:cubicBezTo>
                  <a:close/>
                  <a:moveTo>
                    <a:pt x="29" y="14"/>
                  </a:moveTo>
                  <a:cubicBezTo>
                    <a:pt x="29" y="14"/>
                    <a:pt x="29" y="14"/>
                    <a:pt x="29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4" name="Freeform 9">
              <a:extLst>
                <a:ext uri="{FF2B5EF4-FFF2-40B4-BE49-F238E27FC236}">
                  <a16:creationId xmlns:a16="http://schemas.microsoft.com/office/drawing/2014/main" id="{5DC9F147-F5EA-4E4D-9B77-B0A2B55BA4A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30466" y="2634855"/>
              <a:ext cx="535508" cy="204338"/>
            </a:xfrm>
            <a:custGeom>
              <a:avLst/>
              <a:gdLst>
                <a:gd name="T0" fmla="*/ 29 w 58"/>
                <a:gd name="T1" fmla="*/ 14 h 22"/>
                <a:gd name="T2" fmla="*/ 0 w 58"/>
                <a:gd name="T3" fmla="*/ 0 h 22"/>
                <a:gd name="T4" fmla="*/ 0 w 58"/>
                <a:gd name="T5" fmla="*/ 9 h 22"/>
                <a:gd name="T6" fmla="*/ 29 w 58"/>
                <a:gd name="T7" fmla="*/ 22 h 22"/>
                <a:gd name="T8" fmla="*/ 58 w 58"/>
                <a:gd name="T9" fmla="*/ 9 h 22"/>
                <a:gd name="T10" fmla="*/ 58 w 58"/>
                <a:gd name="T11" fmla="*/ 0 h 22"/>
                <a:gd name="T12" fmla="*/ 29 w 58"/>
                <a:gd name="T13" fmla="*/ 14 h 22"/>
                <a:gd name="T14" fmla="*/ 29 w 58"/>
                <a:gd name="T15" fmla="*/ 14 h 22"/>
                <a:gd name="T16" fmla="*/ 29 w 58"/>
                <a:gd name="T17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" h="22">
                  <a:moveTo>
                    <a:pt x="29" y="14"/>
                  </a:moveTo>
                  <a:cubicBezTo>
                    <a:pt x="13" y="14"/>
                    <a:pt x="0" y="8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6"/>
                    <a:pt x="13" y="22"/>
                    <a:pt x="29" y="22"/>
                  </a:cubicBezTo>
                  <a:cubicBezTo>
                    <a:pt x="46" y="22"/>
                    <a:pt x="58" y="16"/>
                    <a:pt x="58" y="9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58" y="8"/>
                    <a:pt x="46" y="14"/>
                    <a:pt x="29" y="14"/>
                  </a:cubicBezTo>
                  <a:close/>
                  <a:moveTo>
                    <a:pt x="29" y="14"/>
                  </a:moveTo>
                  <a:cubicBezTo>
                    <a:pt x="29" y="14"/>
                    <a:pt x="29" y="14"/>
                    <a:pt x="29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5" name="Freeform 10">
              <a:extLst>
                <a:ext uri="{FF2B5EF4-FFF2-40B4-BE49-F238E27FC236}">
                  <a16:creationId xmlns:a16="http://schemas.microsoft.com/office/drawing/2014/main" id="{A07CB5F1-1B86-4506-A0D0-1E8211FC79C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30466" y="2793393"/>
              <a:ext cx="535508" cy="204338"/>
            </a:xfrm>
            <a:custGeom>
              <a:avLst/>
              <a:gdLst>
                <a:gd name="T0" fmla="*/ 29 w 58"/>
                <a:gd name="T1" fmla="*/ 14 h 22"/>
                <a:gd name="T2" fmla="*/ 0 w 58"/>
                <a:gd name="T3" fmla="*/ 0 h 22"/>
                <a:gd name="T4" fmla="*/ 0 w 58"/>
                <a:gd name="T5" fmla="*/ 8 h 22"/>
                <a:gd name="T6" fmla="*/ 29 w 58"/>
                <a:gd name="T7" fmla="*/ 22 h 22"/>
                <a:gd name="T8" fmla="*/ 58 w 58"/>
                <a:gd name="T9" fmla="*/ 8 h 22"/>
                <a:gd name="T10" fmla="*/ 58 w 58"/>
                <a:gd name="T11" fmla="*/ 0 h 22"/>
                <a:gd name="T12" fmla="*/ 29 w 58"/>
                <a:gd name="T13" fmla="*/ 14 h 22"/>
                <a:gd name="T14" fmla="*/ 29 w 58"/>
                <a:gd name="T15" fmla="*/ 14 h 22"/>
                <a:gd name="T16" fmla="*/ 29 w 58"/>
                <a:gd name="T17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" h="22">
                  <a:moveTo>
                    <a:pt x="29" y="14"/>
                  </a:moveTo>
                  <a:cubicBezTo>
                    <a:pt x="13" y="14"/>
                    <a:pt x="0" y="8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6"/>
                    <a:pt x="13" y="22"/>
                    <a:pt x="29" y="22"/>
                  </a:cubicBezTo>
                  <a:cubicBezTo>
                    <a:pt x="46" y="22"/>
                    <a:pt x="58" y="16"/>
                    <a:pt x="58" y="8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58" y="8"/>
                    <a:pt x="46" y="14"/>
                    <a:pt x="29" y="14"/>
                  </a:cubicBezTo>
                  <a:close/>
                  <a:moveTo>
                    <a:pt x="29" y="14"/>
                  </a:moveTo>
                  <a:cubicBezTo>
                    <a:pt x="29" y="14"/>
                    <a:pt x="29" y="14"/>
                    <a:pt x="29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6" name="Freeform 11">
              <a:extLst>
                <a:ext uri="{FF2B5EF4-FFF2-40B4-BE49-F238E27FC236}">
                  <a16:creationId xmlns:a16="http://schemas.microsoft.com/office/drawing/2014/main" id="{13B9D622-48E7-4FFA-9EEE-FBC2D88B3F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30466" y="2950170"/>
              <a:ext cx="535508" cy="204338"/>
            </a:xfrm>
            <a:custGeom>
              <a:avLst/>
              <a:gdLst>
                <a:gd name="T0" fmla="*/ 29 w 58"/>
                <a:gd name="T1" fmla="*/ 14 h 22"/>
                <a:gd name="T2" fmla="*/ 0 w 58"/>
                <a:gd name="T3" fmla="*/ 0 h 22"/>
                <a:gd name="T4" fmla="*/ 0 w 58"/>
                <a:gd name="T5" fmla="*/ 8 h 22"/>
                <a:gd name="T6" fmla="*/ 29 w 58"/>
                <a:gd name="T7" fmla="*/ 22 h 22"/>
                <a:gd name="T8" fmla="*/ 58 w 58"/>
                <a:gd name="T9" fmla="*/ 8 h 22"/>
                <a:gd name="T10" fmla="*/ 58 w 58"/>
                <a:gd name="T11" fmla="*/ 0 h 22"/>
                <a:gd name="T12" fmla="*/ 29 w 58"/>
                <a:gd name="T13" fmla="*/ 14 h 22"/>
                <a:gd name="T14" fmla="*/ 29 w 58"/>
                <a:gd name="T15" fmla="*/ 14 h 22"/>
                <a:gd name="T16" fmla="*/ 29 w 58"/>
                <a:gd name="T17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" h="22">
                  <a:moveTo>
                    <a:pt x="29" y="14"/>
                  </a:moveTo>
                  <a:cubicBezTo>
                    <a:pt x="13" y="14"/>
                    <a:pt x="0" y="7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6"/>
                    <a:pt x="13" y="22"/>
                    <a:pt x="29" y="22"/>
                  </a:cubicBezTo>
                  <a:cubicBezTo>
                    <a:pt x="46" y="22"/>
                    <a:pt x="58" y="16"/>
                    <a:pt x="58" y="8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58" y="7"/>
                    <a:pt x="46" y="14"/>
                    <a:pt x="29" y="14"/>
                  </a:cubicBezTo>
                  <a:close/>
                  <a:moveTo>
                    <a:pt x="29" y="14"/>
                  </a:moveTo>
                  <a:cubicBezTo>
                    <a:pt x="29" y="14"/>
                    <a:pt x="29" y="14"/>
                    <a:pt x="29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7" name="Freeform 12">
              <a:extLst>
                <a:ext uri="{FF2B5EF4-FFF2-40B4-BE49-F238E27FC236}">
                  <a16:creationId xmlns:a16="http://schemas.microsoft.com/office/drawing/2014/main" id="{FC433ABF-F7F2-4C60-80E1-3FCF523E837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65974" y="2485123"/>
              <a:ext cx="554885" cy="206101"/>
            </a:xfrm>
            <a:custGeom>
              <a:avLst/>
              <a:gdLst>
                <a:gd name="T0" fmla="*/ 30 w 60"/>
                <a:gd name="T1" fmla="*/ 14 h 22"/>
                <a:gd name="T2" fmla="*/ 0 w 60"/>
                <a:gd name="T3" fmla="*/ 0 h 22"/>
                <a:gd name="T4" fmla="*/ 0 w 60"/>
                <a:gd name="T5" fmla="*/ 8 h 22"/>
                <a:gd name="T6" fmla="*/ 30 w 60"/>
                <a:gd name="T7" fmla="*/ 22 h 22"/>
                <a:gd name="T8" fmla="*/ 60 w 60"/>
                <a:gd name="T9" fmla="*/ 8 h 22"/>
                <a:gd name="T10" fmla="*/ 60 w 60"/>
                <a:gd name="T11" fmla="*/ 0 h 22"/>
                <a:gd name="T12" fmla="*/ 30 w 60"/>
                <a:gd name="T13" fmla="*/ 14 h 22"/>
                <a:gd name="T14" fmla="*/ 30 w 60"/>
                <a:gd name="T15" fmla="*/ 14 h 22"/>
                <a:gd name="T16" fmla="*/ 30 w 60"/>
                <a:gd name="T17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22">
                  <a:moveTo>
                    <a:pt x="30" y="14"/>
                  </a:moveTo>
                  <a:cubicBezTo>
                    <a:pt x="14" y="14"/>
                    <a:pt x="0" y="7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6"/>
                    <a:pt x="14" y="22"/>
                    <a:pt x="30" y="22"/>
                  </a:cubicBezTo>
                  <a:cubicBezTo>
                    <a:pt x="47" y="22"/>
                    <a:pt x="60" y="16"/>
                    <a:pt x="60" y="8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0" y="7"/>
                    <a:pt x="47" y="14"/>
                    <a:pt x="30" y="14"/>
                  </a:cubicBezTo>
                  <a:close/>
                  <a:moveTo>
                    <a:pt x="30" y="14"/>
                  </a:moveTo>
                  <a:cubicBezTo>
                    <a:pt x="30" y="14"/>
                    <a:pt x="30" y="14"/>
                    <a:pt x="30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8" name="Freeform 13">
              <a:extLst>
                <a:ext uri="{FF2B5EF4-FFF2-40B4-BE49-F238E27FC236}">
                  <a16:creationId xmlns:a16="http://schemas.microsoft.com/office/drawing/2014/main" id="{EFA05D37-8687-4311-9E11-08CAB508769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65974" y="2634855"/>
              <a:ext cx="554885" cy="204338"/>
            </a:xfrm>
            <a:custGeom>
              <a:avLst/>
              <a:gdLst>
                <a:gd name="T0" fmla="*/ 30 w 60"/>
                <a:gd name="T1" fmla="*/ 14 h 22"/>
                <a:gd name="T2" fmla="*/ 0 w 60"/>
                <a:gd name="T3" fmla="*/ 0 h 22"/>
                <a:gd name="T4" fmla="*/ 0 w 60"/>
                <a:gd name="T5" fmla="*/ 9 h 22"/>
                <a:gd name="T6" fmla="*/ 30 w 60"/>
                <a:gd name="T7" fmla="*/ 22 h 22"/>
                <a:gd name="T8" fmla="*/ 60 w 60"/>
                <a:gd name="T9" fmla="*/ 9 h 22"/>
                <a:gd name="T10" fmla="*/ 60 w 60"/>
                <a:gd name="T11" fmla="*/ 0 h 22"/>
                <a:gd name="T12" fmla="*/ 30 w 60"/>
                <a:gd name="T13" fmla="*/ 14 h 22"/>
                <a:gd name="T14" fmla="*/ 30 w 60"/>
                <a:gd name="T15" fmla="*/ 14 h 22"/>
                <a:gd name="T16" fmla="*/ 30 w 60"/>
                <a:gd name="T17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22">
                  <a:moveTo>
                    <a:pt x="30" y="14"/>
                  </a:moveTo>
                  <a:cubicBezTo>
                    <a:pt x="14" y="14"/>
                    <a:pt x="0" y="8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6"/>
                    <a:pt x="14" y="22"/>
                    <a:pt x="30" y="22"/>
                  </a:cubicBezTo>
                  <a:cubicBezTo>
                    <a:pt x="47" y="22"/>
                    <a:pt x="60" y="16"/>
                    <a:pt x="60" y="9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0" y="8"/>
                    <a:pt x="47" y="14"/>
                    <a:pt x="30" y="14"/>
                  </a:cubicBezTo>
                  <a:close/>
                  <a:moveTo>
                    <a:pt x="30" y="14"/>
                  </a:moveTo>
                  <a:cubicBezTo>
                    <a:pt x="30" y="14"/>
                    <a:pt x="30" y="14"/>
                    <a:pt x="30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9" name="Freeform 14">
              <a:extLst>
                <a:ext uri="{FF2B5EF4-FFF2-40B4-BE49-F238E27FC236}">
                  <a16:creationId xmlns:a16="http://schemas.microsoft.com/office/drawing/2014/main" id="{AFB06C33-938C-4C0F-A2DC-02414D3EC7D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65974" y="2793393"/>
              <a:ext cx="554885" cy="204338"/>
            </a:xfrm>
            <a:custGeom>
              <a:avLst/>
              <a:gdLst>
                <a:gd name="T0" fmla="*/ 30 w 60"/>
                <a:gd name="T1" fmla="*/ 14 h 22"/>
                <a:gd name="T2" fmla="*/ 0 w 60"/>
                <a:gd name="T3" fmla="*/ 0 h 22"/>
                <a:gd name="T4" fmla="*/ 0 w 60"/>
                <a:gd name="T5" fmla="*/ 8 h 22"/>
                <a:gd name="T6" fmla="*/ 30 w 60"/>
                <a:gd name="T7" fmla="*/ 22 h 22"/>
                <a:gd name="T8" fmla="*/ 60 w 60"/>
                <a:gd name="T9" fmla="*/ 8 h 22"/>
                <a:gd name="T10" fmla="*/ 60 w 60"/>
                <a:gd name="T11" fmla="*/ 0 h 22"/>
                <a:gd name="T12" fmla="*/ 30 w 60"/>
                <a:gd name="T13" fmla="*/ 14 h 22"/>
                <a:gd name="T14" fmla="*/ 30 w 60"/>
                <a:gd name="T15" fmla="*/ 14 h 22"/>
                <a:gd name="T16" fmla="*/ 30 w 60"/>
                <a:gd name="T17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22">
                  <a:moveTo>
                    <a:pt x="30" y="14"/>
                  </a:moveTo>
                  <a:cubicBezTo>
                    <a:pt x="14" y="14"/>
                    <a:pt x="0" y="8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6"/>
                    <a:pt x="14" y="22"/>
                    <a:pt x="30" y="22"/>
                  </a:cubicBezTo>
                  <a:cubicBezTo>
                    <a:pt x="47" y="22"/>
                    <a:pt x="60" y="16"/>
                    <a:pt x="60" y="8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0" y="8"/>
                    <a:pt x="47" y="14"/>
                    <a:pt x="30" y="14"/>
                  </a:cubicBezTo>
                  <a:close/>
                  <a:moveTo>
                    <a:pt x="30" y="14"/>
                  </a:moveTo>
                  <a:cubicBezTo>
                    <a:pt x="30" y="14"/>
                    <a:pt x="30" y="14"/>
                    <a:pt x="30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0" name="Freeform 15">
              <a:extLst>
                <a:ext uri="{FF2B5EF4-FFF2-40B4-BE49-F238E27FC236}">
                  <a16:creationId xmlns:a16="http://schemas.microsoft.com/office/drawing/2014/main" id="{54A70A96-AAF1-4E02-9BB0-BDD6B5C532B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65974" y="2950170"/>
              <a:ext cx="554885" cy="204338"/>
            </a:xfrm>
            <a:custGeom>
              <a:avLst/>
              <a:gdLst>
                <a:gd name="T0" fmla="*/ 30 w 60"/>
                <a:gd name="T1" fmla="*/ 14 h 22"/>
                <a:gd name="T2" fmla="*/ 0 w 60"/>
                <a:gd name="T3" fmla="*/ 0 h 22"/>
                <a:gd name="T4" fmla="*/ 0 w 60"/>
                <a:gd name="T5" fmla="*/ 8 h 22"/>
                <a:gd name="T6" fmla="*/ 30 w 60"/>
                <a:gd name="T7" fmla="*/ 22 h 22"/>
                <a:gd name="T8" fmla="*/ 60 w 60"/>
                <a:gd name="T9" fmla="*/ 8 h 22"/>
                <a:gd name="T10" fmla="*/ 60 w 60"/>
                <a:gd name="T11" fmla="*/ 0 h 22"/>
                <a:gd name="T12" fmla="*/ 30 w 60"/>
                <a:gd name="T13" fmla="*/ 14 h 22"/>
                <a:gd name="T14" fmla="*/ 30 w 60"/>
                <a:gd name="T15" fmla="*/ 14 h 22"/>
                <a:gd name="T16" fmla="*/ 30 w 60"/>
                <a:gd name="T17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22">
                  <a:moveTo>
                    <a:pt x="30" y="14"/>
                  </a:moveTo>
                  <a:cubicBezTo>
                    <a:pt x="14" y="14"/>
                    <a:pt x="0" y="7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6"/>
                    <a:pt x="14" y="22"/>
                    <a:pt x="30" y="22"/>
                  </a:cubicBezTo>
                  <a:cubicBezTo>
                    <a:pt x="47" y="22"/>
                    <a:pt x="60" y="16"/>
                    <a:pt x="60" y="8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0" y="7"/>
                    <a:pt x="47" y="14"/>
                    <a:pt x="30" y="14"/>
                  </a:cubicBezTo>
                  <a:close/>
                  <a:moveTo>
                    <a:pt x="30" y="14"/>
                  </a:moveTo>
                  <a:cubicBezTo>
                    <a:pt x="30" y="14"/>
                    <a:pt x="30" y="14"/>
                    <a:pt x="30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1" name="Freeform 16">
              <a:extLst>
                <a:ext uri="{FF2B5EF4-FFF2-40B4-BE49-F238E27FC236}">
                  <a16:creationId xmlns:a16="http://schemas.microsoft.com/office/drawing/2014/main" id="{223AC2BE-4013-402A-A3A4-A61765C92B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20858" y="2793393"/>
              <a:ext cx="554885" cy="204338"/>
            </a:xfrm>
            <a:custGeom>
              <a:avLst/>
              <a:gdLst>
                <a:gd name="T0" fmla="*/ 30 w 60"/>
                <a:gd name="T1" fmla="*/ 14 h 22"/>
                <a:gd name="T2" fmla="*/ 0 w 60"/>
                <a:gd name="T3" fmla="*/ 0 h 22"/>
                <a:gd name="T4" fmla="*/ 0 w 60"/>
                <a:gd name="T5" fmla="*/ 8 h 22"/>
                <a:gd name="T6" fmla="*/ 30 w 60"/>
                <a:gd name="T7" fmla="*/ 22 h 22"/>
                <a:gd name="T8" fmla="*/ 60 w 60"/>
                <a:gd name="T9" fmla="*/ 8 h 22"/>
                <a:gd name="T10" fmla="*/ 60 w 60"/>
                <a:gd name="T11" fmla="*/ 0 h 22"/>
                <a:gd name="T12" fmla="*/ 30 w 60"/>
                <a:gd name="T13" fmla="*/ 14 h 22"/>
                <a:gd name="T14" fmla="*/ 30 w 60"/>
                <a:gd name="T15" fmla="*/ 14 h 22"/>
                <a:gd name="T16" fmla="*/ 30 w 60"/>
                <a:gd name="T17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22">
                  <a:moveTo>
                    <a:pt x="30" y="14"/>
                  </a:moveTo>
                  <a:cubicBezTo>
                    <a:pt x="13" y="14"/>
                    <a:pt x="0" y="8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6"/>
                    <a:pt x="13" y="22"/>
                    <a:pt x="30" y="22"/>
                  </a:cubicBezTo>
                  <a:cubicBezTo>
                    <a:pt x="46" y="22"/>
                    <a:pt x="60" y="16"/>
                    <a:pt x="60" y="8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0" y="8"/>
                    <a:pt x="46" y="14"/>
                    <a:pt x="30" y="14"/>
                  </a:cubicBezTo>
                  <a:close/>
                  <a:moveTo>
                    <a:pt x="30" y="14"/>
                  </a:moveTo>
                  <a:cubicBezTo>
                    <a:pt x="30" y="14"/>
                    <a:pt x="30" y="14"/>
                    <a:pt x="30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2" name="Freeform 17">
              <a:extLst>
                <a:ext uri="{FF2B5EF4-FFF2-40B4-BE49-F238E27FC236}">
                  <a16:creationId xmlns:a16="http://schemas.microsoft.com/office/drawing/2014/main" id="{46F0DC7C-6012-4FD4-9362-AEEF58DC009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20858" y="2634855"/>
              <a:ext cx="554885" cy="213147"/>
            </a:xfrm>
            <a:custGeom>
              <a:avLst/>
              <a:gdLst>
                <a:gd name="T0" fmla="*/ 30 w 60"/>
                <a:gd name="T1" fmla="*/ 14 h 23"/>
                <a:gd name="T2" fmla="*/ 0 w 60"/>
                <a:gd name="T3" fmla="*/ 0 h 23"/>
                <a:gd name="T4" fmla="*/ 0 w 60"/>
                <a:gd name="T5" fmla="*/ 9 h 23"/>
                <a:gd name="T6" fmla="*/ 30 w 60"/>
                <a:gd name="T7" fmla="*/ 23 h 23"/>
                <a:gd name="T8" fmla="*/ 60 w 60"/>
                <a:gd name="T9" fmla="*/ 9 h 23"/>
                <a:gd name="T10" fmla="*/ 60 w 60"/>
                <a:gd name="T11" fmla="*/ 0 h 23"/>
                <a:gd name="T12" fmla="*/ 30 w 60"/>
                <a:gd name="T13" fmla="*/ 14 h 23"/>
                <a:gd name="T14" fmla="*/ 30 w 60"/>
                <a:gd name="T15" fmla="*/ 14 h 23"/>
                <a:gd name="T16" fmla="*/ 30 w 60"/>
                <a:gd name="T17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23">
                  <a:moveTo>
                    <a:pt x="30" y="14"/>
                  </a:moveTo>
                  <a:cubicBezTo>
                    <a:pt x="13" y="14"/>
                    <a:pt x="0" y="8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7"/>
                    <a:pt x="13" y="23"/>
                    <a:pt x="30" y="23"/>
                  </a:cubicBezTo>
                  <a:cubicBezTo>
                    <a:pt x="46" y="23"/>
                    <a:pt x="60" y="17"/>
                    <a:pt x="60" y="9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0" y="8"/>
                    <a:pt x="46" y="14"/>
                    <a:pt x="30" y="14"/>
                  </a:cubicBezTo>
                  <a:close/>
                  <a:moveTo>
                    <a:pt x="30" y="14"/>
                  </a:moveTo>
                  <a:cubicBezTo>
                    <a:pt x="30" y="14"/>
                    <a:pt x="30" y="14"/>
                    <a:pt x="30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3" name="Freeform 18">
              <a:extLst>
                <a:ext uri="{FF2B5EF4-FFF2-40B4-BE49-F238E27FC236}">
                  <a16:creationId xmlns:a16="http://schemas.microsoft.com/office/drawing/2014/main" id="{E3C32F3A-4148-4573-95EF-6DED66EAA55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20858" y="2950170"/>
              <a:ext cx="554885" cy="204338"/>
            </a:xfrm>
            <a:custGeom>
              <a:avLst/>
              <a:gdLst>
                <a:gd name="T0" fmla="*/ 30 w 60"/>
                <a:gd name="T1" fmla="*/ 14 h 22"/>
                <a:gd name="T2" fmla="*/ 0 w 60"/>
                <a:gd name="T3" fmla="*/ 0 h 22"/>
                <a:gd name="T4" fmla="*/ 0 w 60"/>
                <a:gd name="T5" fmla="*/ 8 h 22"/>
                <a:gd name="T6" fmla="*/ 30 w 60"/>
                <a:gd name="T7" fmla="*/ 22 h 22"/>
                <a:gd name="T8" fmla="*/ 60 w 60"/>
                <a:gd name="T9" fmla="*/ 8 h 22"/>
                <a:gd name="T10" fmla="*/ 60 w 60"/>
                <a:gd name="T11" fmla="*/ 0 h 22"/>
                <a:gd name="T12" fmla="*/ 30 w 60"/>
                <a:gd name="T13" fmla="*/ 14 h 22"/>
                <a:gd name="T14" fmla="*/ 30 w 60"/>
                <a:gd name="T15" fmla="*/ 14 h 22"/>
                <a:gd name="T16" fmla="*/ 30 w 60"/>
                <a:gd name="T17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22">
                  <a:moveTo>
                    <a:pt x="30" y="14"/>
                  </a:moveTo>
                  <a:cubicBezTo>
                    <a:pt x="13" y="14"/>
                    <a:pt x="0" y="7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6"/>
                    <a:pt x="13" y="22"/>
                    <a:pt x="30" y="22"/>
                  </a:cubicBezTo>
                  <a:cubicBezTo>
                    <a:pt x="46" y="22"/>
                    <a:pt x="60" y="16"/>
                    <a:pt x="60" y="8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0" y="7"/>
                    <a:pt x="46" y="14"/>
                    <a:pt x="30" y="14"/>
                  </a:cubicBezTo>
                  <a:close/>
                  <a:moveTo>
                    <a:pt x="30" y="14"/>
                  </a:moveTo>
                  <a:cubicBezTo>
                    <a:pt x="30" y="14"/>
                    <a:pt x="30" y="14"/>
                    <a:pt x="30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4" name="Freeform 19">
              <a:extLst>
                <a:ext uri="{FF2B5EF4-FFF2-40B4-BE49-F238E27FC236}">
                  <a16:creationId xmlns:a16="http://schemas.microsoft.com/office/drawing/2014/main" id="{1F38ACC0-BAB8-4342-A262-DE41552A547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76543" y="2280785"/>
              <a:ext cx="544316" cy="251901"/>
            </a:xfrm>
            <a:custGeom>
              <a:avLst/>
              <a:gdLst>
                <a:gd name="T0" fmla="*/ 30 w 59"/>
                <a:gd name="T1" fmla="*/ 0 h 27"/>
                <a:gd name="T2" fmla="*/ 0 w 59"/>
                <a:gd name="T3" fmla="*/ 14 h 27"/>
                <a:gd name="T4" fmla="*/ 30 w 59"/>
                <a:gd name="T5" fmla="*/ 27 h 27"/>
                <a:gd name="T6" fmla="*/ 59 w 59"/>
                <a:gd name="T7" fmla="*/ 14 h 27"/>
                <a:gd name="T8" fmla="*/ 30 w 59"/>
                <a:gd name="T9" fmla="*/ 0 h 27"/>
                <a:gd name="T10" fmla="*/ 30 w 59"/>
                <a:gd name="T11" fmla="*/ 0 h 27"/>
                <a:gd name="T12" fmla="*/ 30 w 59"/>
                <a:gd name="T1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" h="27">
                  <a:moveTo>
                    <a:pt x="30" y="0"/>
                  </a:moveTo>
                  <a:cubicBezTo>
                    <a:pt x="13" y="0"/>
                    <a:pt x="0" y="6"/>
                    <a:pt x="0" y="14"/>
                  </a:cubicBezTo>
                  <a:cubicBezTo>
                    <a:pt x="0" y="21"/>
                    <a:pt x="13" y="27"/>
                    <a:pt x="30" y="27"/>
                  </a:cubicBezTo>
                  <a:cubicBezTo>
                    <a:pt x="46" y="27"/>
                    <a:pt x="59" y="21"/>
                    <a:pt x="59" y="14"/>
                  </a:cubicBezTo>
                  <a:cubicBezTo>
                    <a:pt x="59" y="6"/>
                    <a:pt x="46" y="0"/>
                    <a:pt x="30" y="0"/>
                  </a:cubicBezTo>
                  <a:close/>
                  <a:moveTo>
                    <a:pt x="30" y="0"/>
                  </a:moveTo>
                  <a:cubicBezTo>
                    <a:pt x="30" y="0"/>
                    <a:pt x="30" y="0"/>
                    <a:pt x="3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5" name="Freeform 20">
              <a:extLst>
                <a:ext uri="{FF2B5EF4-FFF2-40B4-BE49-F238E27FC236}">
                  <a16:creationId xmlns:a16="http://schemas.microsoft.com/office/drawing/2014/main" id="{FE35E4C8-2566-4E0E-B3BC-D5570F6DE9B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20858" y="2430516"/>
              <a:ext cx="546077" cy="260708"/>
            </a:xfrm>
            <a:custGeom>
              <a:avLst/>
              <a:gdLst>
                <a:gd name="T0" fmla="*/ 30 w 59"/>
                <a:gd name="T1" fmla="*/ 0 h 28"/>
                <a:gd name="T2" fmla="*/ 0 w 59"/>
                <a:gd name="T3" fmla="*/ 14 h 28"/>
                <a:gd name="T4" fmla="*/ 30 w 59"/>
                <a:gd name="T5" fmla="*/ 28 h 28"/>
                <a:gd name="T6" fmla="*/ 59 w 59"/>
                <a:gd name="T7" fmla="*/ 14 h 28"/>
                <a:gd name="T8" fmla="*/ 30 w 59"/>
                <a:gd name="T9" fmla="*/ 0 h 28"/>
                <a:gd name="T10" fmla="*/ 30 w 59"/>
                <a:gd name="T11" fmla="*/ 0 h 28"/>
                <a:gd name="T12" fmla="*/ 30 w 59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" h="28">
                  <a:moveTo>
                    <a:pt x="30" y="0"/>
                  </a:moveTo>
                  <a:cubicBezTo>
                    <a:pt x="13" y="0"/>
                    <a:pt x="0" y="6"/>
                    <a:pt x="0" y="14"/>
                  </a:cubicBezTo>
                  <a:cubicBezTo>
                    <a:pt x="0" y="22"/>
                    <a:pt x="13" y="28"/>
                    <a:pt x="30" y="28"/>
                  </a:cubicBezTo>
                  <a:cubicBezTo>
                    <a:pt x="46" y="28"/>
                    <a:pt x="59" y="22"/>
                    <a:pt x="59" y="14"/>
                  </a:cubicBezTo>
                  <a:cubicBezTo>
                    <a:pt x="59" y="6"/>
                    <a:pt x="46" y="0"/>
                    <a:pt x="30" y="0"/>
                  </a:cubicBezTo>
                  <a:close/>
                  <a:moveTo>
                    <a:pt x="30" y="0"/>
                  </a:moveTo>
                  <a:cubicBezTo>
                    <a:pt x="30" y="0"/>
                    <a:pt x="30" y="0"/>
                    <a:pt x="3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BDA8FC58-FFCF-4F75-BBD5-C9D5678BC93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141535" y="1871856"/>
            <a:ext cx="1767469" cy="1767469"/>
          </a:xfrm>
          <a:custGeom>
            <a:avLst/>
            <a:gdLst>
              <a:gd name="connsiteX0" fmla="*/ 972108 w 1944216"/>
              <a:gd name="connsiteY0" fmla="*/ 0 h 1944216"/>
              <a:gd name="connsiteX1" fmla="*/ 1944216 w 1944216"/>
              <a:gd name="connsiteY1" fmla="*/ 972108 h 1944216"/>
              <a:gd name="connsiteX2" fmla="*/ 972108 w 1944216"/>
              <a:gd name="connsiteY2" fmla="*/ 1944216 h 1944216"/>
              <a:gd name="connsiteX3" fmla="*/ 0 w 1944216"/>
              <a:gd name="connsiteY3" fmla="*/ 972108 h 1944216"/>
              <a:gd name="connsiteX4" fmla="*/ 972108 w 1944216"/>
              <a:gd name="connsiteY4" fmla="*/ 0 h 1944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44216" h="1944216">
                <a:moveTo>
                  <a:pt x="972108" y="0"/>
                </a:moveTo>
                <a:cubicBezTo>
                  <a:pt x="1508988" y="0"/>
                  <a:pt x="1944216" y="435228"/>
                  <a:pt x="1944216" y="972108"/>
                </a:cubicBezTo>
                <a:cubicBezTo>
                  <a:pt x="1944216" y="1508988"/>
                  <a:pt x="1508988" y="1944216"/>
                  <a:pt x="972108" y="1944216"/>
                </a:cubicBezTo>
                <a:cubicBezTo>
                  <a:pt x="435228" y="1944216"/>
                  <a:pt x="0" y="1508988"/>
                  <a:pt x="0" y="972108"/>
                </a:cubicBezTo>
                <a:cubicBezTo>
                  <a:pt x="0" y="435228"/>
                  <a:pt x="435228" y="0"/>
                  <a:pt x="97210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31" name="Picture Placeholder 23">
            <a:extLst>
              <a:ext uri="{FF2B5EF4-FFF2-40B4-BE49-F238E27FC236}">
                <a16:creationId xmlns:a16="http://schemas.microsoft.com/office/drawing/2014/main" id="{B3B73A51-0DDB-4962-82E8-DFBC0B9167E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55356" y="1871856"/>
            <a:ext cx="1767469" cy="1767469"/>
          </a:xfrm>
          <a:custGeom>
            <a:avLst/>
            <a:gdLst>
              <a:gd name="connsiteX0" fmla="*/ 972108 w 1944216"/>
              <a:gd name="connsiteY0" fmla="*/ 0 h 1944216"/>
              <a:gd name="connsiteX1" fmla="*/ 1944216 w 1944216"/>
              <a:gd name="connsiteY1" fmla="*/ 972108 h 1944216"/>
              <a:gd name="connsiteX2" fmla="*/ 972108 w 1944216"/>
              <a:gd name="connsiteY2" fmla="*/ 1944216 h 1944216"/>
              <a:gd name="connsiteX3" fmla="*/ 0 w 1944216"/>
              <a:gd name="connsiteY3" fmla="*/ 972108 h 1944216"/>
              <a:gd name="connsiteX4" fmla="*/ 972108 w 1944216"/>
              <a:gd name="connsiteY4" fmla="*/ 0 h 1944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44216" h="1944216">
                <a:moveTo>
                  <a:pt x="972108" y="0"/>
                </a:moveTo>
                <a:cubicBezTo>
                  <a:pt x="1508988" y="0"/>
                  <a:pt x="1944216" y="435228"/>
                  <a:pt x="1944216" y="972108"/>
                </a:cubicBezTo>
                <a:cubicBezTo>
                  <a:pt x="1944216" y="1508988"/>
                  <a:pt x="1508988" y="1944216"/>
                  <a:pt x="972108" y="1944216"/>
                </a:cubicBezTo>
                <a:cubicBezTo>
                  <a:pt x="435228" y="1944216"/>
                  <a:pt x="0" y="1508988"/>
                  <a:pt x="0" y="972108"/>
                </a:cubicBezTo>
                <a:cubicBezTo>
                  <a:pt x="0" y="435228"/>
                  <a:pt x="435228" y="0"/>
                  <a:pt x="97210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32" name="Picture Placeholder 24">
            <a:extLst>
              <a:ext uri="{FF2B5EF4-FFF2-40B4-BE49-F238E27FC236}">
                <a16:creationId xmlns:a16="http://schemas.microsoft.com/office/drawing/2014/main" id="{7D8FAF17-8E9B-4A9D-B6CC-CD0F3171C27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569177" y="1871856"/>
            <a:ext cx="1767469" cy="1767469"/>
          </a:xfrm>
          <a:custGeom>
            <a:avLst/>
            <a:gdLst>
              <a:gd name="connsiteX0" fmla="*/ 972108 w 1944216"/>
              <a:gd name="connsiteY0" fmla="*/ 0 h 1944216"/>
              <a:gd name="connsiteX1" fmla="*/ 1944216 w 1944216"/>
              <a:gd name="connsiteY1" fmla="*/ 972108 h 1944216"/>
              <a:gd name="connsiteX2" fmla="*/ 972108 w 1944216"/>
              <a:gd name="connsiteY2" fmla="*/ 1944216 h 1944216"/>
              <a:gd name="connsiteX3" fmla="*/ 0 w 1944216"/>
              <a:gd name="connsiteY3" fmla="*/ 972108 h 1944216"/>
              <a:gd name="connsiteX4" fmla="*/ 972108 w 1944216"/>
              <a:gd name="connsiteY4" fmla="*/ 0 h 1944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44216" h="1944216">
                <a:moveTo>
                  <a:pt x="972108" y="0"/>
                </a:moveTo>
                <a:cubicBezTo>
                  <a:pt x="1508988" y="0"/>
                  <a:pt x="1944216" y="435228"/>
                  <a:pt x="1944216" y="972108"/>
                </a:cubicBezTo>
                <a:cubicBezTo>
                  <a:pt x="1944216" y="1508988"/>
                  <a:pt x="1508988" y="1944216"/>
                  <a:pt x="972108" y="1944216"/>
                </a:cubicBezTo>
                <a:cubicBezTo>
                  <a:pt x="435228" y="1944216"/>
                  <a:pt x="0" y="1508988"/>
                  <a:pt x="0" y="972108"/>
                </a:cubicBezTo>
                <a:cubicBezTo>
                  <a:pt x="0" y="435228"/>
                  <a:pt x="435228" y="0"/>
                  <a:pt x="97210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34" name="Picture Placeholder 25">
            <a:extLst>
              <a:ext uri="{FF2B5EF4-FFF2-40B4-BE49-F238E27FC236}">
                <a16:creationId xmlns:a16="http://schemas.microsoft.com/office/drawing/2014/main" id="{92C22133-A325-4894-B0E0-FF7012FBE32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282997" y="1871856"/>
            <a:ext cx="1767469" cy="1767469"/>
          </a:xfrm>
          <a:custGeom>
            <a:avLst/>
            <a:gdLst>
              <a:gd name="connsiteX0" fmla="*/ 972108 w 1944216"/>
              <a:gd name="connsiteY0" fmla="*/ 0 h 1944216"/>
              <a:gd name="connsiteX1" fmla="*/ 1944216 w 1944216"/>
              <a:gd name="connsiteY1" fmla="*/ 972108 h 1944216"/>
              <a:gd name="connsiteX2" fmla="*/ 972108 w 1944216"/>
              <a:gd name="connsiteY2" fmla="*/ 1944216 h 1944216"/>
              <a:gd name="connsiteX3" fmla="*/ 0 w 1944216"/>
              <a:gd name="connsiteY3" fmla="*/ 972108 h 1944216"/>
              <a:gd name="connsiteX4" fmla="*/ 972108 w 1944216"/>
              <a:gd name="connsiteY4" fmla="*/ 0 h 1944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44216" h="1944216">
                <a:moveTo>
                  <a:pt x="972108" y="0"/>
                </a:moveTo>
                <a:cubicBezTo>
                  <a:pt x="1508988" y="0"/>
                  <a:pt x="1944216" y="435228"/>
                  <a:pt x="1944216" y="972108"/>
                </a:cubicBezTo>
                <a:cubicBezTo>
                  <a:pt x="1944216" y="1508988"/>
                  <a:pt x="1508988" y="1944216"/>
                  <a:pt x="972108" y="1944216"/>
                </a:cubicBezTo>
                <a:cubicBezTo>
                  <a:pt x="435228" y="1944216"/>
                  <a:pt x="0" y="1508988"/>
                  <a:pt x="0" y="972108"/>
                </a:cubicBezTo>
                <a:cubicBezTo>
                  <a:pt x="0" y="435228"/>
                  <a:pt x="435228" y="0"/>
                  <a:pt x="97210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29691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8079BD-694D-D589-EFAC-09CBA6FA3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4C98BA7-A5CF-237C-95A6-C0BBD59DE5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A77BD4B-9BC9-EEEC-BC41-61F91E8289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DBFB4-9213-154A-8DDF-FC3C8EBA4611}" type="datetimeFigureOut">
              <a:rPr lang="pt-BR" smtClean="0"/>
              <a:t>07/06/2022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8C1E636-F6F2-17AE-295F-97BEC659A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D186537-20C1-D896-FFC1-E073A1003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BA329-4958-5F4E-8B15-BC7D32A8670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5010533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Full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71E31E47-A7C7-42BC-AF7C-99B33EC9383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05902" y="1504951"/>
            <a:ext cx="2733675" cy="4314825"/>
          </a:xfrm>
          <a:custGeom>
            <a:avLst/>
            <a:gdLst>
              <a:gd name="connsiteX0" fmla="*/ 0 w 2733675"/>
              <a:gd name="connsiteY0" fmla="*/ 0 h 4314825"/>
              <a:gd name="connsiteX1" fmla="*/ 2733675 w 2733675"/>
              <a:gd name="connsiteY1" fmla="*/ 0 h 4314825"/>
              <a:gd name="connsiteX2" fmla="*/ 2733675 w 2733675"/>
              <a:gd name="connsiteY2" fmla="*/ 4314825 h 4314825"/>
              <a:gd name="connsiteX3" fmla="*/ 0 w 2733675"/>
              <a:gd name="connsiteY3" fmla="*/ 4314825 h 431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33675" h="4314825">
                <a:moveTo>
                  <a:pt x="0" y="0"/>
                </a:moveTo>
                <a:lnTo>
                  <a:pt x="2733675" y="0"/>
                </a:lnTo>
                <a:lnTo>
                  <a:pt x="2733675" y="4314825"/>
                </a:lnTo>
                <a:lnTo>
                  <a:pt x="0" y="431482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56AF6B1F-4467-4830-9717-E44FFF35801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45981" y="1504951"/>
            <a:ext cx="1761073" cy="2779673"/>
          </a:xfrm>
          <a:custGeom>
            <a:avLst/>
            <a:gdLst>
              <a:gd name="connsiteX0" fmla="*/ 0 w 1761073"/>
              <a:gd name="connsiteY0" fmla="*/ 0 h 2779673"/>
              <a:gd name="connsiteX1" fmla="*/ 1761073 w 1761073"/>
              <a:gd name="connsiteY1" fmla="*/ 0 h 2779673"/>
              <a:gd name="connsiteX2" fmla="*/ 1761073 w 1761073"/>
              <a:gd name="connsiteY2" fmla="*/ 2779673 h 2779673"/>
              <a:gd name="connsiteX3" fmla="*/ 0 w 1761073"/>
              <a:gd name="connsiteY3" fmla="*/ 2779673 h 2779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1073" h="2779673">
                <a:moveTo>
                  <a:pt x="0" y="0"/>
                </a:moveTo>
                <a:lnTo>
                  <a:pt x="1761073" y="0"/>
                </a:lnTo>
                <a:lnTo>
                  <a:pt x="1761073" y="2779673"/>
                </a:lnTo>
                <a:lnTo>
                  <a:pt x="0" y="277967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F560170-4515-44FD-8831-07760EDC8A07}"/>
              </a:ext>
            </a:extLst>
          </p:cNvPr>
          <p:cNvSpPr/>
          <p:nvPr userDrawn="1"/>
        </p:nvSpPr>
        <p:spPr>
          <a:xfrm>
            <a:off x="0" y="6164422"/>
            <a:ext cx="12192000" cy="69357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D1912E9-A21C-47E8-9AC0-F2EB81552DD8}"/>
              </a:ext>
            </a:extLst>
          </p:cNvPr>
          <p:cNvGrpSpPr/>
          <p:nvPr userDrawn="1"/>
        </p:nvGrpSpPr>
        <p:grpSpPr>
          <a:xfrm>
            <a:off x="11303925" y="6318603"/>
            <a:ext cx="432194" cy="431983"/>
            <a:chOff x="11484752" y="6250196"/>
            <a:chExt cx="432194" cy="431983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5C5F57C4-72C9-47EA-9457-2791FD0C7366}"/>
                </a:ext>
              </a:extLst>
            </p:cNvPr>
            <p:cNvSpPr/>
            <p:nvPr userDrawn="1"/>
          </p:nvSpPr>
          <p:spPr>
            <a:xfrm>
              <a:off x="11484963" y="6250196"/>
              <a:ext cx="431983" cy="43198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Slide Number Placeholder 13">
              <a:extLst>
                <a:ext uri="{FF2B5EF4-FFF2-40B4-BE49-F238E27FC236}">
                  <a16:creationId xmlns:a16="http://schemas.microsoft.com/office/drawing/2014/main" id="{18CDBE3C-FADD-47E9-B14E-0F08B8E67206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1484752" y="6348069"/>
              <a:ext cx="431256" cy="226714"/>
            </a:xfrm>
            <a:prstGeom prst="rect">
              <a:avLst/>
            </a:prstGeom>
          </p:spPr>
          <p:txBody>
            <a:bodyPr vert="horz" lIns="91440" tIns="45720" rIns="91440" bIns="45720" rtlCol="0" anchor="ctr"/>
            <a:lstStyle>
              <a:defPPr>
                <a:defRPr lang="en-US"/>
              </a:defPPr>
              <a:lvl1pPr marL="0" algn="ctr" defTabSz="914400" rtl="0" eaLnBrk="1" latinLnBrk="0" hangingPunct="1">
                <a:defRPr sz="1200" b="1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fld id="{1F70EEBF-E97C-49FF-B05B-3B4D348638DC}" type="slidenum">
                <a:rPr lang="en-US" sz="1400" smtClean="0"/>
                <a:pPr/>
                <a:t>‹nº›</a:t>
              </a:fld>
              <a:endParaRPr lang="en-US" sz="1400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1C0FBA2F-E635-4B13-92B3-5370DB892E5E}"/>
              </a:ext>
            </a:extLst>
          </p:cNvPr>
          <p:cNvGrpSpPr/>
          <p:nvPr userDrawn="1"/>
        </p:nvGrpSpPr>
        <p:grpSpPr>
          <a:xfrm>
            <a:off x="4199428" y="6366463"/>
            <a:ext cx="2220614" cy="297787"/>
            <a:chOff x="2338752" y="6327198"/>
            <a:chExt cx="2220614" cy="297787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B3ED7679-2AAD-4B16-A3D9-0B1E2E952ADA}"/>
                </a:ext>
              </a:extLst>
            </p:cNvPr>
            <p:cNvSpPr/>
            <p:nvPr userDrawn="1"/>
          </p:nvSpPr>
          <p:spPr>
            <a:xfrm>
              <a:off x="2370451" y="6327198"/>
              <a:ext cx="2174140" cy="297787"/>
            </a:xfrm>
            <a:prstGeom prst="roundRect">
              <a:avLst>
                <a:gd name="adj" fmla="val 16415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B58EE6F3-1827-4A79-A789-E8F4B697EE69}"/>
                </a:ext>
              </a:extLst>
            </p:cNvPr>
            <p:cNvSpPr/>
            <p:nvPr userDrawn="1"/>
          </p:nvSpPr>
          <p:spPr>
            <a:xfrm>
              <a:off x="2338752" y="6327703"/>
              <a:ext cx="2220614" cy="2797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1" spc="0" baseline="0" dirty="0">
                  <a:solidFill>
                    <a:schemeClr val="bg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Presentation Template</a:t>
              </a:r>
            </a:p>
          </p:txBody>
        </p:sp>
      </p:grpSp>
      <p:sp>
        <p:nvSpPr>
          <p:cNvPr id="376" name="TextBox 375">
            <a:extLst>
              <a:ext uri="{FF2B5EF4-FFF2-40B4-BE49-F238E27FC236}">
                <a16:creationId xmlns:a16="http://schemas.microsoft.com/office/drawing/2014/main" id="{70566056-8664-4C4F-8A6C-F8CFA206E8E2}"/>
              </a:ext>
            </a:extLst>
          </p:cNvPr>
          <p:cNvSpPr txBox="1"/>
          <p:nvPr userDrawn="1"/>
        </p:nvSpPr>
        <p:spPr>
          <a:xfrm>
            <a:off x="2440540" y="6243805"/>
            <a:ext cx="1691295" cy="523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pc="-400" baseline="0" dirty="0">
                <a:solidFill>
                  <a:schemeClr val="accent3"/>
                </a:solidFill>
                <a:latin typeface="+mj-lt"/>
              </a:rPr>
              <a:t>Response</a:t>
            </a:r>
          </a:p>
        </p:txBody>
      </p:sp>
      <p:sp>
        <p:nvSpPr>
          <p:cNvPr id="378" name="TextBox 377">
            <a:extLst>
              <a:ext uri="{FF2B5EF4-FFF2-40B4-BE49-F238E27FC236}">
                <a16:creationId xmlns:a16="http://schemas.microsoft.com/office/drawing/2014/main" id="{85124D0E-F4F8-4270-B447-3216C7C4E8E2}"/>
              </a:ext>
            </a:extLst>
          </p:cNvPr>
          <p:cNvSpPr txBox="1"/>
          <p:nvPr userDrawn="1"/>
        </p:nvSpPr>
        <p:spPr>
          <a:xfrm>
            <a:off x="1120240" y="6300842"/>
            <a:ext cx="143909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spc="-100" baseline="0" dirty="0">
                <a:solidFill>
                  <a:schemeClr val="accent2"/>
                </a:solidFill>
                <a:latin typeface="+mj-lt"/>
              </a:rPr>
              <a:t>TENDER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55ACE4A-A883-4B55-BDCB-0BCFF3DF1008}"/>
              </a:ext>
            </a:extLst>
          </p:cNvPr>
          <p:cNvSpPr/>
          <p:nvPr userDrawn="1"/>
        </p:nvSpPr>
        <p:spPr>
          <a:xfrm>
            <a:off x="601115" y="6276718"/>
            <a:ext cx="423484" cy="423482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9" name="Group 378">
            <a:extLst>
              <a:ext uri="{FF2B5EF4-FFF2-40B4-BE49-F238E27FC236}">
                <a16:creationId xmlns:a16="http://schemas.microsoft.com/office/drawing/2014/main" id="{C263A072-96EF-4A44-9A32-32CCD11ACB13}"/>
              </a:ext>
            </a:extLst>
          </p:cNvPr>
          <p:cNvGrpSpPr/>
          <p:nvPr userDrawn="1"/>
        </p:nvGrpSpPr>
        <p:grpSpPr>
          <a:xfrm>
            <a:off x="651858" y="6371882"/>
            <a:ext cx="321998" cy="232708"/>
            <a:chOff x="1230466" y="1965469"/>
            <a:chExt cx="1645277" cy="1189039"/>
          </a:xfrm>
          <a:solidFill>
            <a:schemeClr val="bg1"/>
          </a:solidFill>
        </p:grpSpPr>
        <p:sp>
          <p:nvSpPr>
            <p:cNvPr id="380" name="Freeform 5">
              <a:extLst>
                <a:ext uri="{FF2B5EF4-FFF2-40B4-BE49-F238E27FC236}">
                  <a16:creationId xmlns:a16="http://schemas.microsoft.com/office/drawing/2014/main" id="{B091289F-3783-4F49-B66E-A15BFA5C9B5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30466" y="1965469"/>
              <a:ext cx="546077" cy="260708"/>
            </a:xfrm>
            <a:custGeom>
              <a:avLst/>
              <a:gdLst>
                <a:gd name="T0" fmla="*/ 30 w 59"/>
                <a:gd name="T1" fmla="*/ 0 h 28"/>
                <a:gd name="T2" fmla="*/ 0 w 59"/>
                <a:gd name="T3" fmla="*/ 14 h 28"/>
                <a:gd name="T4" fmla="*/ 30 w 59"/>
                <a:gd name="T5" fmla="*/ 28 h 28"/>
                <a:gd name="T6" fmla="*/ 59 w 59"/>
                <a:gd name="T7" fmla="*/ 14 h 28"/>
                <a:gd name="T8" fmla="*/ 30 w 59"/>
                <a:gd name="T9" fmla="*/ 0 h 28"/>
                <a:gd name="T10" fmla="*/ 30 w 59"/>
                <a:gd name="T11" fmla="*/ 0 h 28"/>
                <a:gd name="T12" fmla="*/ 30 w 59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" h="28">
                  <a:moveTo>
                    <a:pt x="30" y="0"/>
                  </a:moveTo>
                  <a:cubicBezTo>
                    <a:pt x="13" y="0"/>
                    <a:pt x="0" y="6"/>
                    <a:pt x="0" y="14"/>
                  </a:cubicBezTo>
                  <a:cubicBezTo>
                    <a:pt x="0" y="22"/>
                    <a:pt x="13" y="28"/>
                    <a:pt x="30" y="28"/>
                  </a:cubicBezTo>
                  <a:cubicBezTo>
                    <a:pt x="46" y="28"/>
                    <a:pt x="59" y="22"/>
                    <a:pt x="59" y="14"/>
                  </a:cubicBezTo>
                  <a:cubicBezTo>
                    <a:pt x="59" y="6"/>
                    <a:pt x="46" y="0"/>
                    <a:pt x="30" y="0"/>
                  </a:cubicBezTo>
                  <a:close/>
                  <a:moveTo>
                    <a:pt x="30" y="0"/>
                  </a:moveTo>
                  <a:cubicBezTo>
                    <a:pt x="30" y="0"/>
                    <a:pt x="30" y="0"/>
                    <a:pt x="3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1" name="Freeform 6">
              <a:extLst>
                <a:ext uri="{FF2B5EF4-FFF2-40B4-BE49-F238E27FC236}">
                  <a16:creationId xmlns:a16="http://schemas.microsoft.com/office/drawing/2014/main" id="{0466FA4E-DA01-49F9-ABF8-02F475103D8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30466" y="2178616"/>
              <a:ext cx="535508" cy="204338"/>
            </a:xfrm>
            <a:custGeom>
              <a:avLst/>
              <a:gdLst>
                <a:gd name="T0" fmla="*/ 29 w 58"/>
                <a:gd name="T1" fmla="*/ 13 h 22"/>
                <a:gd name="T2" fmla="*/ 0 w 58"/>
                <a:gd name="T3" fmla="*/ 0 h 22"/>
                <a:gd name="T4" fmla="*/ 0 w 58"/>
                <a:gd name="T5" fmla="*/ 8 h 22"/>
                <a:gd name="T6" fmla="*/ 29 w 58"/>
                <a:gd name="T7" fmla="*/ 22 h 22"/>
                <a:gd name="T8" fmla="*/ 58 w 58"/>
                <a:gd name="T9" fmla="*/ 8 h 22"/>
                <a:gd name="T10" fmla="*/ 58 w 58"/>
                <a:gd name="T11" fmla="*/ 0 h 22"/>
                <a:gd name="T12" fmla="*/ 29 w 58"/>
                <a:gd name="T13" fmla="*/ 13 h 22"/>
                <a:gd name="T14" fmla="*/ 29 w 58"/>
                <a:gd name="T15" fmla="*/ 13 h 22"/>
                <a:gd name="T16" fmla="*/ 29 w 58"/>
                <a:gd name="T17" fmla="*/ 1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" h="22">
                  <a:moveTo>
                    <a:pt x="29" y="13"/>
                  </a:moveTo>
                  <a:cubicBezTo>
                    <a:pt x="13" y="13"/>
                    <a:pt x="0" y="7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6"/>
                    <a:pt x="13" y="22"/>
                    <a:pt x="29" y="22"/>
                  </a:cubicBezTo>
                  <a:cubicBezTo>
                    <a:pt x="46" y="22"/>
                    <a:pt x="58" y="16"/>
                    <a:pt x="58" y="8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58" y="7"/>
                    <a:pt x="46" y="13"/>
                    <a:pt x="29" y="13"/>
                  </a:cubicBezTo>
                  <a:close/>
                  <a:moveTo>
                    <a:pt x="29" y="13"/>
                  </a:moveTo>
                  <a:cubicBezTo>
                    <a:pt x="29" y="13"/>
                    <a:pt x="29" y="13"/>
                    <a:pt x="29" y="1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2" name="Freeform 7">
              <a:extLst>
                <a:ext uri="{FF2B5EF4-FFF2-40B4-BE49-F238E27FC236}">
                  <a16:creationId xmlns:a16="http://schemas.microsoft.com/office/drawing/2014/main" id="{0AD6A9D0-8A5E-4E8E-8456-43730046962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30466" y="2328347"/>
              <a:ext cx="535508" cy="204338"/>
            </a:xfrm>
            <a:custGeom>
              <a:avLst/>
              <a:gdLst>
                <a:gd name="T0" fmla="*/ 29 w 58"/>
                <a:gd name="T1" fmla="*/ 14 h 22"/>
                <a:gd name="T2" fmla="*/ 0 w 58"/>
                <a:gd name="T3" fmla="*/ 0 h 22"/>
                <a:gd name="T4" fmla="*/ 0 w 58"/>
                <a:gd name="T5" fmla="*/ 8 h 22"/>
                <a:gd name="T6" fmla="*/ 29 w 58"/>
                <a:gd name="T7" fmla="*/ 22 h 22"/>
                <a:gd name="T8" fmla="*/ 58 w 58"/>
                <a:gd name="T9" fmla="*/ 8 h 22"/>
                <a:gd name="T10" fmla="*/ 58 w 58"/>
                <a:gd name="T11" fmla="*/ 0 h 22"/>
                <a:gd name="T12" fmla="*/ 29 w 58"/>
                <a:gd name="T13" fmla="*/ 14 h 22"/>
                <a:gd name="T14" fmla="*/ 29 w 58"/>
                <a:gd name="T15" fmla="*/ 14 h 22"/>
                <a:gd name="T16" fmla="*/ 29 w 58"/>
                <a:gd name="T17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" h="22">
                  <a:moveTo>
                    <a:pt x="29" y="14"/>
                  </a:moveTo>
                  <a:cubicBezTo>
                    <a:pt x="13" y="14"/>
                    <a:pt x="0" y="8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6"/>
                    <a:pt x="13" y="22"/>
                    <a:pt x="29" y="22"/>
                  </a:cubicBezTo>
                  <a:cubicBezTo>
                    <a:pt x="46" y="22"/>
                    <a:pt x="58" y="16"/>
                    <a:pt x="58" y="8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58" y="8"/>
                    <a:pt x="46" y="14"/>
                    <a:pt x="29" y="14"/>
                  </a:cubicBezTo>
                  <a:close/>
                  <a:moveTo>
                    <a:pt x="29" y="14"/>
                  </a:moveTo>
                  <a:cubicBezTo>
                    <a:pt x="29" y="14"/>
                    <a:pt x="29" y="14"/>
                    <a:pt x="29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3" name="Freeform 8">
              <a:extLst>
                <a:ext uri="{FF2B5EF4-FFF2-40B4-BE49-F238E27FC236}">
                  <a16:creationId xmlns:a16="http://schemas.microsoft.com/office/drawing/2014/main" id="{E8C99E43-3D02-41F4-975B-ABCA302DBC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30466" y="2485123"/>
              <a:ext cx="535508" cy="206101"/>
            </a:xfrm>
            <a:custGeom>
              <a:avLst/>
              <a:gdLst>
                <a:gd name="T0" fmla="*/ 29 w 58"/>
                <a:gd name="T1" fmla="*/ 14 h 22"/>
                <a:gd name="T2" fmla="*/ 0 w 58"/>
                <a:gd name="T3" fmla="*/ 0 h 22"/>
                <a:gd name="T4" fmla="*/ 0 w 58"/>
                <a:gd name="T5" fmla="*/ 8 h 22"/>
                <a:gd name="T6" fmla="*/ 29 w 58"/>
                <a:gd name="T7" fmla="*/ 22 h 22"/>
                <a:gd name="T8" fmla="*/ 58 w 58"/>
                <a:gd name="T9" fmla="*/ 8 h 22"/>
                <a:gd name="T10" fmla="*/ 58 w 58"/>
                <a:gd name="T11" fmla="*/ 0 h 22"/>
                <a:gd name="T12" fmla="*/ 29 w 58"/>
                <a:gd name="T13" fmla="*/ 14 h 22"/>
                <a:gd name="T14" fmla="*/ 29 w 58"/>
                <a:gd name="T15" fmla="*/ 14 h 22"/>
                <a:gd name="T16" fmla="*/ 29 w 58"/>
                <a:gd name="T17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" h="22">
                  <a:moveTo>
                    <a:pt x="29" y="14"/>
                  </a:moveTo>
                  <a:cubicBezTo>
                    <a:pt x="13" y="14"/>
                    <a:pt x="0" y="7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6"/>
                    <a:pt x="13" y="22"/>
                    <a:pt x="29" y="22"/>
                  </a:cubicBezTo>
                  <a:cubicBezTo>
                    <a:pt x="46" y="22"/>
                    <a:pt x="58" y="16"/>
                    <a:pt x="58" y="8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58" y="7"/>
                    <a:pt x="46" y="14"/>
                    <a:pt x="29" y="14"/>
                  </a:cubicBezTo>
                  <a:close/>
                  <a:moveTo>
                    <a:pt x="29" y="14"/>
                  </a:moveTo>
                  <a:cubicBezTo>
                    <a:pt x="29" y="14"/>
                    <a:pt x="29" y="14"/>
                    <a:pt x="29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4" name="Freeform 9">
              <a:extLst>
                <a:ext uri="{FF2B5EF4-FFF2-40B4-BE49-F238E27FC236}">
                  <a16:creationId xmlns:a16="http://schemas.microsoft.com/office/drawing/2014/main" id="{5DC9F147-F5EA-4E4D-9B77-B0A2B55BA4A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30466" y="2634855"/>
              <a:ext cx="535508" cy="204338"/>
            </a:xfrm>
            <a:custGeom>
              <a:avLst/>
              <a:gdLst>
                <a:gd name="T0" fmla="*/ 29 w 58"/>
                <a:gd name="T1" fmla="*/ 14 h 22"/>
                <a:gd name="T2" fmla="*/ 0 w 58"/>
                <a:gd name="T3" fmla="*/ 0 h 22"/>
                <a:gd name="T4" fmla="*/ 0 w 58"/>
                <a:gd name="T5" fmla="*/ 9 h 22"/>
                <a:gd name="T6" fmla="*/ 29 w 58"/>
                <a:gd name="T7" fmla="*/ 22 h 22"/>
                <a:gd name="T8" fmla="*/ 58 w 58"/>
                <a:gd name="T9" fmla="*/ 9 h 22"/>
                <a:gd name="T10" fmla="*/ 58 w 58"/>
                <a:gd name="T11" fmla="*/ 0 h 22"/>
                <a:gd name="T12" fmla="*/ 29 w 58"/>
                <a:gd name="T13" fmla="*/ 14 h 22"/>
                <a:gd name="T14" fmla="*/ 29 w 58"/>
                <a:gd name="T15" fmla="*/ 14 h 22"/>
                <a:gd name="T16" fmla="*/ 29 w 58"/>
                <a:gd name="T17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" h="22">
                  <a:moveTo>
                    <a:pt x="29" y="14"/>
                  </a:moveTo>
                  <a:cubicBezTo>
                    <a:pt x="13" y="14"/>
                    <a:pt x="0" y="8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6"/>
                    <a:pt x="13" y="22"/>
                    <a:pt x="29" y="22"/>
                  </a:cubicBezTo>
                  <a:cubicBezTo>
                    <a:pt x="46" y="22"/>
                    <a:pt x="58" y="16"/>
                    <a:pt x="58" y="9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58" y="8"/>
                    <a:pt x="46" y="14"/>
                    <a:pt x="29" y="14"/>
                  </a:cubicBezTo>
                  <a:close/>
                  <a:moveTo>
                    <a:pt x="29" y="14"/>
                  </a:moveTo>
                  <a:cubicBezTo>
                    <a:pt x="29" y="14"/>
                    <a:pt x="29" y="14"/>
                    <a:pt x="29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5" name="Freeform 10">
              <a:extLst>
                <a:ext uri="{FF2B5EF4-FFF2-40B4-BE49-F238E27FC236}">
                  <a16:creationId xmlns:a16="http://schemas.microsoft.com/office/drawing/2014/main" id="{A07CB5F1-1B86-4506-A0D0-1E8211FC79C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30466" y="2793393"/>
              <a:ext cx="535508" cy="204338"/>
            </a:xfrm>
            <a:custGeom>
              <a:avLst/>
              <a:gdLst>
                <a:gd name="T0" fmla="*/ 29 w 58"/>
                <a:gd name="T1" fmla="*/ 14 h 22"/>
                <a:gd name="T2" fmla="*/ 0 w 58"/>
                <a:gd name="T3" fmla="*/ 0 h 22"/>
                <a:gd name="T4" fmla="*/ 0 w 58"/>
                <a:gd name="T5" fmla="*/ 8 h 22"/>
                <a:gd name="T6" fmla="*/ 29 w 58"/>
                <a:gd name="T7" fmla="*/ 22 h 22"/>
                <a:gd name="T8" fmla="*/ 58 w 58"/>
                <a:gd name="T9" fmla="*/ 8 h 22"/>
                <a:gd name="T10" fmla="*/ 58 w 58"/>
                <a:gd name="T11" fmla="*/ 0 h 22"/>
                <a:gd name="T12" fmla="*/ 29 w 58"/>
                <a:gd name="T13" fmla="*/ 14 h 22"/>
                <a:gd name="T14" fmla="*/ 29 w 58"/>
                <a:gd name="T15" fmla="*/ 14 h 22"/>
                <a:gd name="T16" fmla="*/ 29 w 58"/>
                <a:gd name="T17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" h="22">
                  <a:moveTo>
                    <a:pt x="29" y="14"/>
                  </a:moveTo>
                  <a:cubicBezTo>
                    <a:pt x="13" y="14"/>
                    <a:pt x="0" y="8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6"/>
                    <a:pt x="13" y="22"/>
                    <a:pt x="29" y="22"/>
                  </a:cubicBezTo>
                  <a:cubicBezTo>
                    <a:pt x="46" y="22"/>
                    <a:pt x="58" y="16"/>
                    <a:pt x="58" y="8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58" y="8"/>
                    <a:pt x="46" y="14"/>
                    <a:pt x="29" y="14"/>
                  </a:cubicBezTo>
                  <a:close/>
                  <a:moveTo>
                    <a:pt x="29" y="14"/>
                  </a:moveTo>
                  <a:cubicBezTo>
                    <a:pt x="29" y="14"/>
                    <a:pt x="29" y="14"/>
                    <a:pt x="29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6" name="Freeform 11">
              <a:extLst>
                <a:ext uri="{FF2B5EF4-FFF2-40B4-BE49-F238E27FC236}">
                  <a16:creationId xmlns:a16="http://schemas.microsoft.com/office/drawing/2014/main" id="{13B9D622-48E7-4FFA-9EEE-FBC2D88B3F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30466" y="2950170"/>
              <a:ext cx="535508" cy="204338"/>
            </a:xfrm>
            <a:custGeom>
              <a:avLst/>
              <a:gdLst>
                <a:gd name="T0" fmla="*/ 29 w 58"/>
                <a:gd name="T1" fmla="*/ 14 h 22"/>
                <a:gd name="T2" fmla="*/ 0 w 58"/>
                <a:gd name="T3" fmla="*/ 0 h 22"/>
                <a:gd name="T4" fmla="*/ 0 w 58"/>
                <a:gd name="T5" fmla="*/ 8 h 22"/>
                <a:gd name="T6" fmla="*/ 29 w 58"/>
                <a:gd name="T7" fmla="*/ 22 h 22"/>
                <a:gd name="T8" fmla="*/ 58 w 58"/>
                <a:gd name="T9" fmla="*/ 8 h 22"/>
                <a:gd name="T10" fmla="*/ 58 w 58"/>
                <a:gd name="T11" fmla="*/ 0 h 22"/>
                <a:gd name="T12" fmla="*/ 29 w 58"/>
                <a:gd name="T13" fmla="*/ 14 h 22"/>
                <a:gd name="T14" fmla="*/ 29 w 58"/>
                <a:gd name="T15" fmla="*/ 14 h 22"/>
                <a:gd name="T16" fmla="*/ 29 w 58"/>
                <a:gd name="T17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" h="22">
                  <a:moveTo>
                    <a:pt x="29" y="14"/>
                  </a:moveTo>
                  <a:cubicBezTo>
                    <a:pt x="13" y="14"/>
                    <a:pt x="0" y="7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6"/>
                    <a:pt x="13" y="22"/>
                    <a:pt x="29" y="22"/>
                  </a:cubicBezTo>
                  <a:cubicBezTo>
                    <a:pt x="46" y="22"/>
                    <a:pt x="58" y="16"/>
                    <a:pt x="58" y="8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58" y="7"/>
                    <a:pt x="46" y="14"/>
                    <a:pt x="29" y="14"/>
                  </a:cubicBezTo>
                  <a:close/>
                  <a:moveTo>
                    <a:pt x="29" y="14"/>
                  </a:moveTo>
                  <a:cubicBezTo>
                    <a:pt x="29" y="14"/>
                    <a:pt x="29" y="14"/>
                    <a:pt x="29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7" name="Freeform 12">
              <a:extLst>
                <a:ext uri="{FF2B5EF4-FFF2-40B4-BE49-F238E27FC236}">
                  <a16:creationId xmlns:a16="http://schemas.microsoft.com/office/drawing/2014/main" id="{FC433ABF-F7F2-4C60-80E1-3FCF523E837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65974" y="2485123"/>
              <a:ext cx="554885" cy="206101"/>
            </a:xfrm>
            <a:custGeom>
              <a:avLst/>
              <a:gdLst>
                <a:gd name="T0" fmla="*/ 30 w 60"/>
                <a:gd name="T1" fmla="*/ 14 h 22"/>
                <a:gd name="T2" fmla="*/ 0 w 60"/>
                <a:gd name="T3" fmla="*/ 0 h 22"/>
                <a:gd name="T4" fmla="*/ 0 w 60"/>
                <a:gd name="T5" fmla="*/ 8 h 22"/>
                <a:gd name="T6" fmla="*/ 30 w 60"/>
                <a:gd name="T7" fmla="*/ 22 h 22"/>
                <a:gd name="T8" fmla="*/ 60 w 60"/>
                <a:gd name="T9" fmla="*/ 8 h 22"/>
                <a:gd name="T10" fmla="*/ 60 w 60"/>
                <a:gd name="T11" fmla="*/ 0 h 22"/>
                <a:gd name="T12" fmla="*/ 30 w 60"/>
                <a:gd name="T13" fmla="*/ 14 h 22"/>
                <a:gd name="T14" fmla="*/ 30 w 60"/>
                <a:gd name="T15" fmla="*/ 14 h 22"/>
                <a:gd name="T16" fmla="*/ 30 w 60"/>
                <a:gd name="T17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22">
                  <a:moveTo>
                    <a:pt x="30" y="14"/>
                  </a:moveTo>
                  <a:cubicBezTo>
                    <a:pt x="14" y="14"/>
                    <a:pt x="0" y="7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6"/>
                    <a:pt x="14" y="22"/>
                    <a:pt x="30" y="22"/>
                  </a:cubicBezTo>
                  <a:cubicBezTo>
                    <a:pt x="47" y="22"/>
                    <a:pt x="60" y="16"/>
                    <a:pt x="60" y="8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0" y="7"/>
                    <a:pt x="47" y="14"/>
                    <a:pt x="30" y="14"/>
                  </a:cubicBezTo>
                  <a:close/>
                  <a:moveTo>
                    <a:pt x="30" y="14"/>
                  </a:moveTo>
                  <a:cubicBezTo>
                    <a:pt x="30" y="14"/>
                    <a:pt x="30" y="14"/>
                    <a:pt x="30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8" name="Freeform 13">
              <a:extLst>
                <a:ext uri="{FF2B5EF4-FFF2-40B4-BE49-F238E27FC236}">
                  <a16:creationId xmlns:a16="http://schemas.microsoft.com/office/drawing/2014/main" id="{EFA05D37-8687-4311-9E11-08CAB508769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65974" y="2634855"/>
              <a:ext cx="554885" cy="204338"/>
            </a:xfrm>
            <a:custGeom>
              <a:avLst/>
              <a:gdLst>
                <a:gd name="T0" fmla="*/ 30 w 60"/>
                <a:gd name="T1" fmla="*/ 14 h 22"/>
                <a:gd name="T2" fmla="*/ 0 w 60"/>
                <a:gd name="T3" fmla="*/ 0 h 22"/>
                <a:gd name="T4" fmla="*/ 0 w 60"/>
                <a:gd name="T5" fmla="*/ 9 h 22"/>
                <a:gd name="T6" fmla="*/ 30 w 60"/>
                <a:gd name="T7" fmla="*/ 22 h 22"/>
                <a:gd name="T8" fmla="*/ 60 w 60"/>
                <a:gd name="T9" fmla="*/ 9 h 22"/>
                <a:gd name="T10" fmla="*/ 60 w 60"/>
                <a:gd name="T11" fmla="*/ 0 h 22"/>
                <a:gd name="T12" fmla="*/ 30 w 60"/>
                <a:gd name="T13" fmla="*/ 14 h 22"/>
                <a:gd name="T14" fmla="*/ 30 w 60"/>
                <a:gd name="T15" fmla="*/ 14 h 22"/>
                <a:gd name="T16" fmla="*/ 30 w 60"/>
                <a:gd name="T17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22">
                  <a:moveTo>
                    <a:pt x="30" y="14"/>
                  </a:moveTo>
                  <a:cubicBezTo>
                    <a:pt x="14" y="14"/>
                    <a:pt x="0" y="8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6"/>
                    <a:pt x="14" y="22"/>
                    <a:pt x="30" y="22"/>
                  </a:cubicBezTo>
                  <a:cubicBezTo>
                    <a:pt x="47" y="22"/>
                    <a:pt x="60" y="16"/>
                    <a:pt x="60" y="9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0" y="8"/>
                    <a:pt x="47" y="14"/>
                    <a:pt x="30" y="14"/>
                  </a:cubicBezTo>
                  <a:close/>
                  <a:moveTo>
                    <a:pt x="30" y="14"/>
                  </a:moveTo>
                  <a:cubicBezTo>
                    <a:pt x="30" y="14"/>
                    <a:pt x="30" y="14"/>
                    <a:pt x="30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9" name="Freeform 14">
              <a:extLst>
                <a:ext uri="{FF2B5EF4-FFF2-40B4-BE49-F238E27FC236}">
                  <a16:creationId xmlns:a16="http://schemas.microsoft.com/office/drawing/2014/main" id="{AFB06C33-938C-4C0F-A2DC-02414D3EC7D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65974" y="2793393"/>
              <a:ext cx="554885" cy="204338"/>
            </a:xfrm>
            <a:custGeom>
              <a:avLst/>
              <a:gdLst>
                <a:gd name="T0" fmla="*/ 30 w 60"/>
                <a:gd name="T1" fmla="*/ 14 h 22"/>
                <a:gd name="T2" fmla="*/ 0 w 60"/>
                <a:gd name="T3" fmla="*/ 0 h 22"/>
                <a:gd name="T4" fmla="*/ 0 w 60"/>
                <a:gd name="T5" fmla="*/ 8 h 22"/>
                <a:gd name="T6" fmla="*/ 30 w 60"/>
                <a:gd name="T7" fmla="*/ 22 h 22"/>
                <a:gd name="T8" fmla="*/ 60 w 60"/>
                <a:gd name="T9" fmla="*/ 8 h 22"/>
                <a:gd name="T10" fmla="*/ 60 w 60"/>
                <a:gd name="T11" fmla="*/ 0 h 22"/>
                <a:gd name="T12" fmla="*/ 30 w 60"/>
                <a:gd name="T13" fmla="*/ 14 h 22"/>
                <a:gd name="T14" fmla="*/ 30 w 60"/>
                <a:gd name="T15" fmla="*/ 14 h 22"/>
                <a:gd name="T16" fmla="*/ 30 w 60"/>
                <a:gd name="T17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22">
                  <a:moveTo>
                    <a:pt x="30" y="14"/>
                  </a:moveTo>
                  <a:cubicBezTo>
                    <a:pt x="14" y="14"/>
                    <a:pt x="0" y="8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6"/>
                    <a:pt x="14" y="22"/>
                    <a:pt x="30" y="22"/>
                  </a:cubicBezTo>
                  <a:cubicBezTo>
                    <a:pt x="47" y="22"/>
                    <a:pt x="60" y="16"/>
                    <a:pt x="60" y="8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0" y="8"/>
                    <a:pt x="47" y="14"/>
                    <a:pt x="30" y="14"/>
                  </a:cubicBezTo>
                  <a:close/>
                  <a:moveTo>
                    <a:pt x="30" y="14"/>
                  </a:moveTo>
                  <a:cubicBezTo>
                    <a:pt x="30" y="14"/>
                    <a:pt x="30" y="14"/>
                    <a:pt x="30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0" name="Freeform 15">
              <a:extLst>
                <a:ext uri="{FF2B5EF4-FFF2-40B4-BE49-F238E27FC236}">
                  <a16:creationId xmlns:a16="http://schemas.microsoft.com/office/drawing/2014/main" id="{54A70A96-AAF1-4E02-9BB0-BDD6B5C532B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65974" y="2950170"/>
              <a:ext cx="554885" cy="204338"/>
            </a:xfrm>
            <a:custGeom>
              <a:avLst/>
              <a:gdLst>
                <a:gd name="T0" fmla="*/ 30 w 60"/>
                <a:gd name="T1" fmla="*/ 14 h 22"/>
                <a:gd name="T2" fmla="*/ 0 w 60"/>
                <a:gd name="T3" fmla="*/ 0 h 22"/>
                <a:gd name="T4" fmla="*/ 0 w 60"/>
                <a:gd name="T5" fmla="*/ 8 h 22"/>
                <a:gd name="T6" fmla="*/ 30 w 60"/>
                <a:gd name="T7" fmla="*/ 22 h 22"/>
                <a:gd name="T8" fmla="*/ 60 w 60"/>
                <a:gd name="T9" fmla="*/ 8 h 22"/>
                <a:gd name="T10" fmla="*/ 60 w 60"/>
                <a:gd name="T11" fmla="*/ 0 h 22"/>
                <a:gd name="T12" fmla="*/ 30 w 60"/>
                <a:gd name="T13" fmla="*/ 14 h 22"/>
                <a:gd name="T14" fmla="*/ 30 w 60"/>
                <a:gd name="T15" fmla="*/ 14 h 22"/>
                <a:gd name="T16" fmla="*/ 30 w 60"/>
                <a:gd name="T17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22">
                  <a:moveTo>
                    <a:pt x="30" y="14"/>
                  </a:moveTo>
                  <a:cubicBezTo>
                    <a:pt x="14" y="14"/>
                    <a:pt x="0" y="7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6"/>
                    <a:pt x="14" y="22"/>
                    <a:pt x="30" y="22"/>
                  </a:cubicBezTo>
                  <a:cubicBezTo>
                    <a:pt x="47" y="22"/>
                    <a:pt x="60" y="16"/>
                    <a:pt x="60" y="8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0" y="7"/>
                    <a:pt x="47" y="14"/>
                    <a:pt x="30" y="14"/>
                  </a:cubicBezTo>
                  <a:close/>
                  <a:moveTo>
                    <a:pt x="30" y="14"/>
                  </a:moveTo>
                  <a:cubicBezTo>
                    <a:pt x="30" y="14"/>
                    <a:pt x="30" y="14"/>
                    <a:pt x="30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1" name="Freeform 16">
              <a:extLst>
                <a:ext uri="{FF2B5EF4-FFF2-40B4-BE49-F238E27FC236}">
                  <a16:creationId xmlns:a16="http://schemas.microsoft.com/office/drawing/2014/main" id="{223AC2BE-4013-402A-A3A4-A61765C92B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20858" y="2793393"/>
              <a:ext cx="554885" cy="204338"/>
            </a:xfrm>
            <a:custGeom>
              <a:avLst/>
              <a:gdLst>
                <a:gd name="T0" fmla="*/ 30 w 60"/>
                <a:gd name="T1" fmla="*/ 14 h 22"/>
                <a:gd name="T2" fmla="*/ 0 w 60"/>
                <a:gd name="T3" fmla="*/ 0 h 22"/>
                <a:gd name="T4" fmla="*/ 0 w 60"/>
                <a:gd name="T5" fmla="*/ 8 h 22"/>
                <a:gd name="T6" fmla="*/ 30 w 60"/>
                <a:gd name="T7" fmla="*/ 22 h 22"/>
                <a:gd name="T8" fmla="*/ 60 w 60"/>
                <a:gd name="T9" fmla="*/ 8 h 22"/>
                <a:gd name="T10" fmla="*/ 60 w 60"/>
                <a:gd name="T11" fmla="*/ 0 h 22"/>
                <a:gd name="T12" fmla="*/ 30 w 60"/>
                <a:gd name="T13" fmla="*/ 14 h 22"/>
                <a:gd name="T14" fmla="*/ 30 w 60"/>
                <a:gd name="T15" fmla="*/ 14 h 22"/>
                <a:gd name="T16" fmla="*/ 30 w 60"/>
                <a:gd name="T17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22">
                  <a:moveTo>
                    <a:pt x="30" y="14"/>
                  </a:moveTo>
                  <a:cubicBezTo>
                    <a:pt x="13" y="14"/>
                    <a:pt x="0" y="8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6"/>
                    <a:pt x="13" y="22"/>
                    <a:pt x="30" y="22"/>
                  </a:cubicBezTo>
                  <a:cubicBezTo>
                    <a:pt x="46" y="22"/>
                    <a:pt x="60" y="16"/>
                    <a:pt x="60" y="8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0" y="8"/>
                    <a:pt x="46" y="14"/>
                    <a:pt x="30" y="14"/>
                  </a:cubicBezTo>
                  <a:close/>
                  <a:moveTo>
                    <a:pt x="30" y="14"/>
                  </a:moveTo>
                  <a:cubicBezTo>
                    <a:pt x="30" y="14"/>
                    <a:pt x="30" y="14"/>
                    <a:pt x="30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2" name="Freeform 17">
              <a:extLst>
                <a:ext uri="{FF2B5EF4-FFF2-40B4-BE49-F238E27FC236}">
                  <a16:creationId xmlns:a16="http://schemas.microsoft.com/office/drawing/2014/main" id="{46F0DC7C-6012-4FD4-9362-AEEF58DC009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20858" y="2634855"/>
              <a:ext cx="554885" cy="213147"/>
            </a:xfrm>
            <a:custGeom>
              <a:avLst/>
              <a:gdLst>
                <a:gd name="T0" fmla="*/ 30 w 60"/>
                <a:gd name="T1" fmla="*/ 14 h 23"/>
                <a:gd name="T2" fmla="*/ 0 w 60"/>
                <a:gd name="T3" fmla="*/ 0 h 23"/>
                <a:gd name="T4" fmla="*/ 0 w 60"/>
                <a:gd name="T5" fmla="*/ 9 h 23"/>
                <a:gd name="T6" fmla="*/ 30 w 60"/>
                <a:gd name="T7" fmla="*/ 23 h 23"/>
                <a:gd name="T8" fmla="*/ 60 w 60"/>
                <a:gd name="T9" fmla="*/ 9 h 23"/>
                <a:gd name="T10" fmla="*/ 60 w 60"/>
                <a:gd name="T11" fmla="*/ 0 h 23"/>
                <a:gd name="T12" fmla="*/ 30 w 60"/>
                <a:gd name="T13" fmla="*/ 14 h 23"/>
                <a:gd name="T14" fmla="*/ 30 w 60"/>
                <a:gd name="T15" fmla="*/ 14 h 23"/>
                <a:gd name="T16" fmla="*/ 30 w 60"/>
                <a:gd name="T17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23">
                  <a:moveTo>
                    <a:pt x="30" y="14"/>
                  </a:moveTo>
                  <a:cubicBezTo>
                    <a:pt x="13" y="14"/>
                    <a:pt x="0" y="8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7"/>
                    <a:pt x="13" y="23"/>
                    <a:pt x="30" y="23"/>
                  </a:cubicBezTo>
                  <a:cubicBezTo>
                    <a:pt x="46" y="23"/>
                    <a:pt x="60" y="17"/>
                    <a:pt x="60" y="9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0" y="8"/>
                    <a:pt x="46" y="14"/>
                    <a:pt x="30" y="14"/>
                  </a:cubicBezTo>
                  <a:close/>
                  <a:moveTo>
                    <a:pt x="30" y="14"/>
                  </a:moveTo>
                  <a:cubicBezTo>
                    <a:pt x="30" y="14"/>
                    <a:pt x="30" y="14"/>
                    <a:pt x="30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3" name="Freeform 18">
              <a:extLst>
                <a:ext uri="{FF2B5EF4-FFF2-40B4-BE49-F238E27FC236}">
                  <a16:creationId xmlns:a16="http://schemas.microsoft.com/office/drawing/2014/main" id="{E3C32F3A-4148-4573-95EF-6DED66EAA55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20858" y="2950170"/>
              <a:ext cx="554885" cy="204338"/>
            </a:xfrm>
            <a:custGeom>
              <a:avLst/>
              <a:gdLst>
                <a:gd name="T0" fmla="*/ 30 w 60"/>
                <a:gd name="T1" fmla="*/ 14 h 22"/>
                <a:gd name="T2" fmla="*/ 0 w 60"/>
                <a:gd name="T3" fmla="*/ 0 h 22"/>
                <a:gd name="T4" fmla="*/ 0 w 60"/>
                <a:gd name="T5" fmla="*/ 8 h 22"/>
                <a:gd name="T6" fmla="*/ 30 w 60"/>
                <a:gd name="T7" fmla="*/ 22 h 22"/>
                <a:gd name="T8" fmla="*/ 60 w 60"/>
                <a:gd name="T9" fmla="*/ 8 h 22"/>
                <a:gd name="T10" fmla="*/ 60 w 60"/>
                <a:gd name="T11" fmla="*/ 0 h 22"/>
                <a:gd name="T12" fmla="*/ 30 w 60"/>
                <a:gd name="T13" fmla="*/ 14 h 22"/>
                <a:gd name="T14" fmla="*/ 30 w 60"/>
                <a:gd name="T15" fmla="*/ 14 h 22"/>
                <a:gd name="T16" fmla="*/ 30 w 60"/>
                <a:gd name="T17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22">
                  <a:moveTo>
                    <a:pt x="30" y="14"/>
                  </a:moveTo>
                  <a:cubicBezTo>
                    <a:pt x="13" y="14"/>
                    <a:pt x="0" y="7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6"/>
                    <a:pt x="13" y="22"/>
                    <a:pt x="30" y="22"/>
                  </a:cubicBezTo>
                  <a:cubicBezTo>
                    <a:pt x="46" y="22"/>
                    <a:pt x="60" y="16"/>
                    <a:pt x="60" y="8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0" y="7"/>
                    <a:pt x="46" y="14"/>
                    <a:pt x="30" y="14"/>
                  </a:cubicBezTo>
                  <a:close/>
                  <a:moveTo>
                    <a:pt x="30" y="14"/>
                  </a:moveTo>
                  <a:cubicBezTo>
                    <a:pt x="30" y="14"/>
                    <a:pt x="30" y="14"/>
                    <a:pt x="30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4" name="Freeform 19">
              <a:extLst>
                <a:ext uri="{FF2B5EF4-FFF2-40B4-BE49-F238E27FC236}">
                  <a16:creationId xmlns:a16="http://schemas.microsoft.com/office/drawing/2014/main" id="{1F38ACC0-BAB8-4342-A262-DE41552A547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76543" y="2280785"/>
              <a:ext cx="544316" cy="251901"/>
            </a:xfrm>
            <a:custGeom>
              <a:avLst/>
              <a:gdLst>
                <a:gd name="T0" fmla="*/ 30 w 59"/>
                <a:gd name="T1" fmla="*/ 0 h 27"/>
                <a:gd name="T2" fmla="*/ 0 w 59"/>
                <a:gd name="T3" fmla="*/ 14 h 27"/>
                <a:gd name="T4" fmla="*/ 30 w 59"/>
                <a:gd name="T5" fmla="*/ 27 h 27"/>
                <a:gd name="T6" fmla="*/ 59 w 59"/>
                <a:gd name="T7" fmla="*/ 14 h 27"/>
                <a:gd name="T8" fmla="*/ 30 w 59"/>
                <a:gd name="T9" fmla="*/ 0 h 27"/>
                <a:gd name="T10" fmla="*/ 30 w 59"/>
                <a:gd name="T11" fmla="*/ 0 h 27"/>
                <a:gd name="T12" fmla="*/ 30 w 59"/>
                <a:gd name="T1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" h="27">
                  <a:moveTo>
                    <a:pt x="30" y="0"/>
                  </a:moveTo>
                  <a:cubicBezTo>
                    <a:pt x="13" y="0"/>
                    <a:pt x="0" y="6"/>
                    <a:pt x="0" y="14"/>
                  </a:cubicBezTo>
                  <a:cubicBezTo>
                    <a:pt x="0" y="21"/>
                    <a:pt x="13" y="27"/>
                    <a:pt x="30" y="27"/>
                  </a:cubicBezTo>
                  <a:cubicBezTo>
                    <a:pt x="46" y="27"/>
                    <a:pt x="59" y="21"/>
                    <a:pt x="59" y="14"/>
                  </a:cubicBezTo>
                  <a:cubicBezTo>
                    <a:pt x="59" y="6"/>
                    <a:pt x="46" y="0"/>
                    <a:pt x="30" y="0"/>
                  </a:cubicBezTo>
                  <a:close/>
                  <a:moveTo>
                    <a:pt x="30" y="0"/>
                  </a:moveTo>
                  <a:cubicBezTo>
                    <a:pt x="30" y="0"/>
                    <a:pt x="30" y="0"/>
                    <a:pt x="3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5" name="Freeform 20">
              <a:extLst>
                <a:ext uri="{FF2B5EF4-FFF2-40B4-BE49-F238E27FC236}">
                  <a16:creationId xmlns:a16="http://schemas.microsoft.com/office/drawing/2014/main" id="{FE35E4C8-2566-4E0E-B3BC-D5570F6DE9B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20858" y="2430516"/>
              <a:ext cx="546077" cy="260708"/>
            </a:xfrm>
            <a:custGeom>
              <a:avLst/>
              <a:gdLst>
                <a:gd name="T0" fmla="*/ 30 w 59"/>
                <a:gd name="T1" fmla="*/ 0 h 28"/>
                <a:gd name="T2" fmla="*/ 0 w 59"/>
                <a:gd name="T3" fmla="*/ 14 h 28"/>
                <a:gd name="T4" fmla="*/ 30 w 59"/>
                <a:gd name="T5" fmla="*/ 28 h 28"/>
                <a:gd name="T6" fmla="*/ 59 w 59"/>
                <a:gd name="T7" fmla="*/ 14 h 28"/>
                <a:gd name="T8" fmla="*/ 30 w 59"/>
                <a:gd name="T9" fmla="*/ 0 h 28"/>
                <a:gd name="T10" fmla="*/ 30 w 59"/>
                <a:gd name="T11" fmla="*/ 0 h 28"/>
                <a:gd name="T12" fmla="*/ 30 w 59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" h="28">
                  <a:moveTo>
                    <a:pt x="30" y="0"/>
                  </a:moveTo>
                  <a:cubicBezTo>
                    <a:pt x="13" y="0"/>
                    <a:pt x="0" y="6"/>
                    <a:pt x="0" y="14"/>
                  </a:cubicBezTo>
                  <a:cubicBezTo>
                    <a:pt x="0" y="22"/>
                    <a:pt x="13" y="28"/>
                    <a:pt x="30" y="28"/>
                  </a:cubicBezTo>
                  <a:cubicBezTo>
                    <a:pt x="46" y="28"/>
                    <a:pt x="59" y="22"/>
                    <a:pt x="59" y="14"/>
                  </a:cubicBezTo>
                  <a:cubicBezTo>
                    <a:pt x="59" y="6"/>
                    <a:pt x="46" y="0"/>
                    <a:pt x="30" y="0"/>
                  </a:cubicBezTo>
                  <a:close/>
                  <a:moveTo>
                    <a:pt x="30" y="0"/>
                  </a:moveTo>
                  <a:cubicBezTo>
                    <a:pt x="30" y="0"/>
                    <a:pt x="30" y="0"/>
                    <a:pt x="3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8979299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Full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FCA9A729-6F09-4572-BB22-A001A30512A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05902" y="1371600"/>
            <a:ext cx="2750604" cy="4114800"/>
          </a:xfrm>
          <a:custGeom>
            <a:avLst/>
            <a:gdLst>
              <a:gd name="connsiteX0" fmla="*/ 0 w 2750604"/>
              <a:gd name="connsiteY0" fmla="*/ 0 h 4114800"/>
              <a:gd name="connsiteX1" fmla="*/ 2750604 w 2750604"/>
              <a:gd name="connsiteY1" fmla="*/ 0 h 4114800"/>
              <a:gd name="connsiteX2" fmla="*/ 2750604 w 2750604"/>
              <a:gd name="connsiteY2" fmla="*/ 4114800 h 4114800"/>
              <a:gd name="connsiteX3" fmla="*/ 0 w 2750604"/>
              <a:gd name="connsiteY3" fmla="*/ 4114800 h 4114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50604" h="4114800">
                <a:moveTo>
                  <a:pt x="0" y="0"/>
                </a:moveTo>
                <a:lnTo>
                  <a:pt x="2750604" y="0"/>
                </a:lnTo>
                <a:lnTo>
                  <a:pt x="2750604" y="4114800"/>
                </a:lnTo>
                <a:lnTo>
                  <a:pt x="0" y="41148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F560170-4515-44FD-8831-07760EDC8A07}"/>
              </a:ext>
            </a:extLst>
          </p:cNvPr>
          <p:cNvSpPr/>
          <p:nvPr userDrawn="1"/>
        </p:nvSpPr>
        <p:spPr>
          <a:xfrm>
            <a:off x="0" y="6164422"/>
            <a:ext cx="12192000" cy="69357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D1912E9-A21C-47E8-9AC0-F2EB81552DD8}"/>
              </a:ext>
            </a:extLst>
          </p:cNvPr>
          <p:cNvGrpSpPr/>
          <p:nvPr userDrawn="1"/>
        </p:nvGrpSpPr>
        <p:grpSpPr>
          <a:xfrm>
            <a:off x="11303925" y="6318603"/>
            <a:ext cx="432194" cy="431983"/>
            <a:chOff x="11484752" y="6250196"/>
            <a:chExt cx="432194" cy="431983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5C5F57C4-72C9-47EA-9457-2791FD0C7366}"/>
                </a:ext>
              </a:extLst>
            </p:cNvPr>
            <p:cNvSpPr/>
            <p:nvPr userDrawn="1"/>
          </p:nvSpPr>
          <p:spPr>
            <a:xfrm>
              <a:off x="11484963" y="6250196"/>
              <a:ext cx="431983" cy="43198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Slide Number Placeholder 13">
              <a:extLst>
                <a:ext uri="{FF2B5EF4-FFF2-40B4-BE49-F238E27FC236}">
                  <a16:creationId xmlns:a16="http://schemas.microsoft.com/office/drawing/2014/main" id="{18CDBE3C-FADD-47E9-B14E-0F08B8E67206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1484752" y="6348069"/>
              <a:ext cx="431256" cy="226714"/>
            </a:xfrm>
            <a:prstGeom prst="rect">
              <a:avLst/>
            </a:prstGeom>
          </p:spPr>
          <p:txBody>
            <a:bodyPr vert="horz" lIns="91440" tIns="45720" rIns="91440" bIns="45720" rtlCol="0" anchor="ctr"/>
            <a:lstStyle>
              <a:defPPr>
                <a:defRPr lang="en-US"/>
              </a:defPPr>
              <a:lvl1pPr marL="0" algn="ctr" defTabSz="914400" rtl="0" eaLnBrk="1" latinLnBrk="0" hangingPunct="1">
                <a:defRPr sz="1200" b="1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fld id="{1F70EEBF-E97C-49FF-B05B-3B4D348638DC}" type="slidenum">
                <a:rPr lang="en-US" sz="1400" smtClean="0"/>
                <a:pPr/>
                <a:t>‹nº›</a:t>
              </a:fld>
              <a:endParaRPr lang="en-US" sz="1400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1C0FBA2F-E635-4B13-92B3-5370DB892E5E}"/>
              </a:ext>
            </a:extLst>
          </p:cNvPr>
          <p:cNvGrpSpPr/>
          <p:nvPr userDrawn="1"/>
        </p:nvGrpSpPr>
        <p:grpSpPr>
          <a:xfrm>
            <a:off x="4199428" y="6366463"/>
            <a:ext cx="2220614" cy="297787"/>
            <a:chOff x="2338752" y="6327198"/>
            <a:chExt cx="2220614" cy="297787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B3ED7679-2AAD-4B16-A3D9-0B1E2E952ADA}"/>
                </a:ext>
              </a:extLst>
            </p:cNvPr>
            <p:cNvSpPr/>
            <p:nvPr userDrawn="1"/>
          </p:nvSpPr>
          <p:spPr>
            <a:xfrm>
              <a:off x="2370451" y="6327198"/>
              <a:ext cx="2174140" cy="297787"/>
            </a:xfrm>
            <a:prstGeom prst="roundRect">
              <a:avLst>
                <a:gd name="adj" fmla="val 16415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B58EE6F3-1827-4A79-A789-E8F4B697EE69}"/>
                </a:ext>
              </a:extLst>
            </p:cNvPr>
            <p:cNvSpPr/>
            <p:nvPr userDrawn="1"/>
          </p:nvSpPr>
          <p:spPr>
            <a:xfrm>
              <a:off x="2338752" y="6327703"/>
              <a:ext cx="2220614" cy="2797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1" spc="0" baseline="0" dirty="0">
                  <a:solidFill>
                    <a:schemeClr val="bg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Presentation Template</a:t>
              </a:r>
            </a:p>
          </p:txBody>
        </p:sp>
      </p:grpSp>
      <p:sp>
        <p:nvSpPr>
          <p:cNvPr id="376" name="TextBox 375">
            <a:extLst>
              <a:ext uri="{FF2B5EF4-FFF2-40B4-BE49-F238E27FC236}">
                <a16:creationId xmlns:a16="http://schemas.microsoft.com/office/drawing/2014/main" id="{70566056-8664-4C4F-8A6C-F8CFA206E8E2}"/>
              </a:ext>
            </a:extLst>
          </p:cNvPr>
          <p:cNvSpPr txBox="1"/>
          <p:nvPr userDrawn="1"/>
        </p:nvSpPr>
        <p:spPr>
          <a:xfrm>
            <a:off x="2440540" y="6243805"/>
            <a:ext cx="1691295" cy="523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pc="-400" baseline="0" dirty="0">
                <a:solidFill>
                  <a:schemeClr val="accent3"/>
                </a:solidFill>
                <a:latin typeface="+mj-lt"/>
              </a:rPr>
              <a:t>Response</a:t>
            </a:r>
          </a:p>
        </p:txBody>
      </p:sp>
      <p:sp>
        <p:nvSpPr>
          <p:cNvPr id="378" name="TextBox 377">
            <a:extLst>
              <a:ext uri="{FF2B5EF4-FFF2-40B4-BE49-F238E27FC236}">
                <a16:creationId xmlns:a16="http://schemas.microsoft.com/office/drawing/2014/main" id="{85124D0E-F4F8-4270-B447-3216C7C4E8E2}"/>
              </a:ext>
            </a:extLst>
          </p:cNvPr>
          <p:cNvSpPr txBox="1"/>
          <p:nvPr userDrawn="1"/>
        </p:nvSpPr>
        <p:spPr>
          <a:xfrm>
            <a:off x="1120240" y="6300842"/>
            <a:ext cx="143909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spc="-100" baseline="0" dirty="0">
                <a:solidFill>
                  <a:schemeClr val="accent2"/>
                </a:solidFill>
                <a:latin typeface="+mj-lt"/>
              </a:rPr>
              <a:t>TENDER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55ACE4A-A883-4B55-BDCB-0BCFF3DF1008}"/>
              </a:ext>
            </a:extLst>
          </p:cNvPr>
          <p:cNvSpPr/>
          <p:nvPr userDrawn="1"/>
        </p:nvSpPr>
        <p:spPr>
          <a:xfrm>
            <a:off x="601115" y="6276718"/>
            <a:ext cx="423484" cy="423482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9" name="Group 378">
            <a:extLst>
              <a:ext uri="{FF2B5EF4-FFF2-40B4-BE49-F238E27FC236}">
                <a16:creationId xmlns:a16="http://schemas.microsoft.com/office/drawing/2014/main" id="{C263A072-96EF-4A44-9A32-32CCD11ACB13}"/>
              </a:ext>
            </a:extLst>
          </p:cNvPr>
          <p:cNvGrpSpPr/>
          <p:nvPr userDrawn="1"/>
        </p:nvGrpSpPr>
        <p:grpSpPr>
          <a:xfrm>
            <a:off x="651858" y="6371882"/>
            <a:ext cx="321998" cy="232708"/>
            <a:chOff x="1230466" y="1965469"/>
            <a:chExt cx="1645277" cy="1189039"/>
          </a:xfrm>
          <a:solidFill>
            <a:schemeClr val="bg1"/>
          </a:solidFill>
        </p:grpSpPr>
        <p:sp>
          <p:nvSpPr>
            <p:cNvPr id="380" name="Freeform 5">
              <a:extLst>
                <a:ext uri="{FF2B5EF4-FFF2-40B4-BE49-F238E27FC236}">
                  <a16:creationId xmlns:a16="http://schemas.microsoft.com/office/drawing/2014/main" id="{B091289F-3783-4F49-B66E-A15BFA5C9B5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30466" y="1965469"/>
              <a:ext cx="546077" cy="260708"/>
            </a:xfrm>
            <a:custGeom>
              <a:avLst/>
              <a:gdLst>
                <a:gd name="T0" fmla="*/ 30 w 59"/>
                <a:gd name="T1" fmla="*/ 0 h 28"/>
                <a:gd name="T2" fmla="*/ 0 w 59"/>
                <a:gd name="T3" fmla="*/ 14 h 28"/>
                <a:gd name="T4" fmla="*/ 30 w 59"/>
                <a:gd name="T5" fmla="*/ 28 h 28"/>
                <a:gd name="T6" fmla="*/ 59 w 59"/>
                <a:gd name="T7" fmla="*/ 14 h 28"/>
                <a:gd name="T8" fmla="*/ 30 w 59"/>
                <a:gd name="T9" fmla="*/ 0 h 28"/>
                <a:gd name="T10" fmla="*/ 30 w 59"/>
                <a:gd name="T11" fmla="*/ 0 h 28"/>
                <a:gd name="T12" fmla="*/ 30 w 59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" h="28">
                  <a:moveTo>
                    <a:pt x="30" y="0"/>
                  </a:moveTo>
                  <a:cubicBezTo>
                    <a:pt x="13" y="0"/>
                    <a:pt x="0" y="6"/>
                    <a:pt x="0" y="14"/>
                  </a:cubicBezTo>
                  <a:cubicBezTo>
                    <a:pt x="0" y="22"/>
                    <a:pt x="13" y="28"/>
                    <a:pt x="30" y="28"/>
                  </a:cubicBezTo>
                  <a:cubicBezTo>
                    <a:pt x="46" y="28"/>
                    <a:pt x="59" y="22"/>
                    <a:pt x="59" y="14"/>
                  </a:cubicBezTo>
                  <a:cubicBezTo>
                    <a:pt x="59" y="6"/>
                    <a:pt x="46" y="0"/>
                    <a:pt x="30" y="0"/>
                  </a:cubicBezTo>
                  <a:close/>
                  <a:moveTo>
                    <a:pt x="30" y="0"/>
                  </a:moveTo>
                  <a:cubicBezTo>
                    <a:pt x="30" y="0"/>
                    <a:pt x="30" y="0"/>
                    <a:pt x="3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1" name="Freeform 6">
              <a:extLst>
                <a:ext uri="{FF2B5EF4-FFF2-40B4-BE49-F238E27FC236}">
                  <a16:creationId xmlns:a16="http://schemas.microsoft.com/office/drawing/2014/main" id="{0466FA4E-DA01-49F9-ABF8-02F475103D8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30466" y="2178616"/>
              <a:ext cx="535508" cy="204338"/>
            </a:xfrm>
            <a:custGeom>
              <a:avLst/>
              <a:gdLst>
                <a:gd name="T0" fmla="*/ 29 w 58"/>
                <a:gd name="T1" fmla="*/ 13 h 22"/>
                <a:gd name="T2" fmla="*/ 0 w 58"/>
                <a:gd name="T3" fmla="*/ 0 h 22"/>
                <a:gd name="T4" fmla="*/ 0 w 58"/>
                <a:gd name="T5" fmla="*/ 8 h 22"/>
                <a:gd name="T6" fmla="*/ 29 w 58"/>
                <a:gd name="T7" fmla="*/ 22 h 22"/>
                <a:gd name="T8" fmla="*/ 58 w 58"/>
                <a:gd name="T9" fmla="*/ 8 h 22"/>
                <a:gd name="T10" fmla="*/ 58 w 58"/>
                <a:gd name="T11" fmla="*/ 0 h 22"/>
                <a:gd name="T12" fmla="*/ 29 w 58"/>
                <a:gd name="T13" fmla="*/ 13 h 22"/>
                <a:gd name="T14" fmla="*/ 29 w 58"/>
                <a:gd name="T15" fmla="*/ 13 h 22"/>
                <a:gd name="T16" fmla="*/ 29 w 58"/>
                <a:gd name="T17" fmla="*/ 1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" h="22">
                  <a:moveTo>
                    <a:pt x="29" y="13"/>
                  </a:moveTo>
                  <a:cubicBezTo>
                    <a:pt x="13" y="13"/>
                    <a:pt x="0" y="7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6"/>
                    <a:pt x="13" y="22"/>
                    <a:pt x="29" y="22"/>
                  </a:cubicBezTo>
                  <a:cubicBezTo>
                    <a:pt x="46" y="22"/>
                    <a:pt x="58" y="16"/>
                    <a:pt x="58" y="8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58" y="7"/>
                    <a:pt x="46" y="13"/>
                    <a:pt x="29" y="13"/>
                  </a:cubicBezTo>
                  <a:close/>
                  <a:moveTo>
                    <a:pt x="29" y="13"/>
                  </a:moveTo>
                  <a:cubicBezTo>
                    <a:pt x="29" y="13"/>
                    <a:pt x="29" y="13"/>
                    <a:pt x="29" y="1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2" name="Freeform 7">
              <a:extLst>
                <a:ext uri="{FF2B5EF4-FFF2-40B4-BE49-F238E27FC236}">
                  <a16:creationId xmlns:a16="http://schemas.microsoft.com/office/drawing/2014/main" id="{0AD6A9D0-8A5E-4E8E-8456-43730046962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30466" y="2328347"/>
              <a:ext cx="535508" cy="204338"/>
            </a:xfrm>
            <a:custGeom>
              <a:avLst/>
              <a:gdLst>
                <a:gd name="T0" fmla="*/ 29 w 58"/>
                <a:gd name="T1" fmla="*/ 14 h 22"/>
                <a:gd name="T2" fmla="*/ 0 w 58"/>
                <a:gd name="T3" fmla="*/ 0 h 22"/>
                <a:gd name="T4" fmla="*/ 0 w 58"/>
                <a:gd name="T5" fmla="*/ 8 h 22"/>
                <a:gd name="T6" fmla="*/ 29 w 58"/>
                <a:gd name="T7" fmla="*/ 22 h 22"/>
                <a:gd name="T8" fmla="*/ 58 w 58"/>
                <a:gd name="T9" fmla="*/ 8 h 22"/>
                <a:gd name="T10" fmla="*/ 58 w 58"/>
                <a:gd name="T11" fmla="*/ 0 h 22"/>
                <a:gd name="T12" fmla="*/ 29 w 58"/>
                <a:gd name="T13" fmla="*/ 14 h 22"/>
                <a:gd name="T14" fmla="*/ 29 w 58"/>
                <a:gd name="T15" fmla="*/ 14 h 22"/>
                <a:gd name="T16" fmla="*/ 29 w 58"/>
                <a:gd name="T17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" h="22">
                  <a:moveTo>
                    <a:pt x="29" y="14"/>
                  </a:moveTo>
                  <a:cubicBezTo>
                    <a:pt x="13" y="14"/>
                    <a:pt x="0" y="8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6"/>
                    <a:pt x="13" y="22"/>
                    <a:pt x="29" y="22"/>
                  </a:cubicBezTo>
                  <a:cubicBezTo>
                    <a:pt x="46" y="22"/>
                    <a:pt x="58" y="16"/>
                    <a:pt x="58" y="8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58" y="8"/>
                    <a:pt x="46" y="14"/>
                    <a:pt x="29" y="14"/>
                  </a:cubicBezTo>
                  <a:close/>
                  <a:moveTo>
                    <a:pt x="29" y="14"/>
                  </a:moveTo>
                  <a:cubicBezTo>
                    <a:pt x="29" y="14"/>
                    <a:pt x="29" y="14"/>
                    <a:pt x="29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3" name="Freeform 8">
              <a:extLst>
                <a:ext uri="{FF2B5EF4-FFF2-40B4-BE49-F238E27FC236}">
                  <a16:creationId xmlns:a16="http://schemas.microsoft.com/office/drawing/2014/main" id="{E8C99E43-3D02-41F4-975B-ABCA302DBC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30466" y="2485123"/>
              <a:ext cx="535508" cy="206101"/>
            </a:xfrm>
            <a:custGeom>
              <a:avLst/>
              <a:gdLst>
                <a:gd name="T0" fmla="*/ 29 w 58"/>
                <a:gd name="T1" fmla="*/ 14 h 22"/>
                <a:gd name="T2" fmla="*/ 0 w 58"/>
                <a:gd name="T3" fmla="*/ 0 h 22"/>
                <a:gd name="T4" fmla="*/ 0 w 58"/>
                <a:gd name="T5" fmla="*/ 8 h 22"/>
                <a:gd name="T6" fmla="*/ 29 w 58"/>
                <a:gd name="T7" fmla="*/ 22 h 22"/>
                <a:gd name="T8" fmla="*/ 58 w 58"/>
                <a:gd name="T9" fmla="*/ 8 h 22"/>
                <a:gd name="T10" fmla="*/ 58 w 58"/>
                <a:gd name="T11" fmla="*/ 0 h 22"/>
                <a:gd name="T12" fmla="*/ 29 w 58"/>
                <a:gd name="T13" fmla="*/ 14 h 22"/>
                <a:gd name="T14" fmla="*/ 29 w 58"/>
                <a:gd name="T15" fmla="*/ 14 h 22"/>
                <a:gd name="T16" fmla="*/ 29 w 58"/>
                <a:gd name="T17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" h="22">
                  <a:moveTo>
                    <a:pt x="29" y="14"/>
                  </a:moveTo>
                  <a:cubicBezTo>
                    <a:pt x="13" y="14"/>
                    <a:pt x="0" y="7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6"/>
                    <a:pt x="13" y="22"/>
                    <a:pt x="29" y="22"/>
                  </a:cubicBezTo>
                  <a:cubicBezTo>
                    <a:pt x="46" y="22"/>
                    <a:pt x="58" y="16"/>
                    <a:pt x="58" y="8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58" y="7"/>
                    <a:pt x="46" y="14"/>
                    <a:pt x="29" y="14"/>
                  </a:cubicBezTo>
                  <a:close/>
                  <a:moveTo>
                    <a:pt x="29" y="14"/>
                  </a:moveTo>
                  <a:cubicBezTo>
                    <a:pt x="29" y="14"/>
                    <a:pt x="29" y="14"/>
                    <a:pt x="29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4" name="Freeform 9">
              <a:extLst>
                <a:ext uri="{FF2B5EF4-FFF2-40B4-BE49-F238E27FC236}">
                  <a16:creationId xmlns:a16="http://schemas.microsoft.com/office/drawing/2014/main" id="{5DC9F147-F5EA-4E4D-9B77-B0A2B55BA4A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30466" y="2634855"/>
              <a:ext cx="535508" cy="204338"/>
            </a:xfrm>
            <a:custGeom>
              <a:avLst/>
              <a:gdLst>
                <a:gd name="T0" fmla="*/ 29 w 58"/>
                <a:gd name="T1" fmla="*/ 14 h 22"/>
                <a:gd name="T2" fmla="*/ 0 w 58"/>
                <a:gd name="T3" fmla="*/ 0 h 22"/>
                <a:gd name="T4" fmla="*/ 0 w 58"/>
                <a:gd name="T5" fmla="*/ 9 h 22"/>
                <a:gd name="T6" fmla="*/ 29 w 58"/>
                <a:gd name="T7" fmla="*/ 22 h 22"/>
                <a:gd name="T8" fmla="*/ 58 w 58"/>
                <a:gd name="T9" fmla="*/ 9 h 22"/>
                <a:gd name="T10" fmla="*/ 58 w 58"/>
                <a:gd name="T11" fmla="*/ 0 h 22"/>
                <a:gd name="T12" fmla="*/ 29 w 58"/>
                <a:gd name="T13" fmla="*/ 14 h 22"/>
                <a:gd name="T14" fmla="*/ 29 w 58"/>
                <a:gd name="T15" fmla="*/ 14 h 22"/>
                <a:gd name="T16" fmla="*/ 29 w 58"/>
                <a:gd name="T17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" h="22">
                  <a:moveTo>
                    <a:pt x="29" y="14"/>
                  </a:moveTo>
                  <a:cubicBezTo>
                    <a:pt x="13" y="14"/>
                    <a:pt x="0" y="8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6"/>
                    <a:pt x="13" y="22"/>
                    <a:pt x="29" y="22"/>
                  </a:cubicBezTo>
                  <a:cubicBezTo>
                    <a:pt x="46" y="22"/>
                    <a:pt x="58" y="16"/>
                    <a:pt x="58" y="9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58" y="8"/>
                    <a:pt x="46" y="14"/>
                    <a:pt x="29" y="14"/>
                  </a:cubicBezTo>
                  <a:close/>
                  <a:moveTo>
                    <a:pt x="29" y="14"/>
                  </a:moveTo>
                  <a:cubicBezTo>
                    <a:pt x="29" y="14"/>
                    <a:pt x="29" y="14"/>
                    <a:pt x="29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5" name="Freeform 10">
              <a:extLst>
                <a:ext uri="{FF2B5EF4-FFF2-40B4-BE49-F238E27FC236}">
                  <a16:creationId xmlns:a16="http://schemas.microsoft.com/office/drawing/2014/main" id="{A07CB5F1-1B86-4506-A0D0-1E8211FC79C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30466" y="2793393"/>
              <a:ext cx="535508" cy="204338"/>
            </a:xfrm>
            <a:custGeom>
              <a:avLst/>
              <a:gdLst>
                <a:gd name="T0" fmla="*/ 29 w 58"/>
                <a:gd name="T1" fmla="*/ 14 h 22"/>
                <a:gd name="T2" fmla="*/ 0 w 58"/>
                <a:gd name="T3" fmla="*/ 0 h 22"/>
                <a:gd name="T4" fmla="*/ 0 w 58"/>
                <a:gd name="T5" fmla="*/ 8 h 22"/>
                <a:gd name="T6" fmla="*/ 29 w 58"/>
                <a:gd name="T7" fmla="*/ 22 h 22"/>
                <a:gd name="T8" fmla="*/ 58 w 58"/>
                <a:gd name="T9" fmla="*/ 8 h 22"/>
                <a:gd name="T10" fmla="*/ 58 w 58"/>
                <a:gd name="T11" fmla="*/ 0 h 22"/>
                <a:gd name="T12" fmla="*/ 29 w 58"/>
                <a:gd name="T13" fmla="*/ 14 h 22"/>
                <a:gd name="T14" fmla="*/ 29 w 58"/>
                <a:gd name="T15" fmla="*/ 14 h 22"/>
                <a:gd name="T16" fmla="*/ 29 w 58"/>
                <a:gd name="T17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" h="22">
                  <a:moveTo>
                    <a:pt x="29" y="14"/>
                  </a:moveTo>
                  <a:cubicBezTo>
                    <a:pt x="13" y="14"/>
                    <a:pt x="0" y="8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6"/>
                    <a:pt x="13" y="22"/>
                    <a:pt x="29" y="22"/>
                  </a:cubicBezTo>
                  <a:cubicBezTo>
                    <a:pt x="46" y="22"/>
                    <a:pt x="58" y="16"/>
                    <a:pt x="58" y="8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58" y="8"/>
                    <a:pt x="46" y="14"/>
                    <a:pt x="29" y="14"/>
                  </a:cubicBezTo>
                  <a:close/>
                  <a:moveTo>
                    <a:pt x="29" y="14"/>
                  </a:moveTo>
                  <a:cubicBezTo>
                    <a:pt x="29" y="14"/>
                    <a:pt x="29" y="14"/>
                    <a:pt x="29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6" name="Freeform 11">
              <a:extLst>
                <a:ext uri="{FF2B5EF4-FFF2-40B4-BE49-F238E27FC236}">
                  <a16:creationId xmlns:a16="http://schemas.microsoft.com/office/drawing/2014/main" id="{13B9D622-48E7-4FFA-9EEE-FBC2D88B3F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30466" y="2950170"/>
              <a:ext cx="535508" cy="204338"/>
            </a:xfrm>
            <a:custGeom>
              <a:avLst/>
              <a:gdLst>
                <a:gd name="T0" fmla="*/ 29 w 58"/>
                <a:gd name="T1" fmla="*/ 14 h 22"/>
                <a:gd name="T2" fmla="*/ 0 w 58"/>
                <a:gd name="T3" fmla="*/ 0 h 22"/>
                <a:gd name="T4" fmla="*/ 0 w 58"/>
                <a:gd name="T5" fmla="*/ 8 h 22"/>
                <a:gd name="T6" fmla="*/ 29 w 58"/>
                <a:gd name="T7" fmla="*/ 22 h 22"/>
                <a:gd name="T8" fmla="*/ 58 w 58"/>
                <a:gd name="T9" fmla="*/ 8 h 22"/>
                <a:gd name="T10" fmla="*/ 58 w 58"/>
                <a:gd name="T11" fmla="*/ 0 h 22"/>
                <a:gd name="T12" fmla="*/ 29 w 58"/>
                <a:gd name="T13" fmla="*/ 14 h 22"/>
                <a:gd name="T14" fmla="*/ 29 w 58"/>
                <a:gd name="T15" fmla="*/ 14 h 22"/>
                <a:gd name="T16" fmla="*/ 29 w 58"/>
                <a:gd name="T17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" h="22">
                  <a:moveTo>
                    <a:pt x="29" y="14"/>
                  </a:moveTo>
                  <a:cubicBezTo>
                    <a:pt x="13" y="14"/>
                    <a:pt x="0" y="7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6"/>
                    <a:pt x="13" y="22"/>
                    <a:pt x="29" y="22"/>
                  </a:cubicBezTo>
                  <a:cubicBezTo>
                    <a:pt x="46" y="22"/>
                    <a:pt x="58" y="16"/>
                    <a:pt x="58" y="8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58" y="7"/>
                    <a:pt x="46" y="14"/>
                    <a:pt x="29" y="14"/>
                  </a:cubicBezTo>
                  <a:close/>
                  <a:moveTo>
                    <a:pt x="29" y="14"/>
                  </a:moveTo>
                  <a:cubicBezTo>
                    <a:pt x="29" y="14"/>
                    <a:pt x="29" y="14"/>
                    <a:pt x="29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7" name="Freeform 12">
              <a:extLst>
                <a:ext uri="{FF2B5EF4-FFF2-40B4-BE49-F238E27FC236}">
                  <a16:creationId xmlns:a16="http://schemas.microsoft.com/office/drawing/2014/main" id="{FC433ABF-F7F2-4C60-80E1-3FCF523E837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65974" y="2485123"/>
              <a:ext cx="554885" cy="206101"/>
            </a:xfrm>
            <a:custGeom>
              <a:avLst/>
              <a:gdLst>
                <a:gd name="T0" fmla="*/ 30 w 60"/>
                <a:gd name="T1" fmla="*/ 14 h 22"/>
                <a:gd name="T2" fmla="*/ 0 w 60"/>
                <a:gd name="T3" fmla="*/ 0 h 22"/>
                <a:gd name="T4" fmla="*/ 0 w 60"/>
                <a:gd name="T5" fmla="*/ 8 h 22"/>
                <a:gd name="T6" fmla="*/ 30 w 60"/>
                <a:gd name="T7" fmla="*/ 22 h 22"/>
                <a:gd name="T8" fmla="*/ 60 w 60"/>
                <a:gd name="T9" fmla="*/ 8 h 22"/>
                <a:gd name="T10" fmla="*/ 60 w 60"/>
                <a:gd name="T11" fmla="*/ 0 h 22"/>
                <a:gd name="T12" fmla="*/ 30 w 60"/>
                <a:gd name="T13" fmla="*/ 14 h 22"/>
                <a:gd name="T14" fmla="*/ 30 w 60"/>
                <a:gd name="T15" fmla="*/ 14 h 22"/>
                <a:gd name="T16" fmla="*/ 30 w 60"/>
                <a:gd name="T17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22">
                  <a:moveTo>
                    <a:pt x="30" y="14"/>
                  </a:moveTo>
                  <a:cubicBezTo>
                    <a:pt x="14" y="14"/>
                    <a:pt x="0" y="7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6"/>
                    <a:pt x="14" y="22"/>
                    <a:pt x="30" y="22"/>
                  </a:cubicBezTo>
                  <a:cubicBezTo>
                    <a:pt x="47" y="22"/>
                    <a:pt x="60" y="16"/>
                    <a:pt x="60" y="8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0" y="7"/>
                    <a:pt x="47" y="14"/>
                    <a:pt x="30" y="14"/>
                  </a:cubicBezTo>
                  <a:close/>
                  <a:moveTo>
                    <a:pt x="30" y="14"/>
                  </a:moveTo>
                  <a:cubicBezTo>
                    <a:pt x="30" y="14"/>
                    <a:pt x="30" y="14"/>
                    <a:pt x="30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8" name="Freeform 13">
              <a:extLst>
                <a:ext uri="{FF2B5EF4-FFF2-40B4-BE49-F238E27FC236}">
                  <a16:creationId xmlns:a16="http://schemas.microsoft.com/office/drawing/2014/main" id="{EFA05D37-8687-4311-9E11-08CAB508769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65974" y="2634855"/>
              <a:ext cx="554885" cy="204338"/>
            </a:xfrm>
            <a:custGeom>
              <a:avLst/>
              <a:gdLst>
                <a:gd name="T0" fmla="*/ 30 w 60"/>
                <a:gd name="T1" fmla="*/ 14 h 22"/>
                <a:gd name="T2" fmla="*/ 0 w 60"/>
                <a:gd name="T3" fmla="*/ 0 h 22"/>
                <a:gd name="T4" fmla="*/ 0 w 60"/>
                <a:gd name="T5" fmla="*/ 9 h 22"/>
                <a:gd name="T6" fmla="*/ 30 w 60"/>
                <a:gd name="T7" fmla="*/ 22 h 22"/>
                <a:gd name="T8" fmla="*/ 60 w 60"/>
                <a:gd name="T9" fmla="*/ 9 h 22"/>
                <a:gd name="T10" fmla="*/ 60 w 60"/>
                <a:gd name="T11" fmla="*/ 0 h 22"/>
                <a:gd name="T12" fmla="*/ 30 w 60"/>
                <a:gd name="T13" fmla="*/ 14 h 22"/>
                <a:gd name="T14" fmla="*/ 30 w 60"/>
                <a:gd name="T15" fmla="*/ 14 h 22"/>
                <a:gd name="T16" fmla="*/ 30 w 60"/>
                <a:gd name="T17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22">
                  <a:moveTo>
                    <a:pt x="30" y="14"/>
                  </a:moveTo>
                  <a:cubicBezTo>
                    <a:pt x="14" y="14"/>
                    <a:pt x="0" y="8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6"/>
                    <a:pt x="14" y="22"/>
                    <a:pt x="30" y="22"/>
                  </a:cubicBezTo>
                  <a:cubicBezTo>
                    <a:pt x="47" y="22"/>
                    <a:pt x="60" y="16"/>
                    <a:pt x="60" y="9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0" y="8"/>
                    <a:pt x="47" y="14"/>
                    <a:pt x="30" y="14"/>
                  </a:cubicBezTo>
                  <a:close/>
                  <a:moveTo>
                    <a:pt x="30" y="14"/>
                  </a:moveTo>
                  <a:cubicBezTo>
                    <a:pt x="30" y="14"/>
                    <a:pt x="30" y="14"/>
                    <a:pt x="30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9" name="Freeform 14">
              <a:extLst>
                <a:ext uri="{FF2B5EF4-FFF2-40B4-BE49-F238E27FC236}">
                  <a16:creationId xmlns:a16="http://schemas.microsoft.com/office/drawing/2014/main" id="{AFB06C33-938C-4C0F-A2DC-02414D3EC7D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65974" y="2793393"/>
              <a:ext cx="554885" cy="204338"/>
            </a:xfrm>
            <a:custGeom>
              <a:avLst/>
              <a:gdLst>
                <a:gd name="T0" fmla="*/ 30 w 60"/>
                <a:gd name="T1" fmla="*/ 14 h 22"/>
                <a:gd name="T2" fmla="*/ 0 w 60"/>
                <a:gd name="T3" fmla="*/ 0 h 22"/>
                <a:gd name="T4" fmla="*/ 0 w 60"/>
                <a:gd name="T5" fmla="*/ 8 h 22"/>
                <a:gd name="T6" fmla="*/ 30 w 60"/>
                <a:gd name="T7" fmla="*/ 22 h 22"/>
                <a:gd name="T8" fmla="*/ 60 w 60"/>
                <a:gd name="T9" fmla="*/ 8 h 22"/>
                <a:gd name="T10" fmla="*/ 60 w 60"/>
                <a:gd name="T11" fmla="*/ 0 h 22"/>
                <a:gd name="T12" fmla="*/ 30 w 60"/>
                <a:gd name="T13" fmla="*/ 14 h 22"/>
                <a:gd name="T14" fmla="*/ 30 w 60"/>
                <a:gd name="T15" fmla="*/ 14 h 22"/>
                <a:gd name="T16" fmla="*/ 30 w 60"/>
                <a:gd name="T17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22">
                  <a:moveTo>
                    <a:pt x="30" y="14"/>
                  </a:moveTo>
                  <a:cubicBezTo>
                    <a:pt x="14" y="14"/>
                    <a:pt x="0" y="8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6"/>
                    <a:pt x="14" y="22"/>
                    <a:pt x="30" y="22"/>
                  </a:cubicBezTo>
                  <a:cubicBezTo>
                    <a:pt x="47" y="22"/>
                    <a:pt x="60" y="16"/>
                    <a:pt x="60" y="8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0" y="8"/>
                    <a:pt x="47" y="14"/>
                    <a:pt x="30" y="14"/>
                  </a:cubicBezTo>
                  <a:close/>
                  <a:moveTo>
                    <a:pt x="30" y="14"/>
                  </a:moveTo>
                  <a:cubicBezTo>
                    <a:pt x="30" y="14"/>
                    <a:pt x="30" y="14"/>
                    <a:pt x="30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0" name="Freeform 15">
              <a:extLst>
                <a:ext uri="{FF2B5EF4-FFF2-40B4-BE49-F238E27FC236}">
                  <a16:creationId xmlns:a16="http://schemas.microsoft.com/office/drawing/2014/main" id="{54A70A96-AAF1-4E02-9BB0-BDD6B5C532B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65974" y="2950170"/>
              <a:ext cx="554885" cy="204338"/>
            </a:xfrm>
            <a:custGeom>
              <a:avLst/>
              <a:gdLst>
                <a:gd name="T0" fmla="*/ 30 w 60"/>
                <a:gd name="T1" fmla="*/ 14 h 22"/>
                <a:gd name="T2" fmla="*/ 0 w 60"/>
                <a:gd name="T3" fmla="*/ 0 h 22"/>
                <a:gd name="T4" fmla="*/ 0 w 60"/>
                <a:gd name="T5" fmla="*/ 8 h 22"/>
                <a:gd name="T6" fmla="*/ 30 w 60"/>
                <a:gd name="T7" fmla="*/ 22 h 22"/>
                <a:gd name="T8" fmla="*/ 60 w 60"/>
                <a:gd name="T9" fmla="*/ 8 h 22"/>
                <a:gd name="T10" fmla="*/ 60 w 60"/>
                <a:gd name="T11" fmla="*/ 0 h 22"/>
                <a:gd name="T12" fmla="*/ 30 w 60"/>
                <a:gd name="T13" fmla="*/ 14 h 22"/>
                <a:gd name="T14" fmla="*/ 30 w 60"/>
                <a:gd name="T15" fmla="*/ 14 h 22"/>
                <a:gd name="T16" fmla="*/ 30 w 60"/>
                <a:gd name="T17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22">
                  <a:moveTo>
                    <a:pt x="30" y="14"/>
                  </a:moveTo>
                  <a:cubicBezTo>
                    <a:pt x="14" y="14"/>
                    <a:pt x="0" y="7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6"/>
                    <a:pt x="14" y="22"/>
                    <a:pt x="30" y="22"/>
                  </a:cubicBezTo>
                  <a:cubicBezTo>
                    <a:pt x="47" y="22"/>
                    <a:pt x="60" y="16"/>
                    <a:pt x="60" y="8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0" y="7"/>
                    <a:pt x="47" y="14"/>
                    <a:pt x="30" y="14"/>
                  </a:cubicBezTo>
                  <a:close/>
                  <a:moveTo>
                    <a:pt x="30" y="14"/>
                  </a:moveTo>
                  <a:cubicBezTo>
                    <a:pt x="30" y="14"/>
                    <a:pt x="30" y="14"/>
                    <a:pt x="30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1" name="Freeform 16">
              <a:extLst>
                <a:ext uri="{FF2B5EF4-FFF2-40B4-BE49-F238E27FC236}">
                  <a16:creationId xmlns:a16="http://schemas.microsoft.com/office/drawing/2014/main" id="{223AC2BE-4013-402A-A3A4-A61765C92B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20858" y="2793393"/>
              <a:ext cx="554885" cy="204338"/>
            </a:xfrm>
            <a:custGeom>
              <a:avLst/>
              <a:gdLst>
                <a:gd name="T0" fmla="*/ 30 w 60"/>
                <a:gd name="T1" fmla="*/ 14 h 22"/>
                <a:gd name="T2" fmla="*/ 0 w 60"/>
                <a:gd name="T3" fmla="*/ 0 h 22"/>
                <a:gd name="T4" fmla="*/ 0 w 60"/>
                <a:gd name="T5" fmla="*/ 8 h 22"/>
                <a:gd name="T6" fmla="*/ 30 w 60"/>
                <a:gd name="T7" fmla="*/ 22 h 22"/>
                <a:gd name="T8" fmla="*/ 60 w 60"/>
                <a:gd name="T9" fmla="*/ 8 h 22"/>
                <a:gd name="T10" fmla="*/ 60 w 60"/>
                <a:gd name="T11" fmla="*/ 0 h 22"/>
                <a:gd name="T12" fmla="*/ 30 w 60"/>
                <a:gd name="T13" fmla="*/ 14 h 22"/>
                <a:gd name="T14" fmla="*/ 30 w 60"/>
                <a:gd name="T15" fmla="*/ 14 h 22"/>
                <a:gd name="T16" fmla="*/ 30 w 60"/>
                <a:gd name="T17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22">
                  <a:moveTo>
                    <a:pt x="30" y="14"/>
                  </a:moveTo>
                  <a:cubicBezTo>
                    <a:pt x="13" y="14"/>
                    <a:pt x="0" y="8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6"/>
                    <a:pt x="13" y="22"/>
                    <a:pt x="30" y="22"/>
                  </a:cubicBezTo>
                  <a:cubicBezTo>
                    <a:pt x="46" y="22"/>
                    <a:pt x="60" y="16"/>
                    <a:pt x="60" y="8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0" y="8"/>
                    <a:pt x="46" y="14"/>
                    <a:pt x="30" y="14"/>
                  </a:cubicBezTo>
                  <a:close/>
                  <a:moveTo>
                    <a:pt x="30" y="14"/>
                  </a:moveTo>
                  <a:cubicBezTo>
                    <a:pt x="30" y="14"/>
                    <a:pt x="30" y="14"/>
                    <a:pt x="30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2" name="Freeform 17">
              <a:extLst>
                <a:ext uri="{FF2B5EF4-FFF2-40B4-BE49-F238E27FC236}">
                  <a16:creationId xmlns:a16="http://schemas.microsoft.com/office/drawing/2014/main" id="{46F0DC7C-6012-4FD4-9362-AEEF58DC009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20858" y="2634855"/>
              <a:ext cx="554885" cy="213147"/>
            </a:xfrm>
            <a:custGeom>
              <a:avLst/>
              <a:gdLst>
                <a:gd name="T0" fmla="*/ 30 w 60"/>
                <a:gd name="T1" fmla="*/ 14 h 23"/>
                <a:gd name="T2" fmla="*/ 0 w 60"/>
                <a:gd name="T3" fmla="*/ 0 h 23"/>
                <a:gd name="T4" fmla="*/ 0 w 60"/>
                <a:gd name="T5" fmla="*/ 9 h 23"/>
                <a:gd name="T6" fmla="*/ 30 w 60"/>
                <a:gd name="T7" fmla="*/ 23 h 23"/>
                <a:gd name="T8" fmla="*/ 60 w 60"/>
                <a:gd name="T9" fmla="*/ 9 h 23"/>
                <a:gd name="T10" fmla="*/ 60 w 60"/>
                <a:gd name="T11" fmla="*/ 0 h 23"/>
                <a:gd name="T12" fmla="*/ 30 w 60"/>
                <a:gd name="T13" fmla="*/ 14 h 23"/>
                <a:gd name="T14" fmla="*/ 30 w 60"/>
                <a:gd name="T15" fmla="*/ 14 h 23"/>
                <a:gd name="T16" fmla="*/ 30 w 60"/>
                <a:gd name="T17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23">
                  <a:moveTo>
                    <a:pt x="30" y="14"/>
                  </a:moveTo>
                  <a:cubicBezTo>
                    <a:pt x="13" y="14"/>
                    <a:pt x="0" y="8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7"/>
                    <a:pt x="13" y="23"/>
                    <a:pt x="30" y="23"/>
                  </a:cubicBezTo>
                  <a:cubicBezTo>
                    <a:pt x="46" y="23"/>
                    <a:pt x="60" y="17"/>
                    <a:pt x="60" y="9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0" y="8"/>
                    <a:pt x="46" y="14"/>
                    <a:pt x="30" y="14"/>
                  </a:cubicBezTo>
                  <a:close/>
                  <a:moveTo>
                    <a:pt x="30" y="14"/>
                  </a:moveTo>
                  <a:cubicBezTo>
                    <a:pt x="30" y="14"/>
                    <a:pt x="30" y="14"/>
                    <a:pt x="30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3" name="Freeform 18">
              <a:extLst>
                <a:ext uri="{FF2B5EF4-FFF2-40B4-BE49-F238E27FC236}">
                  <a16:creationId xmlns:a16="http://schemas.microsoft.com/office/drawing/2014/main" id="{E3C32F3A-4148-4573-95EF-6DED66EAA55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20858" y="2950170"/>
              <a:ext cx="554885" cy="204338"/>
            </a:xfrm>
            <a:custGeom>
              <a:avLst/>
              <a:gdLst>
                <a:gd name="T0" fmla="*/ 30 w 60"/>
                <a:gd name="T1" fmla="*/ 14 h 22"/>
                <a:gd name="T2" fmla="*/ 0 w 60"/>
                <a:gd name="T3" fmla="*/ 0 h 22"/>
                <a:gd name="T4" fmla="*/ 0 w 60"/>
                <a:gd name="T5" fmla="*/ 8 h 22"/>
                <a:gd name="T6" fmla="*/ 30 w 60"/>
                <a:gd name="T7" fmla="*/ 22 h 22"/>
                <a:gd name="T8" fmla="*/ 60 w 60"/>
                <a:gd name="T9" fmla="*/ 8 h 22"/>
                <a:gd name="T10" fmla="*/ 60 w 60"/>
                <a:gd name="T11" fmla="*/ 0 h 22"/>
                <a:gd name="T12" fmla="*/ 30 w 60"/>
                <a:gd name="T13" fmla="*/ 14 h 22"/>
                <a:gd name="T14" fmla="*/ 30 w 60"/>
                <a:gd name="T15" fmla="*/ 14 h 22"/>
                <a:gd name="T16" fmla="*/ 30 w 60"/>
                <a:gd name="T17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22">
                  <a:moveTo>
                    <a:pt x="30" y="14"/>
                  </a:moveTo>
                  <a:cubicBezTo>
                    <a:pt x="13" y="14"/>
                    <a:pt x="0" y="7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6"/>
                    <a:pt x="13" y="22"/>
                    <a:pt x="30" y="22"/>
                  </a:cubicBezTo>
                  <a:cubicBezTo>
                    <a:pt x="46" y="22"/>
                    <a:pt x="60" y="16"/>
                    <a:pt x="60" y="8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0" y="7"/>
                    <a:pt x="46" y="14"/>
                    <a:pt x="30" y="14"/>
                  </a:cubicBezTo>
                  <a:close/>
                  <a:moveTo>
                    <a:pt x="30" y="14"/>
                  </a:moveTo>
                  <a:cubicBezTo>
                    <a:pt x="30" y="14"/>
                    <a:pt x="30" y="14"/>
                    <a:pt x="30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4" name="Freeform 19">
              <a:extLst>
                <a:ext uri="{FF2B5EF4-FFF2-40B4-BE49-F238E27FC236}">
                  <a16:creationId xmlns:a16="http://schemas.microsoft.com/office/drawing/2014/main" id="{1F38ACC0-BAB8-4342-A262-DE41552A547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76543" y="2280785"/>
              <a:ext cx="544316" cy="251901"/>
            </a:xfrm>
            <a:custGeom>
              <a:avLst/>
              <a:gdLst>
                <a:gd name="T0" fmla="*/ 30 w 59"/>
                <a:gd name="T1" fmla="*/ 0 h 27"/>
                <a:gd name="T2" fmla="*/ 0 w 59"/>
                <a:gd name="T3" fmla="*/ 14 h 27"/>
                <a:gd name="T4" fmla="*/ 30 w 59"/>
                <a:gd name="T5" fmla="*/ 27 h 27"/>
                <a:gd name="T6" fmla="*/ 59 w 59"/>
                <a:gd name="T7" fmla="*/ 14 h 27"/>
                <a:gd name="T8" fmla="*/ 30 w 59"/>
                <a:gd name="T9" fmla="*/ 0 h 27"/>
                <a:gd name="T10" fmla="*/ 30 w 59"/>
                <a:gd name="T11" fmla="*/ 0 h 27"/>
                <a:gd name="T12" fmla="*/ 30 w 59"/>
                <a:gd name="T1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" h="27">
                  <a:moveTo>
                    <a:pt x="30" y="0"/>
                  </a:moveTo>
                  <a:cubicBezTo>
                    <a:pt x="13" y="0"/>
                    <a:pt x="0" y="6"/>
                    <a:pt x="0" y="14"/>
                  </a:cubicBezTo>
                  <a:cubicBezTo>
                    <a:pt x="0" y="21"/>
                    <a:pt x="13" y="27"/>
                    <a:pt x="30" y="27"/>
                  </a:cubicBezTo>
                  <a:cubicBezTo>
                    <a:pt x="46" y="27"/>
                    <a:pt x="59" y="21"/>
                    <a:pt x="59" y="14"/>
                  </a:cubicBezTo>
                  <a:cubicBezTo>
                    <a:pt x="59" y="6"/>
                    <a:pt x="46" y="0"/>
                    <a:pt x="30" y="0"/>
                  </a:cubicBezTo>
                  <a:close/>
                  <a:moveTo>
                    <a:pt x="30" y="0"/>
                  </a:moveTo>
                  <a:cubicBezTo>
                    <a:pt x="30" y="0"/>
                    <a:pt x="30" y="0"/>
                    <a:pt x="3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5" name="Freeform 20">
              <a:extLst>
                <a:ext uri="{FF2B5EF4-FFF2-40B4-BE49-F238E27FC236}">
                  <a16:creationId xmlns:a16="http://schemas.microsoft.com/office/drawing/2014/main" id="{FE35E4C8-2566-4E0E-B3BC-D5570F6DE9B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20858" y="2430516"/>
              <a:ext cx="546077" cy="260708"/>
            </a:xfrm>
            <a:custGeom>
              <a:avLst/>
              <a:gdLst>
                <a:gd name="T0" fmla="*/ 30 w 59"/>
                <a:gd name="T1" fmla="*/ 0 h 28"/>
                <a:gd name="T2" fmla="*/ 0 w 59"/>
                <a:gd name="T3" fmla="*/ 14 h 28"/>
                <a:gd name="T4" fmla="*/ 30 w 59"/>
                <a:gd name="T5" fmla="*/ 28 h 28"/>
                <a:gd name="T6" fmla="*/ 59 w 59"/>
                <a:gd name="T7" fmla="*/ 14 h 28"/>
                <a:gd name="T8" fmla="*/ 30 w 59"/>
                <a:gd name="T9" fmla="*/ 0 h 28"/>
                <a:gd name="T10" fmla="*/ 30 w 59"/>
                <a:gd name="T11" fmla="*/ 0 h 28"/>
                <a:gd name="T12" fmla="*/ 30 w 59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" h="28">
                  <a:moveTo>
                    <a:pt x="30" y="0"/>
                  </a:moveTo>
                  <a:cubicBezTo>
                    <a:pt x="13" y="0"/>
                    <a:pt x="0" y="6"/>
                    <a:pt x="0" y="14"/>
                  </a:cubicBezTo>
                  <a:cubicBezTo>
                    <a:pt x="0" y="22"/>
                    <a:pt x="13" y="28"/>
                    <a:pt x="30" y="28"/>
                  </a:cubicBezTo>
                  <a:cubicBezTo>
                    <a:pt x="46" y="28"/>
                    <a:pt x="59" y="22"/>
                    <a:pt x="59" y="14"/>
                  </a:cubicBezTo>
                  <a:cubicBezTo>
                    <a:pt x="59" y="6"/>
                    <a:pt x="46" y="0"/>
                    <a:pt x="30" y="0"/>
                  </a:cubicBezTo>
                  <a:close/>
                  <a:moveTo>
                    <a:pt x="30" y="0"/>
                  </a:moveTo>
                  <a:cubicBezTo>
                    <a:pt x="30" y="0"/>
                    <a:pt x="30" y="0"/>
                    <a:pt x="3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9835351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Full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4">
            <a:extLst>
              <a:ext uri="{FF2B5EF4-FFF2-40B4-BE49-F238E27FC236}">
                <a16:creationId xmlns:a16="http://schemas.microsoft.com/office/drawing/2014/main" id="{F57CE49F-9D3A-4F08-B313-7197A4FB988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10706100"/>
              <a:gd name="connsiteY0" fmla="*/ 0 h 5372101"/>
              <a:gd name="connsiteX1" fmla="*/ 10706100 w 10706100"/>
              <a:gd name="connsiteY1" fmla="*/ 0 h 5372101"/>
              <a:gd name="connsiteX2" fmla="*/ 10706100 w 10706100"/>
              <a:gd name="connsiteY2" fmla="*/ 5372101 h 5372101"/>
              <a:gd name="connsiteX3" fmla="*/ 0 w 10706100"/>
              <a:gd name="connsiteY3" fmla="*/ 5372101 h 53721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706100" h="5372101">
                <a:moveTo>
                  <a:pt x="0" y="0"/>
                </a:moveTo>
                <a:lnTo>
                  <a:pt x="10706100" y="0"/>
                </a:lnTo>
                <a:lnTo>
                  <a:pt x="10706100" y="5372101"/>
                </a:lnTo>
                <a:lnTo>
                  <a:pt x="0" y="537210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38951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Full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B0CE845-36B3-47F3-B600-9F9B601D134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781800" y="0"/>
            <a:ext cx="5410200" cy="6858000"/>
          </a:xfrm>
          <a:custGeom>
            <a:avLst/>
            <a:gdLst>
              <a:gd name="connsiteX0" fmla="*/ 0 w 5076826"/>
              <a:gd name="connsiteY0" fmla="*/ 0 h 6858000"/>
              <a:gd name="connsiteX1" fmla="*/ 5076826 w 5076826"/>
              <a:gd name="connsiteY1" fmla="*/ 0 h 6858000"/>
              <a:gd name="connsiteX2" fmla="*/ 5076826 w 5076826"/>
              <a:gd name="connsiteY2" fmla="*/ 6858000 h 6858000"/>
              <a:gd name="connsiteX3" fmla="*/ 0 w 507682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76826" h="6858000">
                <a:moveTo>
                  <a:pt x="0" y="0"/>
                </a:moveTo>
                <a:lnTo>
                  <a:pt x="5076826" y="0"/>
                </a:lnTo>
                <a:lnTo>
                  <a:pt x="5076826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66317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model2">
    <p:bg>
      <p:bgPr>
        <a:gradFill flip="none" rotWithShape="1">
          <a:gsLst>
            <a:gs pos="55000">
              <a:srgbClr val="1181AE"/>
            </a:gs>
            <a:gs pos="0">
              <a:srgbClr val="1181AE"/>
            </a:gs>
            <a:gs pos="100000">
              <a:srgbClr val="095474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5032844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1420283"/>
            <a:ext cx="5181600" cy="98001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2590800"/>
            <a:ext cx="4267200" cy="11684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048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096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9144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2192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5240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8288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1337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4385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96823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91374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1542" y="2937934"/>
            <a:ext cx="5181600" cy="908050"/>
          </a:xfrm>
        </p:spPr>
        <p:txBody>
          <a:bodyPr anchor="t"/>
          <a:lstStyle>
            <a:lvl1pPr algn="l">
              <a:defRPr sz="2667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1542" y="1937809"/>
            <a:ext cx="5181600" cy="1000125"/>
          </a:xfrm>
        </p:spPr>
        <p:txBody>
          <a:bodyPr anchor="b"/>
          <a:lstStyle>
            <a:lvl1pPr marL="0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1pPr>
            <a:lvl2pPr marL="30481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2pPr>
            <a:lvl3pPr marL="609630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3pPr>
            <a:lvl4pPr marL="914446" indent="0">
              <a:buNone/>
              <a:defRPr sz="933">
                <a:solidFill>
                  <a:schemeClr val="tx1">
                    <a:tint val="75000"/>
                  </a:schemeClr>
                </a:solidFill>
              </a:defRPr>
            </a:lvl4pPr>
            <a:lvl5pPr marL="1219261" indent="0">
              <a:buNone/>
              <a:defRPr sz="933">
                <a:solidFill>
                  <a:schemeClr val="tx1">
                    <a:tint val="75000"/>
                  </a:schemeClr>
                </a:solidFill>
              </a:defRPr>
            </a:lvl5pPr>
            <a:lvl6pPr marL="1524076" indent="0">
              <a:buNone/>
              <a:defRPr sz="933">
                <a:solidFill>
                  <a:schemeClr val="tx1">
                    <a:tint val="75000"/>
                  </a:schemeClr>
                </a:solidFill>
              </a:defRPr>
            </a:lvl6pPr>
            <a:lvl7pPr marL="1828891" indent="0">
              <a:buNone/>
              <a:defRPr sz="933">
                <a:solidFill>
                  <a:schemeClr val="tx1">
                    <a:tint val="75000"/>
                  </a:schemeClr>
                </a:solidFill>
              </a:defRPr>
            </a:lvl7pPr>
            <a:lvl8pPr marL="2133707" indent="0">
              <a:buNone/>
              <a:defRPr sz="933">
                <a:solidFill>
                  <a:schemeClr val="tx1">
                    <a:tint val="75000"/>
                  </a:schemeClr>
                </a:solidFill>
              </a:defRPr>
            </a:lvl8pPr>
            <a:lvl9pPr marL="2438522" indent="0">
              <a:buNone/>
              <a:defRPr sz="9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20750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066800"/>
            <a:ext cx="2692400" cy="3017309"/>
          </a:xfrm>
        </p:spPr>
        <p:txBody>
          <a:bodyPr/>
          <a:lstStyle>
            <a:lvl1pPr>
              <a:defRPr sz="1867"/>
            </a:lvl1pPr>
            <a:lvl2pPr>
              <a:defRPr sz="1600"/>
            </a:lvl2pPr>
            <a:lvl3pPr>
              <a:defRPr sz="1333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98800" y="1066800"/>
            <a:ext cx="2692400" cy="3017309"/>
          </a:xfrm>
        </p:spPr>
        <p:txBody>
          <a:bodyPr/>
          <a:lstStyle>
            <a:lvl1pPr>
              <a:defRPr sz="1867"/>
            </a:lvl1pPr>
            <a:lvl2pPr>
              <a:defRPr sz="1600"/>
            </a:lvl2pPr>
            <a:lvl3pPr>
              <a:defRPr sz="1333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18547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023409"/>
            <a:ext cx="2693459" cy="426508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1449917"/>
            <a:ext cx="2693459" cy="2634192"/>
          </a:xfrm>
        </p:spPr>
        <p:txBody>
          <a:bodyPr/>
          <a:lstStyle>
            <a:lvl1pPr>
              <a:defRPr sz="1600"/>
            </a:lvl1pPr>
            <a:lvl2pPr>
              <a:defRPr sz="1333"/>
            </a:lvl2pPr>
            <a:lvl3pPr>
              <a:defRPr sz="1200"/>
            </a:lvl3pPr>
            <a:lvl4pPr>
              <a:defRPr sz="1067"/>
            </a:lvl4pPr>
            <a:lvl5pPr>
              <a:defRPr sz="1067"/>
            </a:lvl5pPr>
            <a:lvl6pPr>
              <a:defRPr sz="1067"/>
            </a:lvl6pPr>
            <a:lvl7pPr>
              <a:defRPr sz="1067"/>
            </a:lvl7pPr>
            <a:lvl8pPr>
              <a:defRPr sz="1067"/>
            </a:lvl8pPr>
            <a:lvl9pPr>
              <a:defRPr sz="10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096684" y="1023409"/>
            <a:ext cx="2694517" cy="426508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096684" y="1449917"/>
            <a:ext cx="2694517" cy="2634192"/>
          </a:xfrm>
        </p:spPr>
        <p:txBody>
          <a:bodyPr/>
          <a:lstStyle>
            <a:lvl1pPr>
              <a:defRPr sz="1600"/>
            </a:lvl1pPr>
            <a:lvl2pPr>
              <a:defRPr sz="1333"/>
            </a:lvl2pPr>
            <a:lvl3pPr>
              <a:defRPr sz="1200"/>
            </a:lvl3pPr>
            <a:lvl4pPr>
              <a:defRPr sz="1067"/>
            </a:lvl4pPr>
            <a:lvl5pPr>
              <a:defRPr sz="1067"/>
            </a:lvl5pPr>
            <a:lvl6pPr>
              <a:defRPr sz="1067"/>
            </a:lvl6pPr>
            <a:lvl7pPr>
              <a:defRPr sz="1067"/>
            </a:lvl7pPr>
            <a:lvl8pPr>
              <a:defRPr sz="1067"/>
            </a:lvl8pPr>
            <a:lvl9pPr>
              <a:defRPr sz="10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6/7/22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9142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7D3A70-0073-0686-AB7F-05ECD780A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6835174-11AC-D136-2E98-2FC92A3431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B0E92A2-25B4-BBC6-58D4-76B072D66D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DBFB4-9213-154A-8DDF-FC3C8EBA4611}" type="datetimeFigureOut">
              <a:rPr lang="pt-BR" smtClean="0"/>
              <a:t>07/06/2022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D3A4DF8-9650-7A79-141E-C17CEBD5A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4CB2157-04B4-028C-1FF4-C5AA48A5B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BA329-4958-5F4E-8B15-BC7D32A8670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7200315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6/7/22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26985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6/7/22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05957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82033"/>
            <a:ext cx="2005542" cy="774700"/>
          </a:xfrm>
        </p:spPr>
        <p:txBody>
          <a:bodyPr anchor="b"/>
          <a:lstStyle>
            <a:lvl1pPr algn="l">
              <a:defRPr sz="1333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83367" y="182034"/>
            <a:ext cx="3407833" cy="3902075"/>
          </a:xfrm>
        </p:spPr>
        <p:txBody>
          <a:bodyPr/>
          <a:lstStyle>
            <a:lvl1pPr>
              <a:defRPr sz="2133"/>
            </a:lvl1pPr>
            <a:lvl2pPr>
              <a:defRPr sz="1867"/>
            </a:lvl2pPr>
            <a:lvl3pPr>
              <a:defRPr sz="1600"/>
            </a:lvl3pPr>
            <a:lvl4pPr>
              <a:defRPr sz="1333"/>
            </a:lvl4pPr>
            <a:lvl5pPr>
              <a:defRPr sz="1333"/>
            </a:lvl5pPr>
            <a:lvl6pPr>
              <a:defRPr sz="1333"/>
            </a:lvl6pPr>
            <a:lvl7pPr>
              <a:defRPr sz="1333"/>
            </a:lvl7pPr>
            <a:lvl8pPr>
              <a:defRPr sz="1333"/>
            </a:lvl8pPr>
            <a:lvl9pPr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800" y="956734"/>
            <a:ext cx="2005542" cy="3127375"/>
          </a:xfrm>
        </p:spPr>
        <p:txBody>
          <a:bodyPr/>
          <a:lstStyle>
            <a:lvl1pPr marL="0" indent="0">
              <a:buNone/>
              <a:defRPr sz="933"/>
            </a:lvl1pPr>
            <a:lvl2pPr marL="304815" indent="0">
              <a:buNone/>
              <a:defRPr sz="800"/>
            </a:lvl2pPr>
            <a:lvl3pPr marL="609630" indent="0">
              <a:buNone/>
              <a:defRPr sz="667"/>
            </a:lvl3pPr>
            <a:lvl4pPr marL="914446" indent="0">
              <a:buNone/>
              <a:defRPr sz="600"/>
            </a:lvl4pPr>
            <a:lvl5pPr marL="1219261" indent="0">
              <a:buNone/>
              <a:defRPr sz="600"/>
            </a:lvl5pPr>
            <a:lvl6pPr marL="1524076" indent="0">
              <a:buNone/>
              <a:defRPr sz="600"/>
            </a:lvl6pPr>
            <a:lvl7pPr marL="1828891" indent="0">
              <a:buNone/>
              <a:defRPr sz="600"/>
            </a:lvl7pPr>
            <a:lvl8pPr marL="2133707" indent="0">
              <a:buNone/>
              <a:defRPr sz="600"/>
            </a:lvl8pPr>
            <a:lvl9pPr marL="2438522" indent="0">
              <a:buNone/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4281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4859" y="3200400"/>
            <a:ext cx="3657600" cy="377825"/>
          </a:xfrm>
        </p:spPr>
        <p:txBody>
          <a:bodyPr anchor="b"/>
          <a:lstStyle>
            <a:lvl1pPr algn="l">
              <a:defRPr sz="1333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194859" y="408517"/>
            <a:ext cx="3657600" cy="2743200"/>
          </a:xfrm>
        </p:spPr>
        <p:txBody>
          <a:bodyPr/>
          <a:lstStyle>
            <a:lvl1pPr marL="0" indent="0">
              <a:buNone/>
              <a:defRPr sz="2133"/>
            </a:lvl1pPr>
            <a:lvl2pPr marL="304815" indent="0">
              <a:buNone/>
              <a:defRPr sz="1867"/>
            </a:lvl2pPr>
            <a:lvl3pPr marL="609630" indent="0">
              <a:buNone/>
              <a:defRPr sz="1600"/>
            </a:lvl3pPr>
            <a:lvl4pPr marL="914446" indent="0">
              <a:buNone/>
              <a:defRPr sz="1333"/>
            </a:lvl4pPr>
            <a:lvl5pPr marL="1219261" indent="0">
              <a:buNone/>
              <a:defRPr sz="1333"/>
            </a:lvl5pPr>
            <a:lvl6pPr marL="1524076" indent="0">
              <a:buNone/>
              <a:defRPr sz="1333"/>
            </a:lvl6pPr>
            <a:lvl7pPr marL="1828891" indent="0">
              <a:buNone/>
              <a:defRPr sz="1333"/>
            </a:lvl7pPr>
            <a:lvl8pPr marL="2133707" indent="0">
              <a:buNone/>
              <a:defRPr sz="1333"/>
            </a:lvl8pPr>
            <a:lvl9pPr marL="2438522" indent="0">
              <a:buNone/>
              <a:defRPr sz="1333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94859" y="3578225"/>
            <a:ext cx="3657600" cy="536575"/>
          </a:xfrm>
        </p:spPr>
        <p:txBody>
          <a:bodyPr/>
          <a:lstStyle>
            <a:lvl1pPr marL="0" indent="0">
              <a:buNone/>
              <a:defRPr sz="933"/>
            </a:lvl1pPr>
            <a:lvl2pPr marL="304815" indent="0">
              <a:buNone/>
              <a:defRPr sz="800"/>
            </a:lvl2pPr>
            <a:lvl3pPr marL="609630" indent="0">
              <a:buNone/>
              <a:defRPr sz="667"/>
            </a:lvl3pPr>
            <a:lvl4pPr marL="914446" indent="0">
              <a:buNone/>
              <a:defRPr sz="600"/>
            </a:lvl4pPr>
            <a:lvl5pPr marL="1219261" indent="0">
              <a:buNone/>
              <a:defRPr sz="600"/>
            </a:lvl5pPr>
            <a:lvl6pPr marL="1524076" indent="0">
              <a:buNone/>
              <a:defRPr sz="600"/>
            </a:lvl6pPr>
            <a:lvl7pPr marL="1828891" indent="0">
              <a:buNone/>
              <a:defRPr sz="600"/>
            </a:lvl7pPr>
            <a:lvl8pPr marL="2133707" indent="0">
              <a:buNone/>
              <a:defRPr sz="600"/>
            </a:lvl8pPr>
            <a:lvl9pPr marL="2438522" indent="0">
              <a:buNone/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61904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04903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419600" y="183092"/>
            <a:ext cx="1371600" cy="39010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4800" y="183092"/>
            <a:ext cx="4013200" cy="39010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73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1CF909-8AAC-BA5F-5699-341BD0DC3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9FFF0EE-B3B6-5317-A1AF-980B016A77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1B084E2-2BDC-7C95-D3F2-2818DB7691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B793EDE-1641-BEE4-A146-DC43C7A1D5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DBFB4-9213-154A-8DDF-FC3C8EBA4611}" type="datetimeFigureOut">
              <a:rPr lang="pt-BR" smtClean="0"/>
              <a:t>07/06/2022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58DD7EC-51FC-87C0-FD26-37C14B03BA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2C0CEFF-4051-57EA-2E3D-0754B3D6E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BA329-4958-5F4E-8B15-BC7D32A8670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5990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20DE69-2FDF-4E01-08A7-CEAF3C6B8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161EB46-B229-7360-6A7E-08745E4933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9FC9137-106B-D588-65D8-1567F2C074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DC2B37B3-9689-7ECD-36BF-8B9AF233C6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B9FAB501-A590-A661-01A7-50E0A32CAD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1A90AA86-1CC7-9919-D834-D2A090E876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DBFB4-9213-154A-8DDF-FC3C8EBA4611}" type="datetimeFigureOut">
              <a:rPr lang="pt-BR" smtClean="0"/>
              <a:t>07/06/2022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AB37980A-9BC7-C4F9-F8ED-865E0345D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01C5024D-FA78-326B-1B6B-93A682BF0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BA329-4958-5F4E-8B15-BC7D32A8670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3309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FD0662-A1CB-10D3-6815-2F22F94AF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A37F4B33-71A5-F909-6A8A-6CE0C98164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DBFB4-9213-154A-8DDF-FC3C8EBA4611}" type="datetimeFigureOut">
              <a:rPr lang="pt-BR" smtClean="0"/>
              <a:t>07/06/2022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1623354B-2F80-B047-2CBC-657C16773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E0EAD672-EEE0-33DA-E683-C8598E39E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BA329-4958-5F4E-8B15-BC7D32A8670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17967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99F2C71A-6118-6B03-5F18-FCF992FEF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DBFB4-9213-154A-8DDF-FC3C8EBA4611}" type="datetimeFigureOut">
              <a:rPr lang="pt-BR" smtClean="0"/>
              <a:t>07/06/2022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D6918154-D9CA-F988-1A88-8C28823C5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5F6F8CCE-7CA6-887C-577B-3C7022590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BA329-4958-5F4E-8B15-BC7D32A8670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488370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357B78-7FB4-C9B1-3CA5-2624730FCD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B98EF28-0C6E-90D0-9569-A35DE12286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D243FFE-322C-9910-1E66-880AD8D7DB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67C82B0-9C5C-FD79-8185-F641423B04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DBFB4-9213-154A-8DDF-FC3C8EBA4611}" type="datetimeFigureOut">
              <a:rPr lang="pt-BR" smtClean="0"/>
              <a:t>07/06/2022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D42D0CD-C85C-E935-FAC8-EFDC5A3B56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1631CBA-EE18-DE79-DE99-9FA8AEAA8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BA329-4958-5F4E-8B15-BC7D32A8670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71219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D2D98D-FB19-96AB-E9DA-C8DE931A55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891B8DCF-B2DB-399B-4EAE-735F1BF3BD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45F9D29-7483-BB49-2F8A-0BD58F8A0C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8054660-5838-C5F1-E4D4-F0801EB83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DBFB4-9213-154A-8DDF-FC3C8EBA4611}" type="datetimeFigureOut">
              <a:rPr lang="pt-BR" smtClean="0"/>
              <a:t>07/06/2022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D84DA59-E2A7-B2C7-58CB-10C07CAC8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96D6557-6A5B-41C4-9BB1-D5DA30069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BA329-4958-5F4E-8B15-BC7D32A8670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48198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0512B81B-9E36-BCC6-1D83-031A2C767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43B02F0-B0D7-BD5A-DB18-5207129BD7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C943D9F-8161-31E1-6BC1-ED41E9A7B7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EDBFB4-9213-154A-8DDF-FC3C8EBA4611}" type="datetimeFigureOut">
              <a:rPr lang="pt-BR" smtClean="0"/>
              <a:t>07/06/2022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7607BA9-6895-02C6-647F-F1CBB71B4C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92FEB49-38F9-938E-BA0C-701C205D9D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2BA329-4958-5F4E-8B15-BC7D32A8670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813132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493274"/>
            <a:ext cx="10515600" cy="4994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473481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hf hdr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500" b="1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183092"/>
            <a:ext cx="54864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066800"/>
            <a:ext cx="5486400" cy="30173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4800" y="4237567"/>
            <a:ext cx="142240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082800" y="4237567"/>
            <a:ext cx="193040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68800" y="4237567"/>
            <a:ext cx="142240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4659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txStyles>
    <p:titleStyle>
      <a:lvl1pPr algn="ctr" defTabSz="609630" rtl="0" eaLnBrk="1" latinLnBrk="0" hangingPunct="1">
        <a:spcBef>
          <a:spcPct val="0"/>
        </a:spcBef>
        <a:buNone/>
        <a:defRPr sz="293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11" indent="-228611" algn="l" defTabSz="609630" rtl="0" eaLnBrk="1" latinLnBrk="0" hangingPunct="1">
        <a:spcBef>
          <a:spcPct val="20000"/>
        </a:spcBef>
        <a:buFont typeface="Arial" pitchFamily="34" charset="0"/>
        <a:buChar char="•"/>
        <a:defRPr sz="2133" kern="1200">
          <a:solidFill>
            <a:schemeClr val="tx1"/>
          </a:solidFill>
          <a:latin typeface="+mn-lt"/>
          <a:ea typeface="+mn-ea"/>
          <a:cs typeface="+mn-cs"/>
        </a:defRPr>
      </a:lvl1pPr>
      <a:lvl2pPr marL="495325" indent="-190510" algn="l" defTabSz="609630" rtl="0" eaLnBrk="1" latinLnBrk="0" hangingPunct="1">
        <a:spcBef>
          <a:spcPct val="20000"/>
        </a:spcBef>
        <a:buFont typeface="Arial" pitchFamily="34" charset="0"/>
        <a:buChar char="–"/>
        <a:defRPr sz="1867" kern="1200">
          <a:solidFill>
            <a:schemeClr val="tx1"/>
          </a:solidFill>
          <a:latin typeface="+mn-lt"/>
          <a:ea typeface="+mn-ea"/>
          <a:cs typeface="+mn-cs"/>
        </a:defRPr>
      </a:lvl2pPr>
      <a:lvl3pPr marL="762038" indent="-152408" algn="l" defTabSz="60963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66853" indent="-152408" algn="l" defTabSz="609630" rtl="0" eaLnBrk="1" latinLnBrk="0" hangingPunct="1">
        <a:spcBef>
          <a:spcPct val="20000"/>
        </a:spcBef>
        <a:buFont typeface="Arial" pitchFamily="34" charset="0"/>
        <a:buChar char="–"/>
        <a:defRPr sz="1333" kern="1200">
          <a:solidFill>
            <a:schemeClr val="tx1"/>
          </a:solidFill>
          <a:latin typeface="+mn-lt"/>
          <a:ea typeface="+mn-ea"/>
          <a:cs typeface="+mn-cs"/>
        </a:defRPr>
      </a:lvl4pPr>
      <a:lvl5pPr marL="1371669" indent="-152408" algn="l" defTabSz="609630" rtl="0" eaLnBrk="1" latinLnBrk="0" hangingPunct="1">
        <a:spcBef>
          <a:spcPct val="20000"/>
        </a:spcBef>
        <a:buFont typeface="Arial" pitchFamily="34" charset="0"/>
        <a:buChar char="»"/>
        <a:defRPr sz="1333" kern="1200">
          <a:solidFill>
            <a:schemeClr val="tx1"/>
          </a:solidFill>
          <a:latin typeface="+mn-lt"/>
          <a:ea typeface="+mn-ea"/>
          <a:cs typeface="+mn-cs"/>
        </a:defRPr>
      </a:lvl5pPr>
      <a:lvl6pPr marL="1676484" indent="-152408" algn="l" defTabSz="609630" rtl="0" eaLnBrk="1" latinLnBrk="0" hangingPunct="1">
        <a:spcBef>
          <a:spcPct val="20000"/>
        </a:spcBef>
        <a:buFont typeface="Arial" pitchFamily="34" charset="0"/>
        <a:buChar char="•"/>
        <a:defRPr sz="1333" kern="1200">
          <a:solidFill>
            <a:schemeClr val="tx1"/>
          </a:solidFill>
          <a:latin typeface="+mn-lt"/>
          <a:ea typeface="+mn-ea"/>
          <a:cs typeface="+mn-cs"/>
        </a:defRPr>
      </a:lvl6pPr>
      <a:lvl7pPr marL="1981299" indent="-152408" algn="l" defTabSz="609630" rtl="0" eaLnBrk="1" latinLnBrk="0" hangingPunct="1">
        <a:spcBef>
          <a:spcPct val="20000"/>
        </a:spcBef>
        <a:buFont typeface="Arial" pitchFamily="34" charset="0"/>
        <a:buChar char="•"/>
        <a:defRPr sz="1333" kern="1200">
          <a:solidFill>
            <a:schemeClr val="tx1"/>
          </a:solidFill>
          <a:latin typeface="+mn-lt"/>
          <a:ea typeface="+mn-ea"/>
          <a:cs typeface="+mn-cs"/>
        </a:defRPr>
      </a:lvl7pPr>
      <a:lvl8pPr marL="2286114" indent="-152408" algn="l" defTabSz="609630" rtl="0" eaLnBrk="1" latinLnBrk="0" hangingPunct="1">
        <a:spcBef>
          <a:spcPct val="20000"/>
        </a:spcBef>
        <a:buFont typeface="Arial" pitchFamily="34" charset="0"/>
        <a:buChar char="•"/>
        <a:defRPr sz="1333" kern="1200">
          <a:solidFill>
            <a:schemeClr val="tx1"/>
          </a:solidFill>
          <a:latin typeface="+mn-lt"/>
          <a:ea typeface="+mn-ea"/>
          <a:cs typeface="+mn-cs"/>
        </a:defRPr>
      </a:lvl8pPr>
      <a:lvl9pPr marL="2590930" indent="-152408" algn="l" defTabSz="609630" rtl="0" eaLnBrk="1" latinLnBrk="0" hangingPunct="1">
        <a:spcBef>
          <a:spcPct val="20000"/>
        </a:spcBef>
        <a:buFont typeface="Arial" pitchFamily="34" charset="0"/>
        <a:buChar char="•"/>
        <a:defRPr sz="133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304815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0963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4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1926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52407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9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133707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438522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12" Type="http://schemas.microsoft.com/office/2007/relationships/hdphoto" Target="../media/hdphoto4.wdp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microsoft.com/office/2007/relationships/hdphoto" Target="../media/hdphoto1.wdp"/><Relationship Id="rId11" Type="http://schemas.openxmlformats.org/officeDocument/2006/relationships/image" Target="../media/image6.png"/><Relationship Id="rId5" Type="http://schemas.openxmlformats.org/officeDocument/2006/relationships/image" Target="../media/image3.png"/><Relationship Id="rId10" Type="http://schemas.microsoft.com/office/2007/relationships/hdphoto" Target="../media/hdphoto3.wdp"/><Relationship Id="rId4" Type="http://schemas.openxmlformats.org/officeDocument/2006/relationships/image" Target="../media/image2.png"/><Relationship Id="rId9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microsoft.com/office/2007/relationships/hdphoto" Target="../media/hdphoto5.wd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microsoft.com/office/2007/relationships/hdphoto" Target="../media/hdphoto6.wdp"/><Relationship Id="rId7" Type="http://schemas.openxmlformats.org/officeDocument/2006/relationships/image" Target="../media/image14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Relationship Id="rId9" Type="http://schemas.microsoft.com/office/2007/relationships/hdphoto" Target="../media/hdphoto7.wdp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6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microsoft.com/office/2007/relationships/hdphoto" Target="../media/hdphoto8.wdp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microsoft.com/office/2007/relationships/hdphoto" Target="../media/hdphoto6.wdp"/><Relationship Id="rId7" Type="http://schemas.openxmlformats.org/officeDocument/2006/relationships/image" Target="../media/image14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openxmlformats.org/officeDocument/2006/relationships/image" Target="../media/image22.svg"/><Relationship Id="rId5" Type="http://schemas.openxmlformats.org/officeDocument/2006/relationships/image" Target="../media/image12.svg"/><Relationship Id="rId10" Type="http://schemas.openxmlformats.org/officeDocument/2006/relationships/image" Target="../media/image21.png"/><Relationship Id="rId4" Type="http://schemas.openxmlformats.org/officeDocument/2006/relationships/image" Target="../media/image11.png"/><Relationship Id="rId9" Type="http://schemas.microsoft.com/office/2007/relationships/hdphoto" Target="../media/hdphoto7.wdp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1.xml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microsoft.com/office/2007/relationships/hdphoto" Target="../media/hdphoto10.wdp"/><Relationship Id="rId7" Type="http://schemas.openxmlformats.org/officeDocument/2006/relationships/image" Target="../media/image14.sv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Relationship Id="rId9" Type="http://schemas.microsoft.com/office/2007/relationships/hdphoto" Target="../media/hdphoto7.wdp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Harry Potter All Opening Intros" descr="Harry Potter All Opening Intros">
            <a:hlinkClick r:id="" action="ppaction://media"/>
            <a:extLst>
              <a:ext uri="{FF2B5EF4-FFF2-40B4-BE49-F238E27FC236}">
                <a16:creationId xmlns:a16="http://schemas.microsoft.com/office/drawing/2014/main" id="{58A71ED4-3F4E-8DBD-CB4C-DACDAB9D90ED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92627.2167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63" y="3175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494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71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roduction ID_5152378" descr="production ID_5152378">
            <a:hlinkClick r:id="" action="ppaction://media"/>
            <a:extLst>
              <a:ext uri="{FF2B5EF4-FFF2-40B4-BE49-F238E27FC236}">
                <a16:creationId xmlns:a16="http://schemas.microsoft.com/office/drawing/2014/main" id="{FC04B944-A80E-D482-7348-A2AB3B7C2F2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75" y="1588"/>
            <a:ext cx="12192000" cy="6858000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18F5A51D-6474-7174-9C08-BB2955EBE8A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863049" y="2251272"/>
            <a:ext cx="1568568" cy="2207759"/>
          </a:xfrm>
          <a:prstGeom prst="rect">
            <a:avLst/>
          </a:prstGeom>
          <a:effectLst>
            <a:reflection blurRad="6350" stA="52000" endA="300" endPos="30000" dist="190500" dir="5400000" sy="-100000" algn="bl" rotWithShape="0"/>
          </a:effectLst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23D97C30-C706-4D8D-EFF7-E537930B136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022781" y="2151256"/>
            <a:ext cx="1926196" cy="2306620"/>
          </a:xfrm>
          <a:prstGeom prst="rect">
            <a:avLst/>
          </a:prstGeom>
          <a:effectLst>
            <a:reflection blurRad="6350" stA="52000" endA="300" endPos="30000" dir="5400000" sy="-100000" algn="bl" rotWithShape="0"/>
          </a:effectLst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82D72A30-7DA5-DF74-CDFA-18F5D2DF955F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6798" r="26520" b="18038"/>
          <a:stretch/>
        </p:blipFill>
        <p:spPr>
          <a:xfrm>
            <a:off x="6253001" y="2028294"/>
            <a:ext cx="2222095" cy="2438405"/>
          </a:xfrm>
          <a:prstGeom prst="rect">
            <a:avLst/>
          </a:prstGeom>
          <a:effectLst>
            <a:reflection blurRad="6350" stA="52000" endA="300" endPos="30000" dir="5400000" sy="-100000" algn="bl" rotWithShape="0"/>
          </a:effectLst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656B36C5-1107-C837-7098-B36905B93AE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27871" y="2251272"/>
            <a:ext cx="1913794" cy="2126438"/>
          </a:xfrm>
          <a:prstGeom prst="rect">
            <a:avLst/>
          </a:prstGeom>
          <a:effectLst>
            <a:reflection blurRad="6350" stA="52000" endA="300" endPos="30000" dist="254000" dir="5400000" sy="-100000" algn="bl" rotWithShape="0"/>
          </a:effectLst>
        </p:spPr>
      </p:pic>
      <p:sp>
        <p:nvSpPr>
          <p:cNvPr id="9" name="Rectangle 590">
            <a:extLst>
              <a:ext uri="{FF2B5EF4-FFF2-40B4-BE49-F238E27FC236}">
                <a16:creationId xmlns:a16="http://schemas.microsoft.com/office/drawing/2014/main" id="{078AE02B-7645-6728-685F-BA66D91C4FA4}"/>
              </a:ext>
            </a:extLst>
          </p:cNvPr>
          <p:cNvSpPr/>
          <p:nvPr/>
        </p:nvSpPr>
        <p:spPr>
          <a:xfrm>
            <a:off x="1285885" y="2021217"/>
            <a:ext cx="1571615" cy="338554"/>
          </a:xfrm>
          <a:prstGeom prst="rect">
            <a:avLst/>
          </a:prstGeom>
        </p:spPr>
        <p:txBody>
          <a:bodyPr wrap="square" lIns="0" rIns="0">
            <a:prstTxWarp prst="textArchUp">
              <a:avLst/>
            </a:prstTxWarp>
            <a:spAutoFit/>
          </a:bodyPr>
          <a:lstStyle/>
          <a:p>
            <a:pPr algn="ctr" defTabSz="1218987"/>
            <a:r>
              <a:rPr lang="en-US" b="1" kern="0" spc="300" dirty="0" err="1">
                <a:solidFill>
                  <a:srgbClr val="FFC000"/>
                </a:solidFill>
                <a:latin typeface="Friendly Felt Tips" panose="03000600000000000000" pitchFamily="66" charset="0"/>
                <a:ea typeface="Open Sans" pitchFamily="34" charset="0"/>
                <a:cs typeface="Arial" panose="020B0604020202020204" pitchFamily="34" charset="0"/>
              </a:rPr>
              <a:t>Título</a:t>
            </a:r>
            <a:r>
              <a:rPr lang="en-US" b="1" kern="0" spc="300" dirty="0">
                <a:solidFill>
                  <a:srgbClr val="FFC000"/>
                </a:solidFill>
                <a:latin typeface="Friendly Felt Tips" panose="03000600000000000000" pitchFamily="66" charset="0"/>
                <a:ea typeface="Open Sans" pitchFamily="34" charset="0"/>
                <a:cs typeface="Arial" panose="020B0604020202020204" pitchFamily="34" charset="0"/>
              </a:rPr>
              <a:t> </a:t>
            </a:r>
            <a:r>
              <a:rPr lang="en-US" b="1" kern="0" spc="300" dirty="0" err="1">
                <a:solidFill>
                  <a:srgbClr val="FFC000"/>
                </a:solidFill>
                <a:latin typeface="Friendly Felt Tips" panose="03000600000000000000" pitchFamily="66" charset="0"/>
                <a:ea typeface="Open Sans" pitchFamily="34" charset="0"/>
                <a:cs typeface="Arial" panose="020B0604020202020204" pitchFamily="34" charset="0"/>
              </a:rPr>
              <a:t>Aqui</a:t>
            </a:r>
            <a:endParaRPr lang="en-US" b="1" kern="0" spc="300" dirty="0">
              <a:solidFill>
                <a:srgbClr val="FFC000"/>
              </a:solidFill>
              <a:latin typeface="Friendly Felt Tips" panose="03000600000000000000" pitchFamily="66" charset="0"/>
              <a:ea typeface="Open Sans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 590">
            <a:extLst>
              <a:ext uri="{FF2B5EF4-FFF2-40B4-BE49-F238E27FC236}">
                <a16:creationId xmlns:a16="http://schemas.microsoft.com/office/drawing/2014/main" id="{42B09928-3A19-920C-8609-4DD31A32AE9B}"/>
              </a:ext>
            </a:extLst>
          </p:cNvPr>
          <p:cNvSpPr/>
          <p:nvPr/>
        </p:nvSpPr>
        <p:spPr>
          <a:xfrm>
            <a:off x="3868662" y="2021217"/>
            <a:ext cx="1571615" cy="338554"/>
          </a:xfrm>
          <a:prstGeom prst="rect">
            <a:avLst/>
          </a:prstGeom>
        </p:spPr>
        <p:txBody>
          <a:bodyPr wrap="square" lIns="0" rIns="0">
            <a:prstTxWarp prst="textArchUp">
              <a:avLst/>
            </a:prstTxWarp>
            <a:spAutoFit/>
          </a:bodyPr>
          <a:lstStyle/>
          <a:p>
            <a:pPr algn="ctr" defTabSz="1218987"/>
            <a:r>
              <a:rPr lang="en-US" b="1" kern="0" spc="300" dirty="0" err="1">
                <a:solidFill>
                  <a:srgbClr val="FFC000"/>
                </a:solidFill>
                <a:latin typeface="Friendly Felt Tips" panose="03000600000000000000" pitchFamily="66" charset="0"/>
                <a:ea typeface="Open Sans" pitchFamily="34" charset="0"/>
                <a:cs typeface="Arial" panose="020B0604020202020204" pitchFamily="34" charset="0"/>
              </a:rPr>
              <a:t>Título</a:t>
            </a:r>
            <a:r>
              <a:rPr lang="en-US" b="1" kern="0" spc="300" dirty="0">
                <a:solidFill>
                  <a:srgbClr val="FFC000"/>
                </a:solidFill>
                <a:latin typeface="Friendly Felt Tips" panose="03000600000000000000" pitchFamily="66" charset="0"/>
                <a:ea typeface="Open Sans" pitchFamily="34" charset="0"/>
                <a:cs typeface="Arial" panose="020B0604020202020204" pitchFamily="34" charset="0"/>
              </a:rPr>
              <a:t> </a:t>
            </a:r>
            <a:r>
              <a:rPr lang="en-US" b="1" kern="0" spc="300" dirty="0" err="1">
                <a:solidFill>
                  <a:srgbClr val="FFC000"/>
                </a:solidFill>
                <a:latin typeface="Friendly Felt Tips" panose="03000600000000000000" pitchFamily="66" charset="0"/>
                <a:ea typeface="Open Sans" pitchFamily="34" charset="0"/>
                <a:cs typeface="Arial" panose="020B0604020202020204" pitchFamily="34" charset="0"/>
              </a:rPr>
              <a:t>Aqui</a:t>
            </a:r>
            <a:endParaRPr lang="en-US" b="1" kern="0" spc="300" dirty="0">
              <a:solidFill>
                <a:srgbClr val="FFC000"/>
              </a:solidFill>
              <a:latin typeface="Friendly Felt Tips" panose="03000600000000000000" pitchFamily="66" charset="0"/>
              <a:ea typeface="Open Sans" pitchFamily="34" charset="0"/>
              <a:cs typeface="Arial" panose="020B0604020202020204" pitchFamily="34" charset="0"/>
            </a:endParaRPr>
          </a:p>
        </p:txBody>
      </p:sp>
      <p:sp>
        <p:nvSpPr>
          <p:cNvPr id="11" name="Rectangle 590">
            <a:extLst>
              <a:ext uri="{FF2B5EF4-FFF2-40B4-BE49-F238E27FC236}">
                <a16:creationId xmlns:a16="http://schemas.microsoft.com/office/drawing/2014/main" id="{E552B28B-A450-BB59-B59C-B48A675AB654}"/>
              </a:ext>
            </a:extLst>
          </p:cNvPr>
          <p:cNvSpPr/>
          <p:nvPr/>
        </p:nvSpPr>
        <p:spPr>
          <a:xfrm>
            <a:off x="6579453" y="2021217"/>
            <a:ext cx="1571615" cy="338554"/>
          </a:xfrm>
          <a:prstGeom prst="rect">
            <a:avLst/>
          </a:prstGeom>
        </p:spPr>
        <p:txBody>
          <a:bodyPr wrap="square" lIns="0" rIns="0">
            <a:prstTxWarp prst="textArchUp">
              <a:avLst/>
            </a:prstTxWarp>
            <a:spAutoFit/>
          </a:bodyPr>
          <a:lstStyle/>
          <a:p>
            <a:pPr algn="ctr" defTabSz="1218987"/>
            <a:r>
              <a:rPr lang="en-US" b="1" kern="0" spc="300" dirty="0" err="1">
                <a:solidFill>
                  <a:srgbClr val="FFC000"/>
                </a:solidFill>
                <a:latin typeface="Friendly Felt Tips" panose="03000600000000000000" pitchFamily="66" charset="0"/>
                <a:ea typeface="Open Sans" pitchFamily="34" charset="0"/>
                <a:cs typeface="Arial" panose="020B0604020202020204" pitchFamily="34" charset="0"/>
              </a:rPr>
              <a:t>Título</a:t>
            </a:r>
            <a:r>
              <a:rPr lang="en-US" b="1" kern="0" spc="300" dirty="0">
                <a:solidFill>
                  <a:srgbClr val="FFC000"/>
                </a:solidFill>
                <a:latin typeface="Friendly Felt Tips" panose="03000600000000000000" pitchFamily="66" charset="0"/>
                <a:ea typeface="Open Sans" pitchFamily="34" charset="0"/>
                <a:cs typeface="Arial" panose="020B0604020202020204" pitchFamily="34" charset="0"/>
              </a:rPr>
              <a:t> </a:t>
            </a:r>
            <a:r>
              <a:rPr lang="en-US" b="1" kern="0" spc="300" dirty="0" err="1">
                <a:solidFill>
                  <a:srgbClr val="FFC000"/>
                </a:solidFill>
                <a:latin typeface="Friendly Felt Tips" panose="03000600000000000000" pitchFamily="66" charset="0"/>
                <a:ea typeface="Open Sans" pitchFamily="34" charset="0"/>
                <a:cs typeface="Arial" panose="020B0604020202020204" pitchFamily="34" charset="0"/>
              </a:rPr>
              <a:t>Aqui</a:t>
            </a:r>
            <a:endParaRPr lang="en-US" b="1" kern="0" spc="300" dirty="0">
              <a:solidFill>
                <a:srgbClr val="FFC000"/>
              </a:solidFill>
              <a:latin typeface="Friendly Felt Tips" panose="03000600000000000000" pitchFamily="66" charset="0"/>
              <a:ea typeface="Open Sans" pitchFamily="34" charset="0"/>
              <a:cs typeface="Arial" panose="020B0604020202020204" pitchFamily="34" charset="0"/>
            </a:endParaRPr>
          </a:p>
        </p:txBody>
      </p:sp>
      <p:sp>
        <p:nvSpPr>
          <p:cNvPr id="12" name="Rectangle 590">
            <a:extLst>
              <a:ext uri="{FF2B5EF4-FFF2-40B4-BE49-F238E27FC236}">
                <a16:creationId xmlns:a16="http://schemas.microsoft.com/office/drawing/2014/main" id="{24BD6999-7FEB-63D6-3E74-38B242F6CCDF}"/>
              </a:ext>
            </a:extLst>
          </p:cNvPr>
          <p:cNvSpPr/>
          <p:nvPr/>
        </p:nvSpPr>
        <p:spPr>
          <a:xfrm>
            <a:off x="9263323" y="2021217"/>
            <a:ext cx="1571615" cy="338554"/>
          </a:xfrm>
          <a:prstGeom prst="rect">
            <a:avLst/>
          </a:prstGeom>
        </p:spPr>
        <p:txBody>
          <a:bodyPr wrap="square" lIns="0" rIns="0">
            <a:prstTxWarp prst="textArchUp">
              <a:avLst/>
            </a:prstTxWarp>
            <a:spAutoFit/>
          </a:bodyPr>
          <a:lstStyle/>
          <a:p>
            <a:pPr algn="ctr" defTabSz="1218987"/>
            <a:r>
              <a:rPr lang="en-US" b="1" kern="0" spc="300" dirty="0" err="1">
                <a:solidFill>
                  <a:srgbClr val="FFC000"/>
                </a:solidFill>
                <a:latin typeface="Friendly Felt Tips" panose="03000600000000000000" pitchFamily="66" charset="0"/>
                <a:ea typeface="Open Sans" pitchFamily="34" charset="0"/>
                <a:cs typeface="Arial" panose="020B0604020202020204" pitchFamily="34" charset="0"/>
              </a:rPr>
              <a:t>Título</a:t>
            </a:r>
            <a:r>
              <a:rPr lang="en-US" b="1" kern="0" spc="300" dirty="0">
                <a:solidFill>
                  <a:srgbClr val="FFC000"/>
                </a:solidFill>
                <a:latin typeface="Friendly Felt Tips" panose="03000600000000000000" pitchFamily="66" charset="0"/>
                <a:ea typeface="Open Sans" pitchFamily="34" charset="0"/>
                <a:cs typeface="Arial" panose="020B0604020202020204" pitchFamily="34" charset="0"/>
              </a:rPr>
              <a:t> </a:t>
            </a:r>
            <a:r>
              <a:rPr lang="en-US" b="1" kern="0" spc="300" dirty="0" err="1">
                <a:solidFill>
                  <a:srgbClr val="FFC000"/>
                </a:solidFill>
                <a:latin typeface="Friendly Felt Tips" panose="03000600000000000000" pitchFamily="66" charset="0"/>
                <a:ea typeface="Open Sans" pitchFamily="34" charset="0"/>
                <a:cs typeface="Arial" panose="020B0604020202020204" pitchFamily="34" charset="0"/>
              </a:rPr>
              <a:t>Aqui</a:t>
            </a:r>
            <a:endParaRPr lang="en-US" b="1" kern="0" spc="300" dirty="0">
              <a:solidFill>
                <a:srgbClr val="FFC000"/>
              </a:solidFill>
              <a:latin typeface="Friendly Felt Tips" panose="03000600000000000000" pitchFamily="66" charset="0"/>
              <a:ea typeface="Open Sans" pitchFamily="34" charset="0"/>
              <a:cs typeface="Arial" panose="020B0604020202020204" pitchFamily="34" charset="0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11529906-EBFD-0584-C287-FA20B088764B}"/>
              </a:ext>
            </a:extLst>
          </p:cNvPr>
          <p:cNvSpPr txBox="1"/>
          <p:nvPr/>
        </p:nvSpPr>
        <p:spPr>
          <a:xfrm>
            <a:off x="4543425" y="10001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BC321F0-9F76-A647-F031-C2E56311F260}"/>
              </a:ext>
            </a:extLst>
          </p:cNvPr>
          <p:cNvSpPr txBox="1"/>
          <p:nvPr/>
        </p:nvSpPr>
        <p:spPr>
          <a:xfrm>
            <a:off x="2233707" y="2021217"/>
            <a:ext cx="1847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t-BR" sz="2000" b="1" dirty="0">
              <a:solidFill>
                <a:srgbClr val="FFC000"/>
              </a:solidFill>
              <a:latin typeface="Friendly Felt Tips" panose="03000600000000000000" pitchFamily="66" charset="0"/>
            </a:endParaRPr>
          </a:p>
        </p:txBody>
      </p:sp>
      <p:grpSp>
        <p:nvGrpSpPr>
          <p:cNvPr id="7" name="Agrupar 6">
            <a:extLst>
              <a:ext uri="{FF2B5EF4-FFF2-40B4-BE49-F238E27FC236}">
                <a16:creationId xmlns:a16="http://schemas.microsoft.com/office/drawing/2014/main" id="{EB952280-4EFC-2AA2-9F58-B6767695B747}"/>
              </a:ext>
            </a:extLst>
          </p:cNvPr>
          <p:cNvGrpSpPr/>
          <p:nvPr/>
        </p:nvGrpSpPr>
        <p:grpSpPr>
          <a:xfrm>
            <a:off x="-71440" y="6780153"/>
            <a:ext cx="12308919" cy="147697"/>
            <a:chOff x="-71440" y="6780153"/>
            <a:chExt cx="12308919" cy="147697"/>
          </a:xfrm>
        </p:grpSpPr>
        <p:sp>
          <p:nvSpPr>
            <p:cNvPr id="6" name="Retângulo 5">
              <a:extLst>
                <a:ext uri="{FF2B5EF4-FFF2-40B4-BE49-F238E27FC236}">
                  <a16:creationId xmlns:a16="http://schemas.microsoft.com/office/drawing/2014/main" id="{28D2A273-5E0A-DA17-BD9F-74B9CC1766CF}"/>
                </a:ext>
              </a:extLst>
            </p:cNvPr>
            <p:cNvSpPr/>
            <p:nvPr/>
          </p:nvSpPr>
          <p:spPr>
            <a:xfrm>
              <a:off x="-71440" y="6780153"/>
              <a:ext cx="5940000" cy="1476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8" name="Retângulo 17">
              <a:extLst>
                <a:ext uri="{FF2B5EF4-FFF2-40B4-BE49-F238E27FC236}">
                  <a16:creationId xmlns:a16="http://schemas.microsoft.com/office/drawing/2014/main" id="{885973A2-0999-E9C2-4AF4-2187E4CA56F7}"/>
                </a:ext>
              </a:extLst>
            </p:cNvPr>
            <p:cNvSpPr/>
            <p:nvPr/>
          </p:nvSpPr>
          <p:spPr>
            <a:xfrm>
              <a:off x="5882848" y="6780153"/>
              <a:ext cx="4032000" cy="147697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1" name="Retângulo 20">
              <a:extLst>
                <a:ext uri="{FF2B5EF4-FFF2-40B4-BE49-F238E27FC236}">
                  <a16:creationId xmlns:a16="http://schemas.microsoft.com/office/drawing/2014/main" id="{6A1DF88F-D90D-70A7-5A5F-E490FBE1516D}"/>
                </a:ext>
              </a:extLst>
            </p:cNvPr>
            <p:cNvSpPr/>
            <p:nvPr/>
          </p:nvSpPr>
          <p:spPr>
            <a:xfrm>
              <a:off x="9933479" y="6780153"/>
              <a:ext cx="2304000" cy="147697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2250533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166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6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" dur="250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26" presetClass="emph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 tmFilter="0, 0; .2, .5; .8, .5; 1, 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500" autoRev="1" fill="hold"/>
                                        <p:tgtEl>
                                          <p:spTgt spid="1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26" presetClass="emph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1000" tmFilter="0, 0; .2, .5; .8, .5; 1, 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500" autoRev="1" fill="hold"/>
                                        <p:tgtEl>
                                          <p:spTgt spid="1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6" presetID="26" presetClass="emph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1000" tmFilter="0, 0; .2, .5; .8, .5; 1, 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" dur="500" autoRev="1" fill="hold"/>
                                        <p:tgtEl>
                                          <p:spTgt spid="1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9" repeatCount="indefinite" fill="hold" display="0">
                  <p:stCondLst>
                    <p:cond delay="indefinite"/>
                  </p:stCondLst>
                </p:cTn>
                <p:tgtEl>
                  <p:spTgt spid="20"/>
                </p:tgtEl>
              </p:cMediaNode>
            </p:vide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4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227F7EB6-35AE-455D-9FEB-41D5A1CFAB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lumMod val="95000"/>
                  <a:lumOff val="5000"/>
                </a:schemeClr>
              </a:gs>
              <a:gs pos="19000">
                <a:schemeClr val="tx1">
                  <a:alpha val="80440"/>
                </a:schemeClr>
              </a:gs>
              <a:gs pos="35000">
                <a:schemeClr val="tx1">
                  <a:alpha val="80298"/>
                </a:schemeClr>
              </a:gs>
              <a:gs pos="100000">
                <a:schemeClr val="tx1">
                  <a:alpha val="7224"/>
                </a:schemeClr>
              </a:gs>
            </a:gsLst>
            <a:lin ang="0" scaled="1"/>
          </a:gradFill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BF89BF2-D8D6-4C85-A254-54100AC6785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29000">
                <a:schemeClr val="tx1">
                  <a:alpha val="65089"/>
                </a:schemeClr>
              </a:gs>
              <a:gs pos="60000">
                <a:schemeClr val="tx1">
                  <a:alpha val="39131"/>
                </a:schemeClr>
              </a:gs>
              <a:gs pos="100000">
                <a:schemeClr val="tx1">
                  <a:alpha val="7224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98EF4B9-FF36-4901-86F2-8A0339C87584}"/>
              </a:ext>
            </a:extLst>
          </p:cNvPr>
          <p:cNvSpPr txBox="1"/>
          <p:nvPr/>
        </p:nvSpPr>
        <p:spPr>
          <a:xfrm>
            <a:off x="431101" y="1411975"/>
            <a:ext cx="423785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-4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Black" panose="020B0A04020102020204"/>
                <a:ea typeface="+mn-ea"/>
                <a:cs typeface="+mn-cs"/>
              </a:rPr>
              <a:t>INCLUA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A711651-00CD-4FBB-83FC-033D0334292C}"/>
              </a:ext>
            </a:extLst>
          </p:cNvPr>
          <p:cNvSpPr txBox="1"/>
          <p:nvPr/>
        </p:nvSpPr>
        <p:spPr>
          <a:xfrm>
            <a:off x="468882" y="2309828"/>
            <a:ext cx="7291616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500" spc="-1500" dirty="0">
                <a:solidFill>
                  <a:srgbClr val="FFC000"/>
                </a:solidFill>
                <a:latin typeface="Arial Black" panose="020B0A04020102020204"/>
              </a:rPr>
              <a:t>TÍTULO AQUI</a:t>
            </a:r>
            <a:endParaRPr kumimoji="0" lang="en-US" sz="9500" b="0" i="0" u="none" strike="noStrike" kern="1200" cap="none" spc="-150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Arial Black" panose="020B0A04020102020204"/>
              <a:ea typeface="+mn-ea"/>
              <a:cs typeface="+mn-cs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0069140-04E0-4C9F-8243-18E0AAB78900}"/>
              </a:ext>
            </a:extLst>
          </p:cNvPr>
          <p:cNvCxnSpPr>
            <a:cxnSpLocks/>
          </p:cNvCxnSpPr>
          <p:nvPr/>
        </p:nvCxnSpPr>
        <p:spPr>
          <a:xfrm>
            <a:off x="614287" y="3735821"/>
            <a:ext cx="942975" cy="0"/>
          </a:xfrm>
          <a:prstGeom prst="line">
            <a:avLst/>
          </a:prstGeom>
          <a:ln w="1397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Subtitle 6">
            <a:extLst>
              <a:ext uri="{FF2B5EF4-FFF2-40B4-BE49-F238E27FC236}">
                <a16:creationId xmlns:a16="http://schemas.microsoft.com/office/drawing/2014/main" id="{6FAEA63F-E8F4-44F5-9F2C-C7F7CD106117}"/>
              </a:ext>
            </a:extLst>
          </p:cNvPr>
          <p:cNvSpPr txBox="1">
            <a:spLocks/>
          </p:cNvSpPr>
          <p:nvPr/>
        </p:nvSpPr>
        <p:spPr>
          <a:xfrm>
            <a:off x="554607" y="4058702"/>
            <a:ext cx="4954654" cy="1554272"/>
          </a:xfrm>
          <a:prstGeom prst="rect">
            <a:avLst/>
          </a:prstGeom>
        </p:spPr>
        <p:txBody>
          <a:bodyPr vert="horz" lIns="91440" tIns="45720" rIns="91440" bIns="45720" numCol="1" spcCol="36576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200" b="0" i="0" kern="1200">
                <a:solidFill>
                  <a:schemeClr val="accent1"/>
                </a:solidFill>
                <a:latin typeface="Montserrat Light" charset="0"/>
                <a:ea typeface="Montserrat Light" charset="0"/>
                <a:cs typeface="Montserrat Light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b="0" i="0" kern="120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0" i="0" kern="120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0" i="0" kern="120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60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cs typeface="Times New Roman" panose="02020603050405020304" pitchFamily="18" charset="0"/>
              </a:rPr>
              <a:t>This is the sample dummy text insert your</a:t>
            </a:r>
          </a:p>
          <a:p>
            <a:pPr lvl="0" algn="l">
              <a:lnSpc>
                <a:spcPts val="2600"/>
              </a:lnSpc>
              <a:spcBef>
                <a:spcPts val="0"/>
              </a:spcBef>
              <a:defRPr/>
            </a:pPr>
            <a:r>
              <a:rPr kumimoji="0" lang="en-US" sz="160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cs typeface="Times New Roman" panose="02020603050405020304" pitchFamily="18" charset="0"/>
              </a:rPr>
              <a:t>desired text here because this is the dummy text </a:t>
            </a:r>
            <a:r>
              <a:rPr lang="en-US" sz="1600" dirty="0">
                <a:solidFill>
                  <a:prstClr val="white"/>
                </a:solidFill>
                <a:latin typeface="Arial" panose="020B0604020202020204"/>
                <a:cs typeface="Times New Roman" panose="02020603050405020304" pitchFamily="18" charset="0"/>
              </a:rPr>
              <a:t>This is the sample dummy text insert your</a:t>
            </a:r>
          </a:p>
          <a:p>
            <a:pPr lvl="0" algn="l">
              <a:lnSpc>
                <a:spcPts val="2600"/>
              </a:lnSpc>
              <a:spcBef>
                <a:spcPts val="0"/>
              </a:spcBef>
              <a:defRPr/>
            </a:pPr>
            <a:r>
              <a:rPr lang="en-US" sz="1600" dirty="0">
                <a:solidFill>
                  <a:prstClr val="white"/>
                </a:solidFill>
                <a:latin typeface="Arial" panose="020B0604020202020204"/>
                <a:cs typeface="Times New Roman" panose="02020603050405020304" pitchFamily="18" charset="0"/>
              </a:rPr>
              <a:t>desired text here because this is the dummy text </a:t>
            </a:r>
            <a:endParaRPr kumimoji="0" lang="en-US" sz="160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cs typeface="Times New Roman" panose="02020603050405020304" pitchFamily="18" charset="0"/>
            </a:endParaRPr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16DF1B0F-4405-6443-3CCF-8DAFD9595615}"/>
              </a:ext>
            </a:extLst>
          </p:cNvPr>
          <p:cNvGrpSpPr/>
          <p:nvPr/>
        </p:nvGrpSpPr>
        <p:grpSpPr>
          <a:xfrm>
            <a:off x="-1934565" y="-1471875"/>
            <a:ext cx="4978344" cy="3327942"/>
            <a:chOff x="-1928483" y="-2386275"/>
            <a:chExt cx="4978344" cy="3327942"/>
          </a:xfrm>
        </p:grpSpPr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9BEAD632-980D-64E4-905E-E838E62E2FA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-1928483" y="-2386275"/>
              <a:ext cx="3856965" cy="3056645"/>
            </a:xfrm>
            <a:prstGeom prst="rect">
              <a:avLst/>
            </a:prstGeom>
          </p:spPr>
        </p:pic>
        <p:sp>
          <p:nvSpPr>
            <p:cNvPr id="6" name="Picture 2">
              <a:extLst>
                <a:ext uri="{FF2B5EF4-FFF2-40B4-BE49-F238E27FC236}">
                  <a16:creationId xmlns:a16="http://schemas.microsoft.com/office/drawing/2014/main" id="{0008F4F3-E342-BAC3-2340-4E8DD99DBDFF}"/>
                </a:ext>
              </a:extLst>
            </p:cNvPr>
            <p:cNvSpPr/>
            <p:nvPr/>
          </p:nvSpPr>
          <p:spPr>
            <a:xfrm rot="20314093">
              <a:off x="-527967" y="-1783285"/>
              <a:ext cx="3577828" cy="2724952"/>
            </a:xfrm>
            <a:custGeom>
              <a:avLst/>
              <a:gdLst>
                <a:gd name="connsiteX0" fmla="*/ 313621 w 3577828"/>
                <a:gd name="connsiteY0" fmla="*/ 589146 h 2724952"/>
                <a:gd name="connsiteX1" fmla="*/ 313621 w 3577828"/>
                <a:gd name="connsiteY1" fmla="*/ 2294997 h 2724952"/>
                <a:gd name="connsiteX2" fmla="*/ 2150510 w 3577828"/>
                <a:gd name="connsiteY2" fmla="*/ 2685847 h 2724952"/>
                <a:gd name="connsiteX3" fmla="*/ 3546603 w 3577828"/>
                <a:gd name="connsiteY3" fmla="*/ 1992912 h 2724952"/>
                <a:gd name="connsiteX4" fmla="*/ 2391660 w 3577828"/>
                <a:gd name="connsiteY4" fmla="*/ 464589 h 2724952"/>
                <a:gd name="connsiteX5" fmla="*/ 313621 w 3577828"/>
                <a:gd name="connsiteY5" fmla="*/ 589146 h 2724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77828" h="2724952">
                  <a:moveTo>
                    <a:pt x="313621" y="589146"/>
                  </a:moveTo>
                  <a:cubicBezTo>
                    <a:pt x="-38443" y="1033684"/>
                    <a:pt x="-165816" y="1797487"/>
                    <a:pt x="313621" y="2294997"/>
                  </a:cubicBezTo>
                  <a:cubicBezTo>
                    <a:pt x="793059" y="2792507"/>
                    <a:pt x="1588781" y="2597082"/>
                    <a:pt x="2150510" y="2685847"/>
                  </a:cubicBezTo>
                  <a:cubicBezTo>
                    <a:pt x="2712239" y="2774611"/>
                    <a:pt x="3404918" y="2774611"/>
                    <a:pt x="3546603" y="1992912"/>
                  </a:cubicBezTo>
                  <a:cubicBezTo>
                    <a:pt x="3689003" y="1211212"/>
                    <a:pt x="3351250" y="1015787"/>
                    <a:pt x="2391660" y="464589"/>
                  </a:cubicBezTo>
                  <a:cubicBezTo>
                    <a:pt x="1432070" y="-86609"/>
                    <a:pt x="989127" y="-264138"/>
                    <a:pt x="313621" y="589146"/>
                  </a:cubicBezTo>
                  <a:close/>
                </a:path>
              </a:pathLst>
            </a:custGeom>
            <a:noFill/>
            <a:ln w="7139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</p:grpSp>
      <p:grpSp>
        <p:nvGrpSpPr>
          <p:cNvPr id="3" name="Agrupar 2">
            <a:extLst>
              <a:ext uri="{FF2B5EF4-FFF2-40B4-BE49-F238E27FC236}">
                <a16:creationId xmlns:a16="http://schemas.microsoft.com/office/drawing/2014/main" id="{46840994-9815-15B8-C6DE-6D949C3FD762}"/>
              </a:ext>
            </a:extLst>
          </p:cNvPr>
          <p:cNvGrpSpPr/>
          <p:nvPr/>
        </p:nvGrpSpPr>
        <p:grpSpPr>
          <a:xfrm>
            <a:off x="9032255" y="4874180"/>
            <a:ext cx="4619223" cy="3600192"/>
            <a:chOff x="9032255" y="4874180"/>
            <a:chExt cx="4619223" cy="3600192"/>
          </a:xfrm>
        </p:grpSpPr>
        <p:pic>
          <p:nvPicPr>
            <p:cNvPr id="13" name="Picture 2">
              <a:extLst>
                <a:ext uri="{FF2B5EF4-FFF2-40B4-BE49-F238E27FC236}">
                  <a16:creationId xmlns:a16="http://schemas.microsoft.com/office/drawing/2014/main" id="{AFFD97FE-6CFE-32BA-6499-46F79ED250A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 rot="20132335">
              <a:off x="9032255" y="5417727"/>
              <a:ext cx="3856965" cy="3056645"/>
            </a:xfrm>
            <a:prstGeom prst="rect">
              <a:avLst/>
            </a:prstGeom>
          </p:spPr>
        </p:pic>
        <p:sp>
          <p:nvSpPr>
            <p:cNvPr id="17" name="Picture 2">
              <a:extLst>
                <a:ext uri="{FF2B5EF4-FFF2-40B4-BE49-F238E27FC236}">
                  <a16:creationId xmlns:a16="http://schemas.microsoft.com/office/drawing/2014/main" id="{8B04CE02-2F09-5746-68FB-BA84CB7F314F}"/>
                </a:ext>
              </a:extLst>
            </p:cNvPr>
            <p:cNvSpPr/>
            <p:nvPr/>
          </p:nvSpPr>
          <p:spPr>
            <a:xfrm rot="20314093">
              <a:off x="10073650" y="4874180"/>
              <a:ext cx="3577828" cy="2724952"/>
            </a:xfrm>
            <a:custGeom>
              <a:avLst/>
              <a:gdLst>
                <a:gd name="connsiteX0" fmla="*/ 313621 w 3577828"/>
                <a:gd name="connsiteY0" fmla="*/ 589146 h 2724952"/>
                <a:gd name="connsiteX1" fmla="*/ 313621 w 3577828"/>
                <a:gd name="connsiteY1" fmla="*/ 2294997 h 2724952"/>
                <a:gd name="connsiteX2" fmla="*/ 2150510 w 3577828"/>
                <a:gd name="connsiteY2" fmla="*/ 2685847 h 2724952"/>
                <a:gd name="connsiteX3" fmla="*/ 3546603 w 3577828"/>
                <a:gd name="connsiteY3" fmla="*/ 1992912 h 2724952"/>
                <a:gd name="connsiteX4" fmla="*/ 2391660 w 3577828"/>
                <a:gd name="connsiteY4" fmla="*/ 464589 h 2724952"/>
                <a:gd name="connsiteX5" fmla="*/ 313621 w 3577828"/>
                <a:gd name="connsiteY5" fmla="*/ 589146 h 2724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77828" h="2724952">
                  <a:moveTo>
                    <a:pt x="313621" y="589146"/>
                  </a:moveTo>
                  <a:cubicBezTo>
                    <a:pt x="-38443" y="1033684"/>
                    <a:pt x="-165816" y="1797487"/>
                    <a:pt x="313621" y="2294997"/>
                  </a:cubicBezTo>
                  <a:cubicBezTo>
                    <a:pt x="793059" y="2792507"/>
                    <a:pt x="1588781" y="2597082"/>
                    <a:pt x="2150510" y="2685847"/>
                  </a:cubicBezTo>
                  <a:cubicBezTo>
                    <a:pt x="2712239" y="2774611"/>
                    <a:pt x="3404918" y="2774611"/>
                    <a:pt x="3546603" y="1992912"/>
                  </a:cubicBezTo>
                  <a:cubicBezTo>
                    <a:pt x="3689003" y="1211212"/>
                    <a:pt x="3351250" y="1015787"/>
                    <a:pt x="2391660" y="464589"/>
                  </a:cubicBezTo>
                  <a:cubicBezTo>
                    <a:pt x="1432070" y="-86609"/>
                    <a:pt x="989127" y="-264138"/>
                    <a:pt x="313621" y="589146"/>
                  </a:cubicBezTo>
                  <a:close/>
                </a:path>
              </a:pathLst>
            </a:custGeom>
            <a:noFill/>
            <a:ln w="7139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4104439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m 13">
            <a:extLst>
              <a:ext uri="{FF2B5EF4-FFF2-40B4-BE49-F238E27FC236}">
                <a16:creationId xmlns:a16="http://schemas.microsoft.com/office/drawing/2014/main" id="{6AF0CB41-8CFE-12AB-8EA6-801506C879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3799" y="38100"/>
            <a:ext cx="12186114" cy="6857999"/>
          </a:xfrm>
          <a:prstGeom prst="rect">
            <a:avLst/>
          </a:prstGeom>
        </p:spPr>
      </p:pic>
      <p:sp>
        <p:nvSpPr>
          <p:cNvPr id="16" name="Rectangle 8">
            <a:extLst>
              <a:ext uri="{FF2B5EF4-FFF2-40B4-BE49-F238E27FC236}">
                <a16:creationId xmlns:a16="http://schemas.microsoft.com/office/drawing/2014/main" id="{74A7C3B4-C13F-E328-A123-C93D0AE5B80B}"/>
              </a:ext>
            </a:extLst>
          </p:cNvPr>
          <p:cNvSpPr/>
          <p:nvPr/>
        </p:nvSpPr>
        <p:spPr>
          <a:xfrm>
            <a:off x="13799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88187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D452C0F4-765D-65F9-3B86-7A481D3EC430}"/>
              </a:ext>
            </a:extLst>
          </p:cNvPr>
          <p:cNvSpPr txBox="1"/>
          <p:nvPr/>
        </p:nvSpPr>
        <p:spPr>
          <a:xfrm>
            <a:off x="353023" y="1237781"/>
            <a:ext cx="5181725" cy="33695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Lorem ipsum dolor sit amet, consectetuer adipiscing elit. Maecenas porttitor congue massa. Fusce posuere, magna sed pulvinar ultricies, purus lectus malesuada libero, sit amet commodo magna eros quis urna. </a:t>
            </a:r>
            <a:r>
              <a:rPr lang="pt-BR" sz="16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Lorem</a:t>
            </a:r>
            <a:r>
              <a:rPr lang="pt-BR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 ipsum </a:t>
            </a:r>
            <a:r>
              <a:rPr lang="pt-BR" sz="16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dolor</a:t>
            </a:r>
            <a:r>
              <a:rPr lang="pt-BR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pt-BR" sz="16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sit</a:t>
            </a:r>
            <a:r>
              <a:rPr lang="pt-BR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pt-BR" sz="16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amet</a:t>
            </a:r>
            <a:r>
              <a:rPr lang="pt-BR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, </a:t>
            </a:r>
            <a:r>
              <a:rPr lang="pt-BR" sz="16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consectetuer</a:t>
            </a:r>
            <a:r>
              <a:rPr lang="pt-BR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pt-BR" sz="16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adipiscing</a:t>
            </a:r>
            <a:r>
              <a:rPr lang="pt-BR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pt-BR" sz="16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elit</a:t>
            </a:r>
            <a:r>
              <a:rPr lang="pt-BR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pt-BR" sz="16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Maecenas</a:t>
            </a:r>
            <a:r>
              <a:rPr lang="pt-BR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pt-BR" sz="16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porttitor</a:t>
            </a:r>
            <a:r>
              <a:rPr lang="pt-BR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pt-BR" sz="16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congue</a:t>
            </a:r>
            <a:r>
              <a:rPr lang="pt-BR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 massa. </a:t>
            </a:r>
            <a:r>
              <a:rPr lang="pt-BR" sz="16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Fusce</a:t>
            </a:r>
            <a:r>
              <a:rPr lang="pt-BR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pt-BR" sz="16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posuere</a:t>
            </a:r>
            <a:r>
              <a:rPr lang="pt-BR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, magna </a:t>
            </a:r>
            <a:r>
              <a:rPr lang="pt-BR" sz="16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sed</a:t>
            </a:r>
            <a:r>
              <a:rPr lang="pt-BR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pt-BR" sz="16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pulvinar</a:t>
            </a:r>
            <a:r>
              <a:rPr lang="pt-BR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pt-BR" sz="16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ultricies</a:t>
            </a:r>
            <a:r>
              <a:rPr lang="pt-BR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, </a:t>
            </a:r>
            <a:r>
              <a:rPr lang="pt-BR" sz="16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purus</a:t>
            </a:r>
            <a:r>
              <a:rPr lang="pt-BR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pt-BR" sz="16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lectus</a:t>
            </a:r>
            <a:r>
              <a:rPr lang="pt-BR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pt-BR" sz="16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malesuada</a:t>
            </a:r>
            <a:r>
              <a:rPr lang="pt-BR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 libero;</a:t>
            </a:r>
          </a:p>
          <a:p>
            <a:pPr>
              <a:lnSpc>
                <a:spcPct val="150000"/>
              </a:lnSpc>
            </a:pPr>
            <a:endParaRPr lang="pt-BR" sz="1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15" name="Agrupar 14">
            <a:extLst>
              <a:ext uri="{FF2B5EF4-FFF2-40B4-BE49-F238E27FC236}">
                <a16:creationId xmlns:a16="http://schemas.microsoft.com/office/drawing/2014/main" id="{5C422200-F40E-DB68-F045-0C5EA81FB8C6}"/>
              </a:ext>
            </a:extLst>
          </p:cNvPr>
          <p:cNvGrpSpPr/>
          <p:nvPr/>
        </p:nvGrpSpPr>
        <p:grpSpPr>
          <a:xfrm>
            <a:off x="6605024" y="1305847"/>
            <a:ext cx="5169140" cy="3543229"/>
            <a:chOff x="6605024" y="1305847"/>
            <a:chExt cx="5169140" cy="3543229"/>
          </a:xfrm>
        </p:grpSpPr>
        <p:sp>
          <p:nvSpPr>
            <p:cNvPr id="558" name="Rectangle 574">
              <a:extLst>
                <a:ext uri="{FF2B5EF4-FFF2-40B4-BE49-F238E27FC236}">
                  <a16:creationId xmlns:a16="http://schemas.microsoft.com/office/drawing/2014/main" id="{AB99DAF8-8637-7CA8-BC22-ACC3DE7A6E51}"/>
                </a:ext>
              </a:extLst>
            </p:cNvPr>
            <p:cNvSpPr/>
            <p:nvPr/>
          </p:nvSpPr>
          <p:spPr>
            <a:xfrm>
              <a:off x="7909119" y="4056442"/>
              <a:ext cx="2624246" cy="288000"/>
            </a:xfrm>
            <a:prstGeom prst="rect">
              <a:avLst/>
            </a:prstGeom>
            <a:gradFill flip="none" rotWithShape="1">
              <a:gsLst>
                <a:gs pos="90000">
                  <a:srgbClr val="FFC000"/>
                </a:gs>
                <a:gs pos="0">
                  <a:srgbClr val="FFC000"/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0" scaled="1"/>
              <a:tileRect/>
            </a:gradFill>
            <a:ln w="25400" cap="flat" cmpd="sng" algn="ctr">
              <a:noFill/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2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59" name="TextBox 575">
              <a:extLst>
                <a:ext uri="{FF2B5EF4-FFF2-40B4-BE49-F238E27FC236}">
                  <a16:creationId xmlns:a16="http://schemas.microsoft.com/office/drawing/2014/main" id="{78A66EA5-1363-D30A-4561-A196B1F14E2D}"/>
                </a:ext>
              </a:extLst>
            </p:cNvPr>
            <p:cNvSpPr txBox="1"/>
            <p:nvPr/>
          </p:nvSpPr>
          <p:spPr>
            <a:xfrm>
              <a:off x="10769014" y="3925746"/>
              <a:ext cx="723585" cy="461665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lIns="0" rIns="0" rtlCol="0" anchor="ctr">
              <a:spAutoFit/>
            </a:bodyPr>
            <a:lstStyle/>
            <a:p>
              <a:pPr defTabSz="1218987"/>
              <a:r>
                <a:rPr lang="en-IN" sz="2400" b="1" dirty="0">
                  <a:solidFill>
                    <a:srgbClr val="FFC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90%</a:t>
              </a:r>
            </a:p>
          </p:txBody>
        </p:sp>
        <p:sp>
          <p:nvSpPr>
            <p:cNvPr id="560" name="TextBox 579">
              <a:extLst>
                <a:ext uri="{FF2B5EF4-FFF2-40B4-BE49-F238E27FC236}">
                  <a16:creationId xmlns:a16="http://schemas.microsoft.com/office/drawing/2014/main" id="{2B1066BF-057E-4BC6-16E9-7A04B8B44CD8}"/>
                </a:ext>
              </a:extLst>
            </p:cNvPr>
            <p:cNvSpPr txBox="1"/>
            <p:nvPr/>
          </p:nvSpPr>
          <p:spPr>
            <a:xfrm>
              <a:off x="6605024" y="4089640"/>
              <a:ext cx="1542424" cy="246221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defTabSz="1218987"/>
              <a:r>
                <a:rPr lang="en-IN" sz="1600" b="1" dirty="0" err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Texto</a:t>
              </a:r>
              <a:r>
                <a:rPr lang="en-IN" sz="16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IN" sz="1600" b="1" dirty="0" err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aqui</a:t>
              </a:r>
              <a:endParaRPr lang="en-I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61" name="Rectangle 580">
              <a:extLst>
                <a:ext uri="{FF2B5EF4-FFF2-40B4-BE49-F238E27FC236}">
                  <a16:creationId xmlns:a16="http://schemas.microsoft.com/office/drawing/2014/main" id="{8B44534F-0174-84DB-FFCB-CDB78AA04513}"/>
                </a:ext>
              </a:extLst>
            </p:cNvPr>
            <p:cNvSpPr/>
            <p:nvPr/>
          </p:nvSpPr>
          <p:spPr>
            <a:xfrm>
              <a:off x="7909119" y="4487393"/>
              <a:ext cx="2624246" cy="288000"/>
            </a:xfrm>
            <a:prstGeom prst="rect">
              <a:avLst/>
            </a:prstGeom>
            <a:gradFill flip="none" rotWithShape="1">
              <a:gsLst>
                <a:gs pos="0">
                  <a:srgbClr val="FFC000"/>
                </a:gs>
                <a:gs pos="60000">
                  <a:srgbClr val="FFC000"/>
                </a:gs>
                <a:gs pos="82000">
                  <a:schemeClr val="tx1">
                    <a:lumMod val="95000"/>
                    <a:lumOff val="5000"/>
                  </a:schemeClr>
                </a:gs>
              </a:gsLst>
              <a:lin ang="0" scaled="1"/>
              <a:tileRect/>
            </a:gradFill>
            <a:ln w="25400" cap="flat" cmpd="sng" algn="ctr">
              <a:noFill/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2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62" name="TextBox 581">
              <a:extLst>
                <a:ext uri="{FF2B5EF4-FFF2-40B4-BE49-F238E27FC236}">
                  <a16:creationId xmlns:a16="http://schemas.microsoft.com/office/drawing/2014/main" id="{EACBEA13-CC64-CAC0-4A54-6D68763F9641}"/>
                </a:ext>
              </a:extLst>
            </p:cNvPr>
            <p:cNvSpPr txBox="1"/>
            <p:nvPr/>
          </p:nvSpPr>
          <p:spPr>
            <a:xfrm>
              <a:off x="10769014" y="4387411"/>
              <a:ext cx="723585" cy="461665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lIns="0" rIns="0" rtlCol="0" anchor="ctr">
              <a:spAutoFit/>
            </a:bodyPr>
            <a:lstStyle/>
            <a:p>
              <a:pPr defTabSz="1218987"/>
              <a:r>
                <a:rPr lang="en-IN" sz="2400" b="1" dirty="0">
                  <a:solidFill>
                    <a:srgbClr val="FFC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70%</a:t>
              </a:r>
            </a:p>
          </p:txBody>
        </p:sp>
        <p:sp>
          <p:nvSpPr>
            <p:cNvPr id="563" name="TextBox 582">
              <a:extLst>
                <a:ext uri="{FF2B5EF4-FFF2-40B4-BE49-F238E27FC236}">
                  <a16:creationId xmlns:a16="http://schemas.microsoft.com/office/drawing/2014/main" id="{67480FAD-9ED2-7098-AE1F-0B18B7BC0AC5}"/>
                </a:ext>
              </a:extLst>
            </p:cNvPr>
            <p:cNvSpPr txBox="1"/>
            <p:nvPr/>
          </p:nvSpPr>
          <p:spPr>
            <a:xfrm>
              <a:off x="6605024" y="4492256"/>
              <a:ext cx="1542424" cy="246221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defTabSz="1218987"/>
              <a:r>
                <a:rPr lang="en-IN" sz="1600" b="1" dirty="0" err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Texto</a:t>
              </a:r>
              <a:r>
                <a:rPr lang="en-IN" sz="16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IN" sz="1600" b="1" dirty="0" err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aqui</a:t>
              </a:r>
              <a:endParaRPr lang="en-IN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67" name="TextBox 589">
              <a:extLst>
                <a:ext uri="{FF2B5EF4-FFF2-40B4-BE49-F238E27FC236}">
                  <a16:creationId xmlns:a16="http://schemas.microsoft.com/office/drawing/2014/main" id="{ADFA9FEC-31FA-0684-2177-CD81CE7826DB}"/>
                </a:ext>
              </a:extLst>
            </p:cNvPr>
            <p:cNvSpPr txBox="1"/>
            <p:nvPr/>
          </p:nvSpPr>
          <p:spPr>
            <a:xfrm>
              <a:off x="9567278" y="1847382"/>
              <a:ext cx="2206886" cy="125252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1218987">
                <a:lnSpc>
                  <a:spcPct val="150000"/>
                </a:lnSpc>
              </a:pPr>
              <a:r>
                <a:rPr lang="pt-BR" sz="1400" dirty="0" err="1">
                  <a:solidFill>
                    <a:schemeClr val="bg1"/>
                  </a:solidFill>
                  <a:latin typeface="Century Gothic" panose="020B0502020202020204" pitchFamily="34" charset="0"/>
                </a:rPr>
                <a:t>Lorem</a:t>
              </a:r>
              <a:r>
                <a:rPr lang="pt-BR" sz="14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 ipsum </a:t>
              </a:r>
              <a:r>
                <a:rPr lang="pt-BR" sz="1400" dirty="0" err="1">
                  <a:solidFill>
                    <a:schemeClr val="bg1"/>
                  </a:solidFill>
                  <a:latin typeface="Century Gothic" panose="020B0502020202020204" pitchFamily="34" charset="0"/>
                </a:rPr>
                <a:t>dolor</a:t>
              </a:r>
              <a:r>
                <a:rPr lang="pt-BR" sz="14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 </a:t>
              </a:r>
              <a:r>
                <a:rPr lang="pt-BR" sz="1400" dirty="0" err="1">
                  <a:solidFill>
                    <a:schemeClr val="bg1"/>
                  </a:solidFill>
                  <a:latin typeface="Century Gothic" panose="020B0502020202020204" pitchFamily="34" charset="0"/>
                </a:rPr>
                <a:t>sit</a:t>
              </a:r>
              <a:r>
                <a:rPr lang="pt-BR" sz="14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 </a:t>
              </a:r>
              <a:r>
                <a:rPr lang="pt-BR" sz="1400" dirty="0" err="1">
                  <a:solidFill>
                    <a:schemeClr val="bg1"/>
                  </a:solidFill>
                  <a:latin typeface="Century Gothic" panose="020B0502020202020204" pitchFamily="34" charset="0"/>
                </a:rPr>
                <a:t>amet</a:t>
              </a:r>
              <a:r>
                <a:rPr lang="pt-BR" sz="14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, </a:t>
              </a:r>
              <a:r>
                <a:rPr lang="pt-BR" sz="1400" dirty="0" err="1">
                  <a:solidFill>
                    <a:schemeClr val="bg1"/>
                  </a:solidFill>
                  <a:latin typeface="Century Gothic" panose="020B0502020202020204" pitchFamily="34" charset="0"/>
                </a:rPr>
                <a:t>consectetuer</a:t>
              </a:r>
              <a:r>
                <a:rPr lang="pt-BR" sz="14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 </a:t>
              </a:r>
              <a:r>
                <a:rPr lang="pt-BR" sz="1400" dirty="0" err="1">
                  <a:solidFill>
                    <a:schemeClr val="bg1"/>
                  </a:solidFill>
                  <a:latin typeface="Century Gothic" panose="020B0502020202020204" pitchFamily="34" charset="0"/>
                </a:rPr>
                <a:t>adipiscing</a:t>
              </a:r>
              <a:r>
                <a:rPr lang="pt-BR" sz="14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 </a:t>
              </a:r>
              <a:r>
                <a:rPr lang="pt-BR" sz="1400" dirty="0" err="1">
                  <a:solidFill>
                    <a:schemeClr val="bg1"/>
                  </a:solidFill>
                  <a:latin typeface="Century Gothic" panose="020B0502020202020204" pitchFamily="34" charset="0"/>
                </a:rPr>
                <a:t>elit</a:t>
              </a:r>
              <a:r>
                <a:rPr lang="pt-BR" sz="14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. </a:t>
              </a:r>
              <a:r>
                <a:rPr lang="pt-BR" sz="1400" dirty="0" err="1">
                  <a:solidFill>
                    <a:schemeClr val="bg1"/>
                  </a:solidFill>
                  <a:latin typeface="Century Gothic" panose="020B0502020202020204" pitchFamily="34" charset="0"/>
                </a:rPr>
                <a:t>Maecenas</a:t>
              </a:r>
              <a:r>
                <a:rPr lang="pt-BR" sz="14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 </a:t>
              </a:r>
              <a:r>
                <a:rPr lang="pt-BR" sz="1400" dirty="0" err="1">
                  <a:solidFill>
                    <a:schemeClr val="bg1"/>
                  </a:solidFill>
                  <a:latin typeface="Century Gothic" panose="020B0502020202020204" pitchFamily="34" charset="0"/>
                </a:rPr>
                <a:t>porttitor</a:t>
              </a:r>
              <a:r>
                <a:rPr lang="pt-BR" sz="14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 </a:t>
              </a:r>
              <a:r>
                <a:rPr lang="pt-BR" sz="1400" dirty="0" err="1">
                  <a:solidFill>
                    <a:schemeClr val="bg1"/>
                  </a:solidFill>
                  <a:latin typeface="Century Gothic" panose="020B0502020202020204" pitchFamily="34" charset="0"/>
                </a:rPr>
                <a:t>congue</a:t>
              </a:r>
              <a:r>
                <a:rPr lang="pt-BR" sz="14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 massa.</a:t>
              </a:r>
              <a:endParaRPr lang="en-US" sz="1400" dirty="0">
                <a:solidFill>
                  <a:prstClr val="black">
                    <a:lumMod val="50000"/>
                    <a:lumOff val="50000"/>
                  </a:prstClr>
                </a:solidFill>
                <a:latin typeface="Arial" panose="020B0604020202020204" pitchFamily="34" charset="0"/>
                <a:ea typeface="Open Sans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68" name="Rectangle 590">
              <a:extLst>
                <a:ext uri="{FF2B5EF4-FFF2-40B4-BE49-F238E27FC236}">
                  <a16:creationId xmlns:a16="http://schemas.microsoft.com/office/drawing/2014/main" id="{C677AEF5-F00B-E7E0-EFC5-CBCE1914A046}"/>
                </a:ext>
              </a:extLst>
            </p:cNvPr>
            <p:cNvSpPr/>
            <p:nvPr/>
          </p:nvSpPr>
          <p:spPr>
            <a:xfrm>
              <a:off x="9560208" y="1319923"/>
              <a:ext cx="2055414" cy="369332"/>
            </a:xfrm>
            <a:prstGeom prst="rect">
              <a:avLst/>
            </a:prstGeom>
          </p:spPr>
          <p:txBody>
            <a:bodyPr wrap="square" lIns="0" rIns="0">
              <a:spAutoFit/>
            </a:bodyPr>
            <a:lstStyle/>
            <a:p>
              <a:pPr defTabSz="1218987"/>
              <a:r>
                <a:rPr lang="en-US" b="1" kern="0" dirty="0" err="1">
                  <a:solidFill>
                    <a:schemeClr val="bg1"/>
                  </a:solidFill>
                  <a:latin typeface="Arial" panose="020B0604020202020204" pitchFamily="34" charset="0"/>
                  <a:ea typeface="Open Sans" pitchFamily="34" charset="0"/>
                  <a:cs typeface="Arial" panose="020B0604020202020204" pitchFamily="34" charset="0"/>
                </a:rPr>
                <a:t>Título</a:t>
              </a:r>
              <a:r>
                <a:rPr lang="en-US" b="1" kern="0" dirty="0">
                  <a:solidFill>
                    <a:schemeClr val="bg1"/>
                  </a:solidFill>
                  <a:latin typeface="Arial" panose="020B0604020202020204" pitchFamily="34" charset="0"/>
                  <a:ea typeface="Open Sans" pitchFamily="34" charset="0"/>
                  <a:cs typeface="Arial" panose="020B0604020202020204" pitchFamily="34" charset="0"/>
                </a:rPr>
                <a:t> </a:t>
              </a:r>
              <a:r>
                <a:rPr lang="en-US" b="1" kern="0" dirty="0" err="1">
                  <a:solidFill>
                    <a:schemeClr val="bg1"/>
                  </a:solidFill>
                  <a:latin typeface="Arial" panose="020B0604020202020204" pitchFamily="34" charset="0"/>
                  <a:ea typeface="Open Sans" pitchFamily="34" charset="0"/>
                  <a:cs typeface="Arial" panose="020B0604020202020204" pitchFamily="34" charset="0"/>
                </a:rPr>
                <a:t>Aqui</a:t>
              </a:r>
              <a:endParaRPr lang="en-US" b="1" kern="0" dirty="0">
                <a:solidFill>
                  <a:schemeClr val="bg1"/>
                </a:solidFill>
                <a:latin typeface="Arial" panose="020B0604020202020204" pitchFamily="34" charset="0"/>
                <a:ea typeface="Open Sans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13" name="Agrupar 12">
              <a:extLst>
                <a:ext uri="{FF2B5EF4-FFF2-40B4-BE49-F238E27FC236}">
                  <a16:creationId xmlns:a16="http://schemas.microsoft.com/office/drawing/2014/main" id="{853865CE-D09D-38FA-3ACD-4FA7BF7A13BE}"/>
                </a:ext>
              </a:extLst>
            </p:cNvPr>
            <p:cNvGrpSpPr/>
            <p:nvPr/>
          </p:nvGrpSpPr>
          <p:grpSpPr>
            <a:xfrm>
              <a:off x="6707140" y="1305847"/>
              <a:ext cx="2622147" cy="2089757"/>
              <a:chOff x="6707140" y="1305847"/>
              <a:chExt cx="2622147" cy="2089757"/>
            </a:xfrm>
          </p:grpSpPr>
          <p:sp>
            <p:nvSpPr>
              <p:cNvPr id="570" name="Rectangle 23">
                <a:extLst>
                  <a:ext uri="{FF2B5EF4-FFF2-40B4-BE49-F238E27FC236}">
                    <a16:creationId xmlns:a16="http://schemas.microsoft.com/office/drawing/2014/main" id="{A63B9D89-B382-923A-8DCC-33E8EA47C0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683603" y="2997555"/>
                <a:ext cx="671707" cy="276146"/>
              </a:xfrm>
              <a:prstGeom prst="rect">
                <a:avLst/>
              </a:prstGeom>
              <a:solidFill>
                <a:sysClr val="window" lastClr="FFFFFF">
                  <a:lumMod val="65000"/>
                </a:sys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71" name="Freeform 24">
                <a:extLst>
                  <a:ext uri="{FF2B5EF4-FFF2-40B4-BE49-F238E27FC236}">
                    <a16:creationId xmlns:a16="http://schemas.microsoft.com/office/drawing/2014/main" id="{74930669-0B61-0B8C-E890-F6FE7185A2B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707140" y="1305847"/>
                <a:ext cx="2622147" cy="1403123"/>
              </a:xfrm>
              <a:custGeom>
                <a:avLst/>
                <a:gdLst>
                  <a:gd name="T0" fmla="*/ 0 w 1101"/>
                  <a:gd name="T1" fmla="*/ 589 h 589"/>
                  <a:gd name="T2" fmla="*/ 0 w 1101"/>
                  <a:gd name="T3" fmla="*/ 20 h 589"/>
                  <a:gd name="T4" fmla="*/ 26 w 1101"/>
                  <a:gd name="T5" fmla="*/ 0 h 589"/>
                  <a:gd name="T6" fmla="*/ 1076 w 1101"/>
                  <a:gd name="T7" fmla="*/ 0 h 589"/>
                  <a:gd name="T8" fmla="*/ 1101 w 1101"/>
                  <a:gd name="T9" fmla="*/ 20 h 589"/>
                  <a:gd name="T10" fmla="*/ 1101 w 1101"/>
                  <a:gd name="T11" fmla="*/ 589 h 589"/>
                  <a:gd name="T12" fmla="*/ 0 w 1101"/>
                  <a:gd name="T13" fmla="*/ 589 h 589"/>
                  <a:gd name="T14" fmla="*/ 0 w 1101"/>
                  <a:gd name="T15" fmla="*/ 589 h 589"/>
                  <a:gd name="T16" fmla="*/ 0 w 1101"/>
                  <a:gd name="T17" fmla="*/ 589 h 5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01" h="589">
                    <a:moveTo>
                      <a:pt x="0" y="589"/>
                    </a:moveTo>
                    <a:cubicBezTo>
                      <a:pt x="0" y="20"/>
                      <a:pt x="0" y="20"/>
                      <a:pt x="0" y="20"/>
                    </a:cubicBezTo>
                    <a:cubicBezTo>
                      <a:pt x="0" y="4"/>
                      <a:pt x="11" y="0"/>
                      <a:pt x="26" y="0"/>
                    </a:cubicBezTo>
                    <a:cubicBezTo>
                      <a:pt x="1076" y="0"/>
                      <a:pt x="1076" y="0"/>
                      <a:pt x="1076" y="0"/>
                    </a:cubicBezTo>
                    <a:cubicBezTo>
                      <a:pt x="1091" y="0"/>
                      <a:pt x="1101" y="4"/>
                      <a:pt x="1101" y="20"/>
                    </a:cubicBezTo>
                    <a:cubicBezTo>
                      <a:pt x="1101" y="589"/>
                      <a:pt x="1101" y="589"/>
                      <a:pt x="1101" y="589"/>
                    </a:cubicBezTo>
                    <a:lnTo>
                      <a:pt x="0" y="589"/>
                    </a:lnTo>
                    <a:close/>
                    <a:moveTo>
                      <a:pt x="0" y="589"/>
                    </a:moveTo>
                    <a:cubicBezTo>
                      <a:pt x="0" y="589"/>
                      <a:pt x="0" y="589"/>
                      <a:pt x="0" y="589"/>
                    </a:cubicBezTo>
                  </a:path>
                </a:pathLst>
              </a:custGeom>
              <a:solidFill>
                <a:sysClr val="windowText" lastClr="000000">
                  <a:lumMod val="75000"/>
                  <a:lumOff val="25000"/>
                </a:sys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72" name="Freeform 25">
                <a:extLst>
                  <a:ext uri="{FF2B5EF4-FFF2-40B4-BE49-F238E27FC236}">
                    <a16:creationId xmlns:a16="http://schemas.microsoft.com/office/drawing/2014/main" id="{92DB6A5F-A96C-5C74-1830-ED974EB4C18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707140" y="2708970"/>
                <a:ext cx="2622147" cy="304757"/>
              </a:xfrm>
              <a:custGeom>
                <a:avLst/>
                <a:gdLst>
                  <a:gd name="T0" fmla="*/ 0 w 1101"/>
                  <a:gd name="T1" fmla="*/ 0 h 128"/>
                  <a:gd name="T2" fmla="*/ 0 w 1101"/>
                  <a:gd name="T3" fmla="*/ 96 h 128"/>
                  <a:gd name="T4" fmla="*/ 26 w 1101"/>
                  <a:gd name="T5" fmla="*/ 128 h 128"/>
                  <a:gd name="T6" fmla="*/ 1076 w 1101"/>
                  <a:gd name="T7" fmla="*/ 128 h 128"/>
                  <a:gd name="T8" fmla="*/ 1101 w 1101"/>
                  <a:gd name="T9" fmla="*/ 96 h 128"/>
                  <a:gd name="T10" fmla="*/ 1101 w 1101"/>
                  <a:gd name="T11" fmla="*/ 0 h 128"/>
                  <a:gd name="T12" fmla="*/ 0 w 1101"/>
                  <a:gd name="T13" fmla="*/ 0 h 128"/>
                  <a:gd name="T14" fmla="*/ 0 w 1101"/>
                  <a:gd name="T15" fmla="*/ 0 h 128"/>
                  <a:gd name="T16" fmla="*/ 0 w 1101"/>
                  <a:gd name="T17" fmla="*/ 0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01" h="128">
                    <a:moveTo>
                      <a:pt x="0" y="0"/>
                    </a:moveTo>
                    <a:cubicBezTo>
                      <a:pt x="0" y="96"/>
                      <a:pt x="0" y="96"/>
                      <a:pt x="0" y="96"/>
                    </a:cubicBezTo>
                    <a:cubicBezTo>
                      <a:pt x="0" y="111"/>
                      <a:pt x="11" y="128"/>
                      <a:pt x="26" y="128"/>
                    </a:cubicBezTo>
                    <a:cubicBezTo>
                      <a:pt x="1076" y="128"/>
                      <a:pt x="1076" y="128"/>
                      <a:pt x="1076" y="128"/>
                    </a:cubicBezTo>
                    <a:cubicBezTo>
                      <a:pt x="1091" y="128"/>
                      <a:pt x="1101" y="111"/>
                      <a:pt x="1101" y="96"/>
                    </a:cubicBezTo>
                    <a:cubicBezTo>
                      <a:pt x="1101" y="0"/>
                      <a:pt x="1101" y="0"/>
                      <a:pt x="1101" y="0"/>
                    </a:cubicBezTo>
                    <a:lnTo>
                      <a:pt x="0" y="0"/>
                    </a:lnTo>
                    <a:close/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ysClr val="window" lastClr="FFFFFF">
                  <a:lumMod val="85000"/>
                </a:sys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73" name="Rectangle 26">
                <a:extLst>
                  <a:ext uri="{FF2B5EF4-FFF2-40B4-BE49-F238E27FC236}">
                    <a16:creationId xmlns:a16="http://schemas.microsoft.com/office/drawing/2014/main" id="{C023BD9B-2F94-85B3-593C-254C1496D6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31530" y="1443921"/>
                <a:ext cx="2375854" cy="1126976"/>
              </a:xfrm>
              <a:prstGeom prst="rect">
                <a:avLst/>
              </a:prstGeom>
              <a:solidFill>
                <a:sysClr val="windowText" lastClr="000000">
                  <a:lumMod val="65000"/>
                  <a:lumOff val="35000"/>
                </a:sys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74" name="Freeform 27">
                <a:extLst>
                  <a:ext uri="{FF2B5EF4-FFF2-40B4-BE49-F238E27FC236}">
                    <a16:creationId xmlns:a16="http://schemas.microsoft.com/office/drawing/2014/main" id="{47E6E0EA-23B7-5505-7842-CCB49904231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472140" y="3273702"/>
                <a:ext cx="1097122" cy="121902"/>
              </a:xfrm>
              <a:custGeom>
                <a:avLst/>
                <a:gdLst>
                  <a:gd name="T0" fmla="*/ 461 w 461"/>
                  <a:gd name="T1" fmla="*/ 25 h 51"/>
                  <a:gd name="T2" fmla="*/ 435 w 461"/>
                  <a:gd name="T3" fmla="*/ 0 h 51"/>
                  <a:gd name="T4" fmla="*/ 25 w 461"/>
                  <a:gd name="T5" fmla="*/ 0 h 51"/>
                  <a:gd name="T6" fmla="*/ 0 w 461"/>
                  <a:gd name="T7" fmla="*/ 25 h 51"/>
                  <a:gd name="T8" fmla="*/ 25 w 461"/>
                  <a:gd name="T9" fmla="*/ 51 h 51"/>
                  <a:gd name="T10" fmla="*/ 435 w 461"/>
                  <a:gd name="T11" fmla="*/ 51 h 51"/>
                  <a:gd name="T12" fmla="*/ 461 w 461"/>
                  <a:gd name="T13" fmla="*/ 25 h 51"/>
                  <a:gd name="T14" fmla="*/ 461 w 461"/>
                  <a:gd name="T15" fmla="*/ 25 h 51"/>
                  <a:gd name="T16" fmla="*/ 461 w 461"/>
                  <a:gd name="T17" fmla="*/ 25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61" h="51">
                    <a:moveTo>
                      <a:pt x="461" y="25"/>
                    </a:moveTo>
                    <a:cubicBezTo>
                      <a:pt x="461" y="11"/>
                      <a:pt x="449" y="0"/>
                      <a:pt x="435" y="0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0" y="11"/>
                      <a:pt x="0" y="25"/>
                    </a:cubicBezTo>
                    <a:cubicBezTo>
                      <a:pt x="0" y="39"/>
                      <a:pt x="11" y="51"/>
                      <a:pt x="25" y="51"/>
                    </a:cubicBezTo>
                    <a:cubicBezTo>
                      <a:pt x="435" y="51"/>
                      <a:pt x="435" y="51"/>
                      <a:pt x="435" y="51"/>
                    </a:cubicBezTo>
                    <a:cubicBezTo>
                      <a:pt x="449" y="51"/>
                      <a:pt x="461" y="39"/>
                      <a:pt x="461" y="25"/>
                    </a:cubicBezTo>
                    <a:close/>
                    <a:moveTo>
                      <a:pt x="461" y="25"/>
                    </a:moveTo>
                    <a:cubicBezTo>
                      <a:pt x="461" y="25"/>
                      <a:pt x="461" y="25"/>
                      <a:pt x="461" y="25"/>
                    </a:cubicBezTo>
                  </a:path>
                </a:pathLst>
              </a:custGeom>
              <a:solidFill>
                <a:sysClr val="window" lastClr="FFFFFF">
                  <a:lumMod val="85000"/>
                </a:sys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575" name="Freeform 527">
              <a:extLst>
                <a:ext uri="{FF2B5EF4-FFF2-40B4-BE49-F238E27FC236}">
                  <a16:creationId xmlns:a16="http://schemas.microsoft.com/office/drawing/2014/main" id="{A1B11986-4498-FEA2-1B1D-1375E43A343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07183" y="1580283"/>
              <a:ext cx="2089687" cy="1007172"/>
            </a:xfrm>
            <a:custGeom>
              <a:avLst/>
              <a:gdLst>
                <a:gd name="T0" fmla="*/ 2048 w 7766"/>
                <a:gd name="T1" fmla="*/ 2169 h 3743"/>
                <a:gd name="T2" fmla="*/ 2151 w 7766"/>
                <a:gd name="T3" fmla="*/ 1616 h 3743"/>
                <a:gd name="T4" fmla="*/ 2239 w 7766"/>
                <a:gd name="T5" fmla="*/ 1337 h 3743"/>
                <a:gd name="T6" fmla="*/ 2127 w 7766"/>
                <a:gd name="T7" fmla="*/ 1167 h 3743"/>
                <a:gd name="T8" fmla="*/ 1759 w 7766"/>
                <a:gd name="T9" fmla="*/ 602 h 3743"/>
                <a:gd name="T10" fmla="*/ 419 w 7766"/>
                <a:gd name="T11" fmla="*/ 580 h 3743"/>
                <a:gd name="T12" fmla="*/ 616 w 7766"/>
                <a:gd name="T13" fmla="*/ 951 h 3743"/>
                <a:gd name="T14" fmla="*/ 1195 w 7766"/>
                <a:gd name="T15" fmla="*/ 1297 h 3743"/>
                <a:gd name="T16" fmla="*/ 2127 w 7766"/>
                <a:gd name="T17" fmla="*/ 2181 h 3743"/>
                <a:gd name="T18" fmla="*/ 2257 w 7766"/>
                <a:gd name="T19" fmla="*/ 3594 h 3743"/>
                <a:gd name="T20" fmla="*/ 2184 w 7766"/>
                <a:gd name="T21" fmla="*/ 1379 h 3743"/>
                <a:gd name="T22" fmla="*/ 1960 w 7766"/>
                <a:gd name="T23" fmla="*/ 1319 h 3743"/>
                <a:gd name="T24" fmla="*/ 2560 w 7766"/>
                <a:gd name="T25" fmla="*/ 1288 h 3743"/>
                <a:gd name="T26" fmla="*/ 1092 w 7766"/>
                <a:gd name="T27" fmla="*/ 1212 h 3743"/>
                <a:gd name="T28" fmla="*/ 2302 w 7766"/>
                <a:gd name="T29" fmla="*/ 3579 h 3743"/>
                <a:gd name="T30" fmla="*/ 2199 w 7766"/>
                <a:gd name="T31" fmla="*/ 3442 h 3743"/>
                <a:gd name="T32" fmla="*/ 3373 w 7766"/>
                <a:gd name="T33" fmla="*/ 738 h 3743"/>
                <a:gd name="T34" fmla="*/ 3373 w 7766"/>
                <a:gd name="T35" fmla="*/ 210 h 3743"/>
                <a:gd name="T36" fmla="*/ 2651 w 7766"/>
                <a:gd name="T37" fmla="*/ 684 h 3743"/>
                <a:gd name="T38" fmla="*/ 2406 w 7766"/>
                <a:gd name="T39" fmla="*/ 2136 h 3743"/>
                <a:gd name="T40" fmla="*/ 2215 w 7766"/>
                <a:gd name="T41" fmla="*/ 1941 h 3743"/>
                <a:gd name="T42" fmla="*/ 3713 w 7766"/>
                <a:gd name="T43" fmla="*/ 1051 h 3743"/>
                <a:gd name="T44" fmla="*/ 2078 w 7766"/>
                <a:gd name="T45" fmla="*/ 1142 h 3743"/>
                <a:gd name="T46" fmla="*/ 3558 w 7766"/>
                <a:gd name="T47" fmla="*/ 1167 h 3743"/>
                <a:gd name="T48" fmla="*/ 2794 w 7766"/>
                <a:gd name="T49" fmla="*/ 64 h 3743"/>
                <a:gd name="T50" fmla="*/ 2415 w 7766"/>
                <a:gd name="T51" fmla="*/ 823 h 3743"/>
                <a:gd name="T52" fmla="*/ 3998 w 7766"/>
                <a:gd name="T53" fmla="*/ 192 h 3743"/>
                <a:gd name="T54" fmla="*/ 6619 w 7766"/>
                <a:gd name="T55" fmla="*/ 380 h 3743"/>
                <a:gd name="T56" fmla="*/ 5193 w 7766"/>
                <a:gd name="T57" fmla="*/ 316 h 3743"/>
                <a:gd name="T58" fmla="*/ 158 w 7766"/>
                <a:gd name="T59" fmla="*/ 1164 h 3743"/>
                <a:gd name="T60" fmla="*/ 1477 w 7766"/>
                <a:gd name="T61" fmla="*/ 669 h 3743"/>
                <a:gd name="T62" fmla="*/ 2154 w 7766"/>
                <a:gd name="T63" fmla="*/ 681 h 3743"/>
                <a:gd name="T64" fmla="*/ 1344 w 7766"/>
                <a:gd name="T65" fmla="*/ 471 h 3743"/>
                <a:gd name="T66" fmla="*/ 2005 w 7766"/>
                <a:gd name="T67" fmla="*/ 422 h 3743"/>
                <a:gd name="T68" fmla="*/ 1405 w 7766"/>
                <a:gd name="T69" fmla="*/ 258 h 3743"/>
                <a:gd name="T70" fmla="*/ 7399 w 7766"/>
                <a:gd name="T71" fmla="*/ 2300 h 3743"/>
                <a:gd name="T72" fmla="*/ 7305 w 7766"/>
                <a:gd name="T73" fmla="*/ 3406 h 3743"/>
                <a:gd name="T74" fmla="*/ 6316 w 7766"/>
                <a:gd name="T75" fmla="*/ 2428 h 3743"/>
                <a:gd name="T76" fmla="*/ 6819 w 7766"/>
                <a:gd name="T77" fmla="*/ 2674 h 3743"/>
                <a:gd name="T78" fmla="*/ 6813 w 7766"/>
                <a:gd name="T79" fmla="*/ 3202 h 3743"/>
                <a:gd name="T80" fmla="*/ 4308 w 7766"/>
                <a:gd name="T81" fmla="*/ 1486 h 3743"/>
                <a:gd name="T82" fmla="*/ 5739 w 7766"/>
                <a:gd name="T83" fmla="*/ 1954 h 3743"/>
                <a:gd name="T84" fmla="*/ 3977 w 7766"/>
                <a:gd name="T85" fmla="*/ 1458 h 3743"/>
                <a:gd name="T86" fmla="*/ 6173 w 7766"/>
                <a:gd name="T87" fmla="*/ 2546 h 3743"/>
                <a:gd name="T88" fmla="*/ 6495 w 7766"/>
                <a:gd name="T89" fmla="*/ 1635 h 3743"/>
                <a:gd name="T90" fmla="*/ 6334 w 7766"/>
                <a:gd name="T91" fmla="*/ 1978 h 3743"/>
                <a:gd name="T92" fmla="*/ 3959 w 7766"/>
                <a:gd name="T93" fmla="*/ 2285 h 3743"/>
                <a:gd name="T94" fmla="*/ 6449 w 7766"/>
                <a:gd name="T95" fmla="*/ 2522 h 3743"/>
                <a:gd name="T96" fmla="*/ 6835 w 7766"/>
                <a:gd name="T97" fmla="*/ 1981 h 3743"/>
                <a:gd name="T98" fmla="*/ 6759 w 7766"/>
                <a:gd name="T99" fmla="*/ 2573 h 3743"/>
                <a:gd name="T100" fmla="*/ 6252 w 7766"/>
                <a:gd name="T101" fmla="*/ 2534 h 3743"/>
                <a:gd name="T102" fmla="*/ 7135 w 7766"/>
                <a:gd name="T103" fmla="*/ 608 h 3743"/>
                <a:gd name="T104" fmla="*/ 5351 w 7766"/>
                <a:gd name="T105" fmla="*/ 504 h 3743"/>
                <a:gd name="T106" fmla="*/ 4123 w 7766"/>
                <a:gd name="T107" fmla="*/ 653 h 3743"/>
                <a:gd name="T108" fmla="*/ 4229 w 7766"/>
                <a:gd name="T109" fmla="*/ 836 h 3743"/>
                <a:gd name="T110" fmla="*/ 3643 w 7766"/>
                <a:gd name="T111" fmla="*/ 1559 h 3743"/>
                <a:gd name="T112" fmla="*/ 4517 w 7766"/>
                <a:gd name="T113" fmla="*/ 1325 h 3743"/>
                <a:gd name="T114" fmla="*/ 3434 w 7766"/>
                <a:gd name="T115" fmla="*/ 2112 h 3743"/>
                <a:gd name="T116" fmla="*/ 4626 w 7766"/>
                <a:gd name="T117" fmla="*/ 2598 h 3743"/>
                <a:gd name="T118" fmla="*/ 5045 w 7766"/>
                <a:gd name="T119" fmla="*/ 1823 h 3743"/>
                <a:gd name="T120" fmla="*/ 5921 w 7766"/>
                <a:gd name="T121" fmla="*/ 2236 h 3743"/>
                <a:gd name="T122" fmla="*/ 6273 w 7766"/>
                <a:gd name="T123" fmla="*/ 1537 h 3743"/>
                <a:gd name="T124" fmla="*/ 7132 w 7766"/>
                <a:gd name="T125" fmla="*/ 1136 h 3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7766" h="3743">
                  <a:moveTo>
                    <a:pt x="2958" y="2643"/>
                  </a:moveTo>
                  <a:lnTo>
                    <a:pt x="2958" y="2646"/>
                  </a:lnTo>
                  <a:lnTo>
                    <a:pt x="2958" y="2646"/>
                  </a:lnTo>
                  <a:lnTo>
                    <a:pt x="2958" y="2646"/>
                  </a:lnTo>
                  <a:lnTo>
                    <a:pt x="2958" y="2646"/>
                  </a:lnTo>
                  <a:lnTo>
                    <a:pt x="2961" y="2646"/>
                  </a:lnTo>
                  <a:lnTo>
                    <a:pt x="2961" y="2643"/>
                  </a:lnTo>
                  <a:lnTo>
                    <a:pt x="2958" y="2643"/>
                  </a:lnTo>
                  <a:lnTo>
                    <a:pt x="2958" y="2643"/>
                  </a:lnTo>
                  <a:close/>
                  <a:moveTo>
                    <a:pt x="2026" y="1325"/>
                  </a:moveTo>
                  <a:lnTo>
                    <a:pt x="2026" y="1325"/>
                  </a:lnTo>
                  <a:lnTo>
                    <a:pt x="2026" y="1325"/>
                  </a:lnTo>
                  <a:lnTo>
                    <a:pt x="2029" y="1325"/>
                  </a:lnTo>
                  <a:lnTo>
                    <a:pt x="2029" y="1325"/>
                  </a:lnTo>
                  <a:lnTo>
                    <a:pt x="2026" y="1322"/>
                  </a:lnTo>
                  <a:lnTo>
                    <a:pt x="2026" y="1322"/>
                  </a:lnTo>
                  <a:lnTo>
                    <a:pt x="2026" y="1322"/>
                  </a:lnTo>
                  <a:lnTo>
                    <a:pt x="2026" y="1319"/>
                  </a:lnTo>
                  <a:lnTo>
                    <a:pt x="2026" y="1319"/>
                  </a:lnTo>
                  <a:lnTo>
                    <a:pt x="2026" y="1319"/>
                  </a:lnTo>
                  <a:lnTo>
                    <a:pt x="2026" y="1322"/>
                  </a:lnTo>
                  <a:lnTo>
                    <a:pt x="2026" y="1322"/>
                  </a:lnTo>
                  <a:lnTo>
                    <a:pt x="2026" y="1325"/>
                  </a:lnTo>
                  <a:close/>
                  <a:moveTo>
                    <a:pt x="2054" y="1337"/>
                  </a:moveTo>
                  <a:lnTo>
                    <a:pt x="2054" y="1337"/>
                  </a:lnTo>
                  <a:lnTo>
                    <a:pt x="2057" y="1340"/>
                  </a:lnTo>
                  <a:lnTo>
                    <a:pt x="2060" y="1340"/>
                  </a:lnTo>
                  <a:lnTo>
                    <a:pt x="2063" y="1340"/>
                  </a:lnTo>
                  <a:lnTo>
                    <a:pt x="2063" y="1340"/>
                  </a:lnTo>
                  <a:lnTo>
                    <a:pt x="2066" y="1343"/>
                  </a:lnTo>
                  <a:lnTo>
                    <a:pt x="2066" y="1343"/>
                  </a:lnTo>
                  <a:lnTo>
                    <a:pt x="2069" y="1343"/>
                  </a:lnTo>
                  <a:lnTo>
                    <a:pt x="2069" y="1343"/>
                  </a:lnTo>
                  <a:lnTo>
                    <a:pt x="2072" y="1343"/>
                  </a:lnTo>
                  <a:lnTo>
                    <a:pt x="2072" y="1346"/>
                  </a:lnTo>
                  <a:lnTo>
                    <a:pt x="2072" y="1346"/>
                  </a:lnTo>
                  <a:lnTo>
                    <a:pt x="2075" y="1340"/>
                  </a:lnTo>
                  <a:lnTo>
                    <a:pt x="2078" y="1340"/>
                  </a:lnTo>
                  <a:lnTo>
                    <a:pt x="2078" y="1343"/>
                  </a:lnTo>
                  <a:lnTo>
                    <a:pt x="2075" y="1343"/>
                  </a:lnTo>
                  <a:lnTo>
                    <a:pt x="2075" y="1343"/>
                  </a:lnTo>
                  <a:lnTo>
                    <a:pt x="2075" y="1343"/>
                  </a:lnTo>
                  <a:lnTo>
                    <a:pt x="2072" y="1343"/>
                  </a:lnTo>
                  <a:lnTo>
                    <a:pt x="2072" y="1346"/>
                  </a:lnTo>
                  <a:lnTo>
                    <a:pt x="2072" y="1346"/>
                  </a:lnTo>
                  <a:lnTo>
                    <a:pt x="2075" y="1346"/>
                  </a:lnTo>
                  <a:lnTo>
                    <a:pt x="2075" y="1346"/>
                  </a:lnTo>
                  <a:lnTo>
                    <a:pt x="2075" y="1346"/>
                  </a:lnTo>
                  <a:lnTo>
                    <a:pt x="2078" y="1343"/>
                  </a:lnTo>
                  <a:lnTo>
                    <a:pt x="2078" y="1343"/>
                  </a:lnTo>
                  <a:lnTo>
                    <a:pt x="2081" y="1340"/>
                  </a:lnTo>
                  <a:lnTo>
                    <a:pt x="2081" y="1340"/>
                  </a:lnTo>
                  <a:lnTo>
                    <a:pt x="2078" y="1340"/>
                  </a:lnTo>
                  <a:lnTo>
                    <a:pt x="2078" y="1337"/>
                  </a:lnTo>
                  <a:lnTo>
                    <a:pt x="2078" y="1337"/>
                  </a:lnTo>
                  <a:lnTo>
                    <a:pt x="2078" y="1337"/>
                  </a:lnTo>
                  <a:lnTo>
                    <a:pt x="2078" y="1337"/>
                  </a:lnTo>
                  <a:lnTo>
                    <a:pt x="2078" y="1337"/>
                  </a:lnTo>
                  <a:lnTo>
                    <a:pt x="2078" y="1337"/>
                  </a:lnTo>
                  <a:lnTo>
                    <a:pt x="2078" y="1337"/>
                  </a:lnTo>
                  <a:lnTo>
                    <a:pt x="2078" y="1340"/>
                  </a:lnTo>
                  <a:lnTo>
                    <a:pt x="2075" y="1340"/>
                  </a:lnTo>
                  <a:lnTo>
                    <a:pt x="2075" y="1340"/>
                  </a:lnTo>
                  <a:lnTo>
                    <a:pt x="2075" y="1337"/>
                  </a:lnTo>
                  <a:lnTo>
                    <a:pt x="2075" y="1337"/>
                  </a:lnTo>
                  <a:lnTo>
                    <a:pt x="2075" y="1337"/>
                  </a:lnTo>
                  <a:lnTo>
                    <a:pt x="2075" y="1337"/>
                  </a:lnTo>
                  <a:lnTo>
                    <a:pt x="2075" y="1337"/>
                  </a:lnTo>
                  <a:lnTo>
                    <a:pt x="2075" y="1334"/>
                  </a:lnTo>
                  <a:lnTo>
                    <a:pt x="2075" y="1334"/>
                  </a:lnTo>
                  <a:lnTo>
                    <a:pt x="2075" y="1334"/>
                  </a:lnTo>
                  <a:lnTo>
                    <a:pt x="2072" y="1334"/>
                  </a:lnTo>
                  <a:lnTo>
                    <a:pt x="2072" y="1334"/>
                  </a:lnTo>
                  <a:lnTo>
                    <a:pt x="2069" y="1337"/>
                  </a:lnTo>
                  <a:lnTo>
                    <a:pt x="2069" y="1337"/>
                  </a:lnTo>
                  <a:lnTo>
                    <a:pt x="2069" y="1337"/>
                  </a:lnTo>
                  <a:lnTo>
                    <a:pt x="2069" y="1334"/>
                  </a:lnTo>
                  <a:lnTo>
                    <a:pt x="2066" y="1334"/>
                  </a:lnTo>
                  <a:lnTo>
                    <a:pt x="2066" y="1334"/>
                  </a:lnTo>
                  <a:lnTo>
                    <a:pt x="2066" y="1334"/>
                  </a:lnTo>
                  <a:lnTo>
                    <a:pt x="2066" y="1334"/>
                  </a:lnTo>
                  <a:lnTo>
                    <a:pt x="2066" y="1334"/>
                  </a:lnTo>
                  <a:lnTo>
                    <a:pt x="2063" y="1334"/>
                  </a:lnTo>
                  <a:lnTo>
                    <a:pt x="2063" y="1334"/>
                  </a:lnTo>
                  <a:lnTo>
                    <a:pt x="2063" y="1334"/>
                  </a:lnTo>
                  <a:lnTo>
                    <a:pt x="2063" y="1334"/>
                  </a:lnTo>
                  <a:lnTo>
                    <a:pt x="2063" y="1334"/>
                  </a:lnTo>
                  <a:lnTo>
                    <a:pt x="2060" y="1334"/>
                  </a:lnTo>
                  <a:lnTo>
                    <a:pt x="2060" y="1337"/>
                  </a:lnTo>
                  <a:lnTo>
                    <a:pt x="2060" y="1337"/>
                  </a:lnTo>
                  <a:lnTo>
                    <a:pt x="2060" y="1337"/>
                  </a:lnTo>
                  <a:lnTo>
                    <a:pt x="2060" y="1337"/>
                  </a:lnTo>
                  <a:lnTo>
                    <a:pt x="2063" y="1337"/>
                  </a:lnTo>
                  <a:lnTo>
                    <a:pt x="2063" y="1337"/>
                  </a:lnTo>
                  <a:lnTo>
                    <a:pt x="2060" y="1337"/>
                  </a:lnTo>
                  <a:lnTo>
                    <a:pt x="2060" y="1337"/>
                  </a:lnTo>
                  <a:lnTo>
                    <a:pt x="2060" y="1337"/>
                  </a:lnTo>
                  <a:lnTo>
                    <a:pt x="2060" y="1337"/>
                  </a:lnTo>
                  <a:lnTo>
                    <a:pt x="2060" y="1337"/>
                  </a:lnTo>
                  <a:lnTo>
                    <a:pt x="2060" y="1337"/>
                  </a:lnTo>
                  <a:lnTo>
                    <a:pt x="2060" y="1337"/>
                  </a:lnTo>
                  <a:lnTo>
                    <a:pt x="2057" y="1337"/>
                  </a:lnTo>
                  <a:lnTo>
                    <a:pt x="2057" y="1337"/>
                  </a:lnTo>
                  <a:lnTo>
                    <a:pt x="2057" y="1337"/>
                  </a:lnTo>
                  <a:lnTo>
                    <a:pt x="2057" y="1337"/>
                  </a:lnTo>
                  <a:lnTo>
                    <a:pt x="2057" y="1337"/>
                  </a:lnTo>
                  <a:lnTo>
                    <a:pt x="2054" y="1337"/>
                  </a:lnTo>
                  <a:lnTo>
                    <a:pt x="2054" y="1334"/>
                  </a:lnTo>
                  <a:lnTo>
                    <a:pt x="2054" y="1334"/>
                  </a:lnTo>
                  <a:lnTo>
                    <a:pt x="2054" y="1334"/>
                  </a:lnTo>
                  <a:lnTo>
                    <a:pt x="2054" y="1334"/>
                  </a:lnTo>
                  <a:lnTo>
                    <a:pt x="2054" y="1334"/>
                  </a:lnTo>
                  <a:lnTo>
                    <a:pt x="2054" y="1334"/>
                  </a:lnTo>
                  <a:lnTo>
                    <a:pt x="2051" y="1334"/>
                  </a:lnTo>
                  <a:lnTo>
                    <a:pt x="2051" y="1334"/>
                  </a:lnTo>
                  <a:lnTo>
                    <a:pt x="2051" y="1334"/>
                  </a:lnTo>
                  <a:lnTo>
                    <a:pt x="2051" y="1334"/>
                  </a:lnTo>
                  <a:lnTo>
                    <a:pt x="2048" y="1334"/>
                  </a:lnTo>
                  <a:lnTo>
                    <a:pt x="2048" y="1334"/>
                  </a:lnTo>
                  <a:lnTo>
                    <a:pt x="2048" y="1334"/>
                  </a:lnTo>
                  <a:lnTo>
                    <a:pt x="2048" y="1334"/>
                  </a:lnTo>
                  <a:lnTo>
                    <a:pt x="2048" y="1334"/>
                  </a:lnTo>
                  <a:lnTo>
                    <a:pt x="2048" y="1337"/>
                  </a:lnTo>
                  <a:lnTo>
                    <a:pt x="2048" y="1337"/>
                  </a:lnTo>
                  <a:lnTo>
                    <a:pt x="2054" y="1337"/>
                  </a:lnTo>
                  <a:close/>
                  <a:moveTo>
                    <a:pt x="2075" y="1346"/>
                  </a:moveTo>
                  <a:lnTo>
                    <a:pt x="2075" y="1346"/>
                  </a:lnTo>
                  <a:lnTo>
                    <a:pt x="2075" y="1346"/>
                  </a:lnTo>
                  <a:lnTo>
                    <a:pt x="2075" y="1346"/>
                  </a:lnTo>
                  <a:lnTo>
                    <a:pt x="2078" y="1346"/>
                  </a:lnTo>
                  <a:lnTo>
                    <a:pt x="2078" y="1346"/>
                  </a:lnTo>
                  <a:lnTo>
                    <a:pt x="2078" y="1346"/>
                  </a:lnTo>
                  <a:lnTo>
                    <a:pt x="2078" y="1346"/>
                  </a:lnTo>
                  <a:lnTo>
                    <a:pt x="2075" y="1346"/>
                  </a:lnTo>
                  <a:close/>
                  <a:moveTo>
                    <a:pt x="2045" y="1337"/>
                  </a:moveTo>
                  <a:lnTo>
                    <a:pt x="2045" y="1337"/>
                  </a:lnTo>
                  <a:lnTo>
                    <a:pt x="2045" y="1334"/>
                  </a:lnTo>
                  <a:lnTo>
                    <a:pt x="2045" y="1334"/>
                  </a:lnTo>
                  <a:lnTo>
                    <a:pt x="2045" y="1334"/>
                  </a:lnTo>
                  <a:lnTo>
                    <a:pt x="2045" y="1334"/>
                  </a:lnTo>
                  <a:lnTo>
                    <a:pt x="2045" y="1334"/>
                  </a:lnTo>
                  <a:lnTo>
                    <a:pt x="2042" y="1334"/>
                  </a:lnTo>
                  <a:lnTo>
                    <a:pt x="2042" y="1334"/>
                  </a:lnTo>
                  <a:lnTo>
                    <a:pt x="2042" y="1337"/>
                  </a:lnTo>
                  <a:lnTo>
                    <a:pt x="2042" y="1337"/>
                  </a:lnTo>
                  <a:lnTo>
                    <a:pt x="2045" y="1337"/>
                  </a:lnTo>
                  <a:close/>
                  <a:moveTo>
                    <a:pt x="2033" y="1334"/>
                  </a:moveTo>
                  <a:lnTo>
                    <a:pt x="2033" y="1334"/>
                  </a:lnTo>
                  <a:lnTo>
                    <a:pt x="2033" y="1334"/>
                  </a:lnTo>
                  <a:lnTo>
                    <a:pt x="2033" y="1334"/>
                  </a:lnTo>
                  <a:lnTo>
                    <a:pt x="2036" y="1334"/>
                  </a:lnTo>
                  <a:lnTo>
                    <a:pt x="2036" y="1334"/>
                  </a:lnTo>
                  <a:lnTo>
                    <a:pt x="2039" y="1334"/>
                  </a:lnTo>
                  <a:lnTo>
                    <a:pt x="2042" y="1334"/>
                  </a:lnTo>
                  <a:lnTo>
                    <a:pt x="2042" y="1334"/>
                  </a:lnTo>
                  <a:lnTo>
                    <a:pt x="2042" y="1334"/>
                  </a:lnTo>
                  <a:lnTo>
                    <a:pt x="2042" y="1334"/>
                  </a:lnTo>
                  <a:lnTo>
                    <a:pt x="2039" y="1331"/>
                  </a:lnTo>
                  <a:lnTo>
                    <a:pt x="2039" y="1331"/>
                  </a:lnTo>
                  <a:lnTo>
                    <a:pt x="2039" y="1331"/>
                  </a:lnTo>
                  <a:lnTo>
                    <a:pt x="2036" y="1331"/>
                  </a:lnTo>
                  <a:lnTo>
                    <a:pt x="2039" y="1331"/>
                  </a:lnTo>
                  <a:lnTo>
                    <a:pt x="2039" y="1331"/>
                  </a:lnTo>
                  <a:lnTo>
                    <a:pt x="2036" y="1331"/>
                  </a:lnTo>
                  <a:lnTo>
                    <a:pt x="2036" y="1334"/>
                  </a:lnTo>
                  <a:lnTo>
                    <a:pt x="2036" y="1334"/>
                  </a:lnTo>
                  <a:lnTo>
                    <a:pt x="2033" y="1334"/>
                  </a:lnTo>
                  <a:close/>
                  <a:moveTo>
                    <a:pt x="2108" y="1364"/>
                  </a:moveTo>
                  <a:lnTo>
                    <a:pt x="2111" y="1364"/>
                  </a:lnTo>
                  <a:lnTo>
                    <a:pt x="2111" y="1364"/>
                  </a:lnTo>
                  <a:lnTo>
                    <a:pt x="2111" y="1364"/>
                  </a:lnTo>
                  <a:lnTo>
                    <a:pt x="2111" y="1361"/>
                  </a:lnTo>
                  <a:lnTo>
                    <a:pt x="2108" y="1361"/>
                  </a:lnTo>
                  <a:lnTo>
                    <a:pt x="2108" y="1361"/>
                  </a:lnTo>
                  <a:lnTo>
                    <a:pt x="2108" y="1364"/>
                  </a:lnTo>
                  <a:lnTo>
                    <a:pt x="2108" y="1364"/>
                  </a:lnTo>
                  <a:close/>
                  <a:moveTo>
                    <a:pt x="1993" y="1288"/>
                  </a:moveTo>
                  <a:lnTo>
                    <a:pt x="1996" y="1288"/>
                  </a:lnTo>
                  <a:lnTo>
                    <a:pt x="1996" y="1288"/>
                  </a:lnTo>
                  <a:lnTo>
                    <a:pt x="1996" y="1288"/>
                  </a:lnTo>
                  <a:lnTo>
                    <a:pt x="1996" y="1285"/>
                  </a:lnTo>
                  <a:lnTo>
                    <a:pt x="1993" y="1285"/>
                  </a:lnTo>
                  <a:lnTo>
                    <a:pt x="1993" y="1285"/>
                  </a:lnTo>
                  <a:lnTo>
                    <a:pt x="1993" y="1285"/>
                  </a:lnTo>
                  <a:lnTo>
                    <a:pt x="1990" y="1288"/>
                  </a:lnTo>
                  <a:lnTo>
                    <a:pt x="1990" y="1288"/>
                  </a:lnTo>
                  <a:lnTo>
                    <a:pt x="1990" y="1288"/>
                  </a:lnTo>
                  <a:lnTo>
                    <a:pt x="1993" y="1288"/>
                  </a:lnTo>
                  <a:close/>
                  <a:moveTo>
                    <a:pt x="2029" y="1328"/>
                  </a:moveTo>
                  <a:lnTo>
                    <a:pt x="2033" y="1331"/>
                  </a:lnTo>
                  <a:lnTo>
                    <a:pt x="2033" y="1331"/>
                  </a:lnTo>
                  <a:lnTo>
                    <a:pt x="2033" y="1331"/>
                  </a:lnTo>
                  <a:lnTo>
                    <a:pt x="2033" y="1331"/>
                  </a:lnTo>
                  <a:lnTo>
                    <a:pt x="2033" y="1331"/>
                  </a:lnTo>
                  <a:lnTo>
                    <a:pt x="2033" y="1328"/>
                  </a:lnTo>
                  <a:lnTo>
                    <a:pt x="2036" y="1331"/>
                  </a:lnTo>
                  <a:lnTo>
                    <a:pt x="2036" y="1328"/>
                  </a:lnTo>
                  <a:lnTo>
                    <a:pt x="2036" y="1328"/>
                  </a:lnTo>
                  <a:lnTo>
                    <a:pt x="2036" y="1328"/>
                  </a:lnTo>
                  <a:lnTo>
                    <a:pt x="2033" y="1325"/>
                  </a:lnTo>
                  <a:lnTo>
                    <a:pt x="2033" y="1325"/>
                  </a:lnTo>
                  <a:lnTo>
                    <a:pt x="2029" y="1325"/>
                  </a:lnTo>
                  <a:lnTo>
                    <a:pt x="2029" y="1325"/>
                  </a:lnTo>
                  <a:lnTo>
                    <a:pt x="2029" y="1328"/>
                  </a:lnTo>
                  <a:lnTo>
                    <a:pt x="2029" y="1328"/>
                  </a:lnTo>
                  <a:close/>
                  <a:moveTo>
                    <a:pt x="1954" y="1261"/>
                  </a:moveTo>
                  <a:lnTo>
                    <a:pt x="1954" y="1261"/>
                  </a:lnTo>
                  <a:lnTo>
                    <a:pt x="1954" y="1261"/>
                  </a:lnTo>
                  <a:lnTo>
                    <a:pt x="1954" y="1261"/>
                  </a:lnTo>
                  <a:lnTo>
                    <a:pt x="1957" y="1261"/>
                  </a:lnTo>
                  <a:lnTo>
                    <a:pt x="1957" y="1261"/>
                  </a:lnTo>
                  <a:lnTo>
                    <a:pt x="1954" y="1258"/>
                  </a:lnTo>
                  <a:lnTo>
                    <a:pt x="1954" y="1258"/>
                  </a:lnTo>
                  <a:lnTo>
                    <a:pt x="1954" y="1258"/>
                  </a:lnTo>
                  <a:lnTo>
                    <a:pt x="1954" y="1258"/>
                  </a:lnTo>
                  <a:lnTo>
                    <a:pt x="1954" y="1258"/>
                  </a:lnTo>
                  <a:lnTo>
                    <a:pt x="1954" y="1261"/>
                  </a:lnTo>
                  <a:lnTo>
                    <a:pt x="1954" y="1261"/>
                  </a:lnTo>
                  <a:close/>
                  <a:moveTo>
                    <a:pt x="1890" y="1310"/>
                  </a:moveTo>
                  <a:lnTo>
                    <a:pt x="1890" y="1310"/>
                  </a:lnTo>
                  <a:lnTo>
                    <a:pt x="1890" y="1310"/>
                  </a:lnTo>
                  <a:lnTo>
                    <a:pt x="1890" y="1310"/>
                  </a:lnTo>
                  <a:lnTo>
                    <a:pt x="1890" y="1310"/>
                  </a:lnTo>
                  <a:lnTo>
                    <a:pt x="1890" y="1310"/>
                  </a:lnTo>
                  <a:lnTo>
                    <a:pt x="1890" y="1310"/>
                  </a:lnTo>
                  <a:lnTo>
                    <a:pt x="1890" y="1310"/>
                  </a:lnTo>
                  <a:close/>
                  <a:moveTo>
                    <a:pt x="3043" y="2510"/>
                  </a:moveTo>
                  <a:lnTo>
                    <a:pt x="3043" y="2507"/>
                  </a:lnTo>
                  <a:lnTo>
                    <a:pt x="3043" y="2504"/>
                  </a:lnTo>
                  <a:lnTo>
                    <a:pt x="3043" y="2497"/>
                  </a:lnTo>
                  <a:lnTo>
                    <a:pt x="3040" y="2491"/>
                  </a:lnTo>
                  <a:lnTo>
                    <a:pt x="3040" y="2488"/>
                  </a:lnTo>
                  <a:lnTo>
                    <a:pt x="3037" y="2479"/>
                  </a:lnTo>
                  <a:lnTo>
                    <a:pt x="3034" y="2473"/>
                  </a:lnTo>
                  <a:lnTo>
                    <a:pt x="3031" y="2470"/>
                  </a:lnTo>
                  <a:lnTo>
                    <a:pt x="3031" y="2470"/>
                  </a:lnTo>
                  <a:lnTo>
                    <a:pt x="3021" y="2470"/>
                  </a:lnTo>
                  <a:lnTo>
                    <a:pt x="3018" y="2470"/>
                  </a:lnTo>
                  <a:lnTo>
                    <a:pt x="3012" y="2470"/>
                  </a:lnTo>
                  <a:lnTo>
                    <a:pt x="3009" y="2470"/>
                  </a:lnTo>
                  <a:lnTo>
                    <a:pt x="3003" y="2470"/>
                  </a:lnTo>
                  <a:lnTo>
                    <a:pt x="3003" y="2467"/>
                  </a:lnTo>
                  <a:lnTo>
                    <a:pt x="3000" y="2467"/>
                  </a:lnTo>
                  <a:lnTo>
                    <a:pt x="2997" y="2467"/>
                  </a:lnTo>
                  <a:lnTo>
                    <a:pt x="2994" y="2461"/>
                  </a:lnTo>
                  <a:lnTo>
                    <a:pt x="2985" y="2458"/>
                  </a:lnTo>
                  <a:lnTo>
                    <a:pt x="2982" y="2455"/>
                  </a:lnTo>
                  <a:lnTo>
                    <a:pt x="2976" y="2452"/>
                  </a:lnTo>
                  <a:lnTo>
                    <a:pt x="2973" y="2446"/>
                  </a:lnTo>
                  <a:lnTo>
                    <a:pt x="2970" y="2446"/>
                  </a:lnTo>
                  <a:lnTo>
                    <a:pt x="2970" y="2440"/>
                  </a:lnTo>
                  <a:lnTo>
                    <a:pt x="2964" y="2440"/>
                  </a:lnTo>
                  <a:lnTo>
                    <a:pt x="2961" y="2437"/>
                  </a:lnTo>
                  <a:lnTo>
                    <a:pt x="2958" y="2434"/>
                  </a:lnTo>
                  <a:lnTo>
                    <a:pt x="2949" y="2431"/>
                  </a:lnTo>
                  <a:lnTo>
                    <a:pt x="2946" y="2428"/>
                  </a:lnTo>
                  <a:lnTo>
                    <a:pt x="2946" y="2428"/>
                  </a:lnTo>
                  <a:lnTo>
                    <a:pt x="2943" y="2425"/>
                  </a:lnTo>
                  <a:lnTo>
                    <a:pt x="2936" y="2425"/>
                  </a:lnTo>
                  <a:lnTo>
                    <a:pt x="2930" y="2421"/>
                  </a:lnTo>
                  <a:lnTo>
                    <a:pt x="2927" y="2421"/>
                  </a:lnTo>
                  <a:lnTo>
                    <a:pt x="2918" y="2425"/>
                  </a:lnTo>
                  <a:lnTo>
                    <a:pt x="2912" y="2425"/>
                  </a:lnTo>
                  <a:lnTo>
                    <a:pt x="2909" y="2425"/>
                  </a:lnTo>
                  <a:lnTo>
                    <a:pt x="2906" y="2425"/>
                  </a:lnTo>
                  <a:lnTo>
                    <a:pt x="2903" y="2425"/>
                  </a:lnTo>
                  <a:lnTo>
                    <a:pt x="2900" y="2421"/>
                  </a:lnTo>
                  <a:lnTo>
                    <a:pt x="2897" y="2421"/>
                  </a:lnTo>
                  <a:lnTo>
                    <a:pt x="2894" y="2421"/>
                  </a:lnTo>
                  <a:lnTo>
                    <a:pt x="2888" y="2421"/>
                  </a:lnTo>
                  <a:lnTo>
                    <a:pt x="2882" y="2418"/>
                  </a:lnTo>
                  <a:lnTo>
                    <a:pt x="2879" y="2418"/>
                  </a:lnTo>
                  <a:lnTo>
                    <a:pt x="2876" y="2415"/>
                  </a:lnTo>
                  <a:lnTo>
                    <a:pt x="2876" y="2415"/>
                  </a:lnTo>
                  <a:lnTo>
                    <a:pt x="2870" y="2412"/>
                  </a:lnTo>
                  <a:lnTo>
                    <a:pt x="2867" y="2412"/>
                  </a:lnTo>
                  <a:lnTo>
                    <a:pt x="2864" y="2412"/>
                  </a:lnTo>
                  <a:lnTo>
                    <a:pt x="2864" y="2415"/>
                  </a:lnTo>
                  <a:lnTo>
                    <a:pt x="2858" y="2415"/>
                  </a:lnTo>
                  <a:lnTo>
                    <a:pt x="2855" y="2418"/>
                  </a:lnTo>
                  <a:lnTo>
                    <a:pt x="2855" y="2418"/>
                  </a:lnTo>
                  <a:lnTo>
                    <a:pt x="2852" y="2418"/>
                  </a:lnTo>
                  <a:lnTo>
                    <a:pt x="2849" y="2421"/>
                  </a:lnTo>
                  <a:lnTo>
                    <a:pt x="2849" y="2421"/>
                  </a:lnTo>
                  <a:lnTo>
                    <a:pt x="2849" y="2418"/>
                  </a:lnTo>
                  <a:lnTo>
                    <a:pt x="2852" y="2418"/>
                  </a:lnTo>
                  <a:lnTo>
                    <a:pt x="2852" y="2415"/>
                  </a:lnTo>
                  <a:lnTo>
                    <a:pt x="2852" y="2415"/>
                  </a:lnTo>
                  <a:lnTo>
                    <a:pt x="2849" y="2415"/>
                  </a:lnTo>
                  <a:lnTo>
                    <a:pt x="2849" y="2415"/>
                  </a:lnTo>
                  <a:lnTo>
                    <a:pt x="2845" y="2415"/>
                  </a:lnTo>
                  <a:lnTo>
                    <a:pt x="2845" y="2421"/>
                  </a:lnTo>
                  <a:lnTo>
                    <a:pt x="2842" y="2425"/>
                  </a:lnTo>
                  <a:lnTo>
                    <a:pt x="2839" y="2428"/>
                  </a:lnTo>
                  <a:lnTo>
                    <a:pt x="2836" y="2431"/>
                  </a:lnTo>
                  <a:lnTo>
                    <a:pt x="2836" y="2428"/>
                  </a:lnTo>
                  <a:lnTo>
                    <a:pt x="2839" y="2421"/>
                  </a:lnTo>
                  <a:lnTo>
                    <a:pt x="2839" y="2418"/>
                  </a:lnTo>
                  <a:lnTo>
                    <a:pt x="2839" y="2418"/>
                  </a:lnTo>
                  <a:lnTo>
                    <a:pt x="2839" y="2415"/>
                  </a:lnTo>
                  <a:lnTo>
                    <a:pt x="2842" y="2415"/>
                  </a:lnTo>
                  <a:lnTo>
                    <a:pt x="2842" y="2412"/>
                  </a:lnTo>
                  <a:lnTo>
                    <a:pt x="2845" y="2412"/>
                  </a:lnTo>
                  <a:lnTo>
                    <a:pt x="2845" y="2412"/>
                  </a:lnTo>
                  <a:lnTo>
                    <a:pt x="2842" y="2409"/>
                  </a:lnTo>
                  <a:lnTo>
                    <a:pt x="2842" y="2409"/>
                  </a:lnTo>
                  <a:lnTo>
                    <a:pt x="2839" y="2409"/>
                  </a:lnTo>
                  <a:lnTo>
                    <a:pt x="2839" y="2412"/>
                  </a:lnTo>
                  <a:lnTo>
                    <a:pt x="2836" y="2412"/>
                  </a:lnTo>
                  <a:lnTo>
                    <a:pt x="2836" y="2409"/>
                  </a:lnTo>
                  <a:lnTo>
                    <a:pt x="2836" y="2409"/>
                  </a:lnTo>
                  <a:lnTo>
                    <a:pt x="2839" y="2409"/>
                  </a:lnTo>
                  <a:lnTo>
                    <a:pt x="2839" y="2409"/>
                  </a:lnTo>
                  <a:lnTo>
                    <a:pt x="2839" y="2406"/>
                  </a:lnTo>
                  <a:lnTo>
                    <a:pt x="2842" y="2406"/>
                  </a:lnTo>
                  <a:lnTo>
                    <a:pt x="2842" y="2403"/>
                  </a:lnTo>
                  <a:lnTo>
                    <a:pt x="2839" y="2403"/>
                  </a:lnTo>
                  <a:lnTo>
                    <a:pt x="2839" y="2400"/>
                  </a:lnTo>
                  <a:lnTo>
                    <a:pt x="2836" y="2400"/>
                  </a:lnTo>
                  <a:lnTo>
                    <a:pt x="2836" y="2400"/>
                  </a:lnTo>
                  <a:lnTo>
                    <a:pt x="2836" y="2400"/>
                  </a:lnTo>
                  <a:lnTo>
                    <a:pt x="2836" y="2400"/>
                  </a:lnTo>
                  <a:lnTo>
                    <a:pt x="2836" y="2397"/>
                  </a:lnTo>
                  <a:lnTo>
                    <a:pt x="2833" y="2397"/>
                  </a:lnTo>
                  <a:lnTo>
                    <a:pt x="2830" y="2394"/>
                  </a:lnTo>
                  <a:lnTo>
                    <a:pt x="2830" y="2394"/>
                  </a:lnTo>
                  <a:lnTo>
                    <a:pt x="2827" y="2394"/>
                  </a:lnTo>
                  <a:lnTo>
                    <a:pt x="2827" y="2397"/>
                  </a:lnTo>
                  <a:lnTo>
                    <a:pt x="2824" y="2400"/>
                  </a:lnTo>
                  <a:lnTo>
                    <a:pt x="2824" y="2400"/>
                  </a:lnTo>
                  <a:lnTo>
                    <a:pt x="2824" y="2397"/>
                  </a:lnTo>
                  <a:lnTo>
                    <a:pt x="2821" y="2391"/>
                  </a:lnTo>
                  <a:lnTo>
                    <a:pt x="2821" y="2391"/>
                  </a:lnTo>
                  <a:lnTo>
                    <a:pt x="2818" y="2391"/>
                  </a:lnTo>
                  <a:lnTo>
                    <a:pt x="2815" y="2391"/>
                  </a:lnTo>
                  <a:lnTo>
                    <a:pt x="2812" y="2388"/>
                  </a:lnTo>
                  <a:lnTo>
                    <a:pt x="2809" y="2388"/>
                  </a:lnTo>
                  <a:lnTo>
                    <a:pt x="2809" y="2388"/>
                  </a:lnTo>
                  <a:lnTo>
                    <a:pt x="2806" y="2385"/>
                  </a:lnTo>
                  <a:lnTo>
                    <a:pt x="2806" y="2385"/>
                  </a:lnTo>
                  <a:lnTo>
                    <a:pt x="2803" y="2385"/>
                  </a:lnTo>
                  <a:lnTo>
                    <a:pt x="2803" y="2385"/>
                  </a:lnTo>
                  <a:lnTo>
                    <a:pt x="2800" y="2385"/>
                  </a:lnTo>
                  <a:lnTo>
                    <a:pt x="2797" y="2385"/>
                  </a:lnTo>
                  <a:lnTo>
                    <a:pt x="2797" y="2382"/>
                  </a:lnTo>
                  <a:lnTo>
                    <a:pt x="2794" y="2382"/>
                  </a:lnTo>
                  <a:lnTo>
                    <a:pt x="2794" y="2379"/>
                  </a:lnTo>
                  <a:lnTo>
                    <a:pt x="2791" y="2379"/>
                  </a:lnTo>
                  <a:lnTo>
                    <a:pt x="2791" y="2379"/>
                  </a:lnTo>
                  <a:lnTo>
                    <a:pt x="2788" y="2379"/>
                  </a:lnTo>
                  <a:lnTo>
                    <a:pt x="2788" y="2379"/>
                  </a:lnTo>
                  <a:lnTo>
                    <a:pt x="2785" y="2379"/>
                  </a:lnTo>
                  <a:lnTo>
                    <a:pt x="2785" y="2376"/>
                  </a:lnTo>
                  <a:lnTo>
                    <a:pt x="2782" y="2376"/>
                  </a:lnTo>
                  <a:lnTo>
                    <a:pt x="2782" y="2376"/>
                  </a:lnTo>
                  <a:lnTo>
                    <a:pt x="2779" y="2379"/>
                  </a:lnTo>
                  <a:lnTo>
                    <a:pt x="2782" y="2379"/>
                  </a:lnTo>
                  <a:lnTo>
                    <a:pt x="2782" y="2379"/>
                  </a:lnTo>
                  <a:lnTo>
                    <a:pt x="2779" y="2379"/>
                  </a:lnTo>
                  <a:lnTo>
                    <a:pt x="2779" y="2379"/>
                  </a:lnTo>
                  <a:lnTo>
                    <a:pt x="2776" y="2379"/>
                  </a:lnTo>
                  <a:lnTo>
                    <a:pt x="2776" y="2379"/>
                  </a:lnTo>
                  <a:lnTo>
                    <a:pt x="2776" y="2379"/>
                  </a:lnTo>
                  <a:lnTo>
                    <a:pt x="2773" y="2379"/>
                  </a:lnTo>
                  <a:lnTo>
                    <a:pt x="2773" y="2379"/>
                  </a:lnTo>
                  <a:lnTo>
                    <a:pt x="2770" y="2379"/>
                  </a:lnTo>
                  <a:lnTo>
                    <a:pt x="2770" y="2379"/>
                  </a:lnTo>
                  <a:lnTo>
                    <a:pt x="2767" y="2379"/>
                  </a:lnTo>
                  <a:lnTo>
                    <a:pt x="2767" y="2379"/>
                  </a:lnTo>
                  <a:lnTo>
                    <a:pt x="2767" y="2379"/>
                  </a:lnTo>
                  <a:lnTo>
                    <a:pt x="2767" y="2379"/>
                  </a:lnTo>
                  <a:lnTo>
                    <a:pt x="2764" y="2382"/>
                  </a:lnTo>
                  <a:lnTo>
                    <a:pt x="2764" y="2382"/>
                  </a:lnTo>
                  <a:lnTo>
                    <a:pt x="2761" y="2385"/>
                  </a:lnTo>
                  <a:lnTo>
                    <a:pt x="2764" y="2385"/>
                  </a:lnTo>
                  <a:lnTo>
                    <a:pt x="2761" y="2388"/>
                  </a:lnTo>
                  <a:lnTo>
                    <a:pt x="2761" y="2388"/>
                  </a:lnTo>
                  <a:lnTo>
                    <a:pt x="2758" y="2391"/>
                  </a:lnTo>
                  <a:lnTo>
                    <a:pt x="2758" y="2394"/>
                  </a:lnTo>
                  <a:lnTo>
                    <a:pt x="2761" y="2394"/>
                  </a:lnTo>
                  <a:lnTo>
                    <a:pt x="2761" y="2394"/>
                  </a:lnTo>
                  <a:lnTo>
                    <a:pt x="2761" y="2394"/>
                  </a:lnTo>
                  <a:lnTo>
                    <a:pt x="2758" y="2397"/>
                  </a:lnTo>
                  <a:lnTo>
                    <a:pt x="2758" y="2397"/>
                  </a:lnTo>
                  <a:lnTo>
                    <a:pt x="2758" y="2394"/>
                  </a:lnTo>
                  <a:lnTo>
                    <a:pt x="2754" y="2394"/>
                  </a:lnTo>
                  <a:lnTo>
                    <a:pt x="2748" y="2400"/>
                  </a:lnTo>
                  <a:lnTo>
                    <a:pt x="2745" y="2403"/>
                  </a:lnTo>
                  <a:lnTo>
                    <a:pt x="2742" y="2403"/>
                  </a:lnTo>
                  <a:lnTo>
                    <a:pt x="2739" y="2412"/>
                  </a:lnTo>
                  <a:lnTo>
                    <a:pt x="2739" y="2415"/>
                  </a:lnTo>
                  <a:lnTo>
                    <a:pt x="2736" y="2418"/>
                  </a:lnTo>
                  <a:lnTo>
                    <a:pt x="2736" y="2418"/>
                  </a:lnTo>
                  <a:lnTo>
                    <a:pt x="2733" y="2418"/>
                  </a:lnTo>
                  <a:lnTo>
                    <a:pt x="2736" y="2418"/>
                  </a:lnTo>
                  <a:lnTo>
                    <a:pt x="2736" y="2415"/>
                  </a:lnTo>
                  <a:lnTo>
                    <a:pt x="2736" y="2412"/>
                  </a:lnTo>
                  <a:lnTo>
                    <a:pt x="2739" y="2409"/>
                  </a:lnTo>
                  <a:lnTo>
                    <a:pt x="2739" y="2403"/>
                  </a:lnTo>
                  <a:lnTo>
                    <a:pt x="2742" y="2400"/>
                  </a:lnTo>
                  <a:lnTo>
                    <a:pt x="2736" y="2403"/>
                  </a:lnTo>
                  <a:lnTo>
                    <a:pt x="2733" y="2403"/>
                  </a:lnTo>
                  <a:lnTo>
                    <a:pt x="2730" y="2403"/>
                  </a:lnTo>
                  <a:lnTo>
                    <a:pt x="2727" y="2403"/>
                  </a:lnTo>
                  <a:lnTo>
                    <a:pt x="2724" y="2403"/>
                  </a:lnTo>
                  <a:lnTo>
                    <a:pt x="2724" y="2403"/>
                  </a:lnTo>
                  <a:lnTo>
                    <a:pt x="2721" y="2403"/>
                  </a:lnTo>
                  <a:lnTo>
                    <a:pt x="2718" y="2406"/>
                  </a:lnTo>
                  <a:lnTo>
                    <a:pt x="2715" y="2403"/>
                  </a:lnTo>
                  <a:lnTo>
                    <a:pt x="2712" y="2400"/>
                  </a:lnTo>
                  <a:lnTo>
                    <a:pt x="2712" y="2400"/>
                  </a:lnTo>
                  <a:lnTo>
                    <a:pt x="2712" y="2400"/>
                  </a:lnTo>
                  <a:lnTo>
                    <a:pt x="2712" y="2397"/>
                  </a:lnTo>
                  <a:lnTo>
                    <a:pt x="2709" y="2394"/>
                  </a:lnTo>
                  <a:lnTo>
                    <a:pt x="2709" y="2391"/>
                  </a:lnTo>
                  <a:lnTo>
                    <a:pt x="2709" y="2391"/>
                  </a:lnTo>
                  <a:lnTo>
                    <a:pt x="2709" y="2388"/>
                  </a:lnTo>
                  <a:lnTo>
                    <a:pt x="2709" y="2388"/>
                  </a:lnTo>
                  <a:lnTo>
                    <a:pt x="2706" y="2388"/>
                  </a:lnTo>
                  <a:lnTo>
                    <a:pt x="2709" y="2385"/>
                  </a:lnTo>
                  <a:lnTo>
                    <a:pt x="2709" y="2385"/>
                  </a:lnTo>
                  <a:lnTo>
                    <a:pt x="2709" y="2382"/>
                  </a:lnTo>
                  <a:lnTo>
                    <a:pt x="2706" y="2385"/>
                  </a:lnTo>
                  <a:lnTo>
                    <a:pt x="2706" y="2385"/>
                  </a:lnTo>
                  <a:lnTo>
                    <a:pt x="2703" y="2388"/>
                  </a:lnTo>
                  <a:lnTo>
                    <a:pt x="2700" y="2388"/>
                  </a:lnTo>
                  <a:lnTo>
                    <a:pt x="2694" y="2391"/>
                  </a:lnTo>
                  <a:lnTo>
                    <a:pt x="2691" y="2394"/>
                  </a:lnTo>
                  <a:lnTo>
                    <a:pt x="2685" y="2397"/>
                  </a:lnTo>
                  <a:lnTo>
                    <a:pt x="2682" y="2397"/>
                  </a:lnTo>
                  <a:lnTo>
                    <a:pt x="2679" y="2397"/>
                  </a:lnTo>
                  <a:lnTo>
                    <a:pt x="2670" y="2397"/>
                  </a:lnTo>
                  <a:lnTo>
                    <a:pt x="2673" y="2394"/>
                  </a:lnTo>
                  <a:lnTo>
                    <a:pt x="2679" y="2391"/>
                  </a:lnTo>
                  <a:lnTo>
                    <a:pt x="2685" y="2394"/>
                  </a:lnTo>
                  <a:lnTo>
                    <a:pt x="2685" y="2391"/>
                  </a:lnTo>
                  <a:lnTo>
                    <a:pt x="2685" y="2391"/>
                  </a:lnTo>
                  <a:lnTo>
                    <a:pt x="2688" y="2388"/>
                  </a:lnTo>
                  <a:lnTo>
                    <a:pt x="2688" y="2388"/>
                  </a:lnTo>
                  <a:lnTo>
                    <a:pt x="2691" y="2385"/>
                  </a:lnTo>
                  <a:lnTo>
                    <a:pt x="2691" y="2382"/>
                  </a:lnTo>
                  <a:lnTo>
                    <a:pt x="2691" y="2379"/>
                  </a:lnTo>
                  <a:lnTo>
                    <a:pt x="2694" y="2376"/>
                  </a:lnTo>
                  <a:lnTo>
                    <a:pt x="2694" y="2373"/>
                  </a:lnTo>
                  <a:lnTo>
                    <a:pt x="2697" y="2373"/>
                  </a:lnTo>
                  <a:lnTo>
                    <a:pt x="2700" y="2367"/>
                  </a:lnTo>
                  <a:lnTo>
                    <a:pt x="2700" y="2367"/>
                  </a:lnTo>
                  <a:lnTo>
                    <a:pt x="2703" y="2364"/>
                  </a:lnTo>
                  <a:lnTo>
                    <a:pt x="2706" y="2361"/>
                  </a:lnTo>
                  <a:lnTo>
                    <a:pt x="2709" y="2361"/>
                  </a:lnTo>
                  <a:lnTo>
                    <a:pt x="2709" y="2361"/>
                  </a:lnTo>
                  <a:lnTo>
                    <a:pt x="2712" y="2358"/>
                  </a:lnTo>
                  <a:lnTo>
                    <a:pt x="2715" y="2355"/>
                  </a:lnTo>
                  <a:lnTo>
                    <a:pt x="2718" y="2352"/>
                  </a:lnTo>
                  <a:lnTo>
                    <a:pt x="2718" y="2349"/>
                  </a:lnTo>
                  <a:lnTo>
                    <a:pt x="2721" y="2346"/>
                  </a:lnTo>
                  <a:lnTo>
                    <a:pt x="2724" y="2343"/>
                  </a:lnTo>
                  <a:lnTo>
                    <a:pt x="2727" y="2343"/>
                  </a:lnTo>
                  <a:lnTo>
                    <a:pt x="2727" y="2339"/>
                  </a:lnTo>
                  <a:lnTo>
                    <a:pt x="2730" y="2339"/>
                  </a:lnTo>
                  <a:lnTo>
                    <a:pt x="2727" y="2336"/>
                  </a:lnTo>
                  <a:lnTo>
                    <a:pt x="2730" y="2333"/>
                  </a:lnTo>
                  <a:lnTo>
                    <a:pt x="2727" y="2330"/>
                  </a:lnTo>
                  <a:lnTo>
                    <a:pt x="2724" y="2327"/>
                  </a:lnTo>
                  <a:lnTo>
                    <a:pt x="2724" y="2327"/>
                  </a:lnTo>
                  <a:lnTo>
                    <a:pt x="2721" y="2327"/>
                  </a:lnTo>
                  <a:lnTo>
                    <a:pt x="2718" y="2324"/>
                  </a:lnTo>
                  <a:lnTo>
                    <a:pt x="2715" y="2324"/>
                  </a:lnTo>
                  <a:lnTo>
                    <a:pt x="2715" y="2321"/>
                  </a:lnTo>
                  <a:lnTo>
                    <a:pt x="2715" y="2321"/>
                  </a:lnTo>
                  <a:lnTo>
                    <a:pt x="2712" y="2318"/>
                  </a:lnTo>
                  <a:lnTo>
                    <a:pt x="2712" y="2318"/>
                  </a:lnTo>
                  <a:lnTo>
                    <a:pt x="2712" y="2318"/>
                  </a:lnTo>
                  <a:lnTo>
                    <a:pt x="2712" y="2318"/>
                  </a:lnTo>
                  <a:lnTo>
                    <a:pt x="2712" y="2315"/>
                  </a:lnTo>
                  <a:lnTo>
                    <a:pt x="2709" y="2312"/>
                  </a:lnTo>
                  <a:lnTo>
                    <a:pt x="2709" y="2309"/>
                  </a:lnTo>
                  <a:lnTo>
                    <a:pt x="2709" y="2309"/>
                  </a:lnTo>
                  <a:lnTo>
                    <a:pt x="2706" y="2300"/>
                  </a:lnTo>
                  <a:lnTo>
                    <a:pt x="2706" y="2294"/>
                  </a:lnTo>
                  <a:lnTo>
                    <a:pt x="2703" y="2288"/>
                  </a:lnTo>
                  <a:lnTo>
                    <a:pt x="2700" y="2279"/>
                  </a:lnTo>
                  <a:lnTo>
                    <a:pt x="2700" y="2276"/>
                  </a:lnTo>
                  <a:lnTo>
                    <a:pt x="2697" y="2273"/>
                  </a:lnTo>
                  <a:lnTo>
                    <a:pt x="2694" y="2273"/>
                  </a:lnTo>
                  <a:lnTo>
                    <a:pt x="2694" y="2276"/>
                  </a:lnTo>
                  <a:lnTo>
                    <a:pt x="2691" y="2279"/>
                  </a:lnTo>
                  <a:lnTo>
                    <a:pt x="2691" y="2279"/>
                  </a:lnTo>
                  <a:lnTo>
                    <a:pt x="2691" y="2279"/>
                  </a:lnTo>
                  <a:lnTo>
                    <a:pt x="2691" y="2276"/>
                  </a:lnTo>
                  <a:lnTo>
                    <a:pt x="2691" y="2276"/>
                  </a:lnTo>
                  <a:lnTo>
                    <a:pt x="2688" y="2270"/>
                  </a:lnTo>
                  <a:lnTo>
                    <a:pt x="2688" y="2267"/>
                  </a:lnTo>
                  <a:lnTo>
                    <a:pt x="2688" y="2267"/>
                  </a:lnTo>
                  <a:lnTo>
                    <a:pt x="2688" y="2270"/>
                  </a:lnTo>
                  <a:lnTo>
                    <a:pt x="2688" y="2273"/>
                  </a:lnTo>
                  <a:lnTo>
                    <a:pt x="2685" y="2273"/>
                  </a:lnTo>
                  <a:lnTo>
                    <a:pt x="2685" y="2273"/>
                  </a:lnTo>
                  <a:lnTo>
                    <a:pt x="2685" y="2273"/>
                  </a:lnTo>
                  <a:lnTo>
                    <a:pt x="2685" y="2273"/>
                  </a:lnTo>
                  <a:lnTo>
                    <a:pt x="2685" y="2270"/>
                  </a:lnTo>
                  <a:lnTo>
                    <a:pt x="2685" y="2267"/>
                  </a:lnTo>
                  <a:lnTo>
                    <a:pt x="2685" y="2267"/>
                  </a:lnTo>
                  <a:lnTo>
                    <a:pt x="2679" y="2264"/>
                  </a:lnTo>
                  <a:lnTo>
                    <a:pt x="2679" y="2264"/>
                  </a:lnTo>
                  <a:lnTo>
                    <a:pt x="2679" y="2264"/>
                  </a:lnTo>
                  <a:lnTo>
                    <a:pt x="2679" y="2260"/>
                  </a:lnTo>
                  <a:lnTo>
                    <a:pt x="2676" y="2260"/>
                  </a:lnTo>
                  <a:lnTo>
                    <a:pt x="2670" y="2254"/>
                  </a:lnTo>
                  <a:lnTo>
                    <a:pt x="2667" y="2251"/>
                  </a:lnTo>
                  <a:lnTo>
                    <a:pt x="2657" y="2248"/>
                  </a:lnTo>
                  <a:lnTo>
                    <a:pt x="2654" y="2248"/>
                  </a:lnTo>
                  <a:lnTo>
                    <a:pt x="2645" y="2242"/>
                  </a:lnTo>
                  <a:lnTo>
                    <a:pt x="2645" y="2242"/>
                  </a:lnTo>
                  <a:lnTo>
                    <a:pt x="2642" y="2245"/>
                  </a:lnTo>
                  <a:lnTo>
                    <a:pt x="2642" y="2251"/>
                  </a:lnTo>
                  <a:lnTo>
                    <a:pt x="2639" y="2251"/>
                  </a:lnTo>
                  <a:lnTo>
                    <a:pt x="2642" y="2248"/>
                  </a:lnTo>
                  <a:lnTo>
                    <a:pt x="2642" y="2248"/>
                  </a:lnTo>
                  <a:lnTo>
                    <a:pt x="2642" y="2245"/>
                  </a:lnTo>
                  <a:lnTo>
                    <a:pt x="2642" y="2242"/>
                  </a:lnTo>
                  <a:lnTo>
                    <a:pt x="2639" y="2242"/>
                  </a:lnTo>
                  <a:lnTo>
                    <a:pt x="2636" y="2239"/>
                  </a:lnTo>
                  <a:lnTo>
                    <a:pt x="2624" y="2239"/>
                  </a:lnTo>
                  <a:lnTo>
                    <a:pt x="2618" y="2239"/>
                  </a:lnTo>
                  <a:lnTo>
                    <a:pt x="2615" y="2239"/>
                  </a:lnTo>
                  <a:lnTo>
                    <a:pt x="2609" y="2239"/>
                  </a:lnTo>
                  <a:lnTo>
                    <a:pt x="2606" y="2239"/>
                  </a:lnTo>
                  <a:lnTo>
                    <a:pt x="2603" y="2242"/>
                  </a:lnTo>
                  <a:lnTo>
                    <a:pt x="2603" y="2242"/>
                  </a:lnTo>
                  <a:lnTo>
                    <a:pt x="2603" y="2245"/>
                  </a:lnTo>
                  <a:lnTo>
                    <a:pt x="2603" y="2242"/>
                  </a:lnTo>
                  <a:lnTo>
                    <a:pt x="2597" y="2242"/>
                  </a:lnTo>
                  <a:lnTo>
                    <a:pt x="2591" y="2239"/>
                  </a:lnTo>
                  <a:lnTo>
                    <a:pt x="2582" y="2239"/>
                  </a:lnTo>
                  <a:lnTo>
                    <a:pt x="2579" y="2239"/>
                  </a:lnTo>
                  <a:lnTo>
                    <a:pt x="2579" y="2242"/>
                  </a:lnTo>
                  <a:lnTo>
                    <a:pt x="2579" y="2245"/>
                  </a:lnTo>
                  <a:lnTo>
                    <a:pt x="2576" y="2245"/>
                  </a:lnTo>
                  <a:lnTo>
                    <a:pt x="2576" y="2248"/>
                  </a:lnTo>
                  <a:lnTo>
                    <a:pt x="2576" y="2248"/>
                  </a:lnTo>
                  <a:lnTo>
                    <a:pt x="2576" y="2248"/>
                  </a:lnTo>
                  <a:lnTo>
                    <a:pt x="2576" y="2242"/>
                  </a:lnTo>
                  <a:lnTo>
                    <a:pt x="2576" y="2236"/>
                  </a:lnTo>
                  <a:lnTo>
                    <a:pt x="2576" y="2236"/>
                  </a:lnTo>
                  <a:lnTo>
                    <a:pt x="2572" y="2233"/>
                  </a:lnTo>
                  <a:lnTo>
                    <a:pt x="2569" y="2233"/>
                  </a:lnTo>
                  <a:lnTo>
                    <a:pt x="2566" y="2230"/>
                  </a:lnTo>
                  <a:lnTo>
                    <a:pt x="2563" y="2227"/>
                  </a:lnTo>
                  <a:lnTo>
                    <a:pt x="2560" y="2221"/>
                  </a:lnTo>
                  <a:lnTo>
                    <a:pt x="2557" y="2221"/>
                  </a:lnTo>
                  <a:lnTo>
                    <a:pt x="2554" y="2221"/>
                  </a:lnTo>
                  <a:lnTo>
                    <a:pt x="2551" y="2221"/>
                  </a:lnTo>
                  <a:lnTo>
                    <a:pt x="2551" y="2221"/>
                  </a:lnTo>
                  <a:lnTo>
                    <a:pt x="2548" y="2224"/>
                  </a:lnTo>
                  <a:lnTo>
                    <a:pt x="2548" y="2227"/>
                  </a:lnTo>
                  <a:lnTo>
                    <a:pt x="2545" y="2230"/>
                  </a:lnTo>
                  <a:lnTo>
                    <a:pt x="2545" y="2230"/>
                  </a:lnTo>
                  <a:lnTo>
                    <a:pt x="2545" y="2227"/>
                  </a:lnTo>
                  <a:lnTo>
                    <a:pt x="2545" y="2224"/>
                  </a:lnTo>
                  <a:lnTo>
                    <a:pt x="2545" y="2221"/>
                  </a:lnTo>
                  <a:lnTo>
                    <a:pt x="2548" y="2218"/>
                  </a:lnTo>
                  <a:lnTo>
                    <a:pt x="2548" y="2212"/>
                  </a:lnTo>
                  <a:lnTo>
                    <a:pt x="2548" y="2209"/>
                  </a:lnTo>
                  <a:lnTo>
                    <a:pt x="2545" y="2206"/>
                  </a:lnTo>
                  <a:lnTo>
                    <a:pt x="2545" y="2206"/>
                  </a:lnTo>
                  <a:lnTo>
                    <a:pt x="2542" y="2203"/>
                  </a:lnTo>
                  <a:lnTo>
                    <a:pt x="2533" y="2197"/>
                  </a:lnTo>
                  <a:lnTo>
                    <a:pt x="2527" y="2191"/>
                  </a:lnTo>
                  <a:lnTo>
                    <a:pt x="2524" y="2191"/>
                  </a:lnTo>
                  <a:lnTo>
                    <a:pt x="2524" y="2188"/>
                  </a:lnTo>
                  <a:lnTo>
                    <a:pt x="2521" y="2191"/>
                  </a:lnTo>
                  <a:lnTo>
                    <a:pt x="2521" y="2191"/>
                  </a:lnTo>
                  <a:lnTo>
                    <a:pt x="2521" y="2191"/>
                  </a:lnTo>
                  <a:lnTo>
                    <a:pt x="2518" y="2185"/>
                  </a:lnTo>
                  <a:lnTo>
                    <a:pt x="2518" y="2185"/>
                  </a:lnTo>
                  <a:lnTo>
                    <a:pt x="2515" y="2185"/>
                  </a:lnTo>
                  <a:lnTo>
                    <a:pt x="2509" y="2185"/>
                  </a:lnTo>
                  <a:lnTo>
                    <a:pt x="2509" y="2185"/>
                  </a:lnTo>
                  <a:lnTo>
                    <a:pt x="2506" y="2185"/>
                  </a:lnTo>
                  <a:lnTo>
                    <a:pt x="2500" y="2185"/>
                  </a:lnTo>
                  <a:lnTo>
                    <a:pt x="2500" y="2185"/>
                  </a:lnTo>
                  <a:lnTo>
                    <a:pt x="2497" y="2188"/>
                  </a:lnTo>
                  <a:lnTo>
                    <a:pt x="2491" y="2188"/>
                  </a:lnTo>
                  <a:lnTo>
                    <a:pt x="2491" y="2188"/>
                  </a:lnTo>
                  <a:lnTo>
                    <a:pt x="2488" y="2188"/>
                  </a:lnTo>
                  <a:lnTo>
                    <a:pt x="2484" y="2185"/>
                  </a:lnTo>
                  <a:lnTo>
                    <a:pt x="2484" y="2185"/>
                  </a:lnTo>
                  <a:lnTo>
                    <a:pt x="2491" y="2185"/>
                  </a:lnTo>
                  <a:lnTo>
                    <a:pt x="2494" y="2181"/>
                  </a:lnTo>
                  <a:lnTo>
                    <a:pt x="2494" y="2178"/>
                  </a:lnTo>
                  <a:lnTo>
                    <a:pt x="2494" y="2178"/>
                  </a:lnTo>
                  <a:lnTo>
                    <a:pt x="2494" y="2175"/>
                  </a:lnTo>
                  <a:lnTo>
                    <a:pt x="2494" y="2175"/>
                  </a:lnTo>
                  <a:lnTo>
                    <a:pt x="2494" y="2175"/>
                  </a:lnTo>
                  <a:lnTo>
                    <a:pt x="2497" y="2172"/>
                  </a:lnTo>
                  <a:lnTo>
                    <a:pt x="2497" y="2172"/>
                  </a:lnTo>
                  <a:lnTo>
                    <a:pt x="2500" y="2169"/>
                  </a:lnTo>
                  <a:lnTo>
                    <a:pt x="2500" y="2169"/>
                  </a:lnTo>
                  <a:lnTo>
                    <a:pt x="2500" y="2166"/>
                  </a:lnTo>
                  <a:lnTo>
                    <a:pt x="2497" y="2163"/>
                  </a:lnTo>
                  <a:lnTo>
                    <a:pt x="2491" y="2163"/>
                  </a:lnTo>
                  <a:lnTo>
                    <a:pt x="2491" y="2163"/>
                  </a:lnTo>
                  <a:lnTo>
                    <a:pt x="2484" y="2157"/>
                  </a:lnTo>
                  <a:lnTo>
                    <a:pt x="2484" y="2157"/>
                  </a:lnTo>
                  <a:lnTo>
                    <a:pt x="2481" y="2160"/>
                  </a:lnTo>
                  <a:lnTo>
                    <a:pt x="2478" y="2160"/>
                  </a:lnTo>
                  <a:lnTo>
                    <a:pt x="2481" y="2160"/>
                  </a:lnTo>
                  <a:lnTo>
                    <a:pt x="2481" y="2160"/>
                  </a:lnTo>
                  <a:lnTo>
                    <a:pt x="2481" y="2163"/>
                  </a:lnTo>
                  <a:lnTo>
                    <a:pt x="2481" y="2163"/>
                  </a:lnTo>
                  <a:lnTo>
                    <a:pt x="2478" y="2160"/>
                  </a:lnTo>
                  <a:lnTo>
                    <a:pt x="2478" y="2160"/>
                  </a:lnTo>
                  <a:lnTo>
                    <a:pt x="2478" y="2160"/>
                  </a:lnTo>
                  <a:lnTo>
                    <a:pt x="2478" y="2157"/>
                  </a:lnTo>
                  <a:lnTo>
                    <a:pt x="2475" y="2157"/>
                  </a:lnTo>
                  <a:lnTo>
                    <a:pt x="2472" y="2154"/>
                  </a:lnTo>
                  <a:lnTo>
                    <a:pt x="2472" y="2154"/>
                  </a:lnTo>
                  <a:lnTo>
                    <a:pt x="2472" y="2154"/>
                  </a:lnTo>
                  <a:lnTo>
                    <a:pt x="2472" y="2157"/>
                  </a:lnTo>
                  <a:lnTo>
                    <a:pt x="2472" y="2157"/>
                  </a:lnTo>
                  <a:lnTo>
                    <a:pt x="2472" y="2160"/>
                  </a:lnTo>
                  <a:lnTo>
                    <a:pt x="2472" y="2157"/>
                  </a:lnTo>
                  <a:lnTo>
                    <a:pt x="2472" y="2157"/>
                  </a:lnTo>
                  <a:lnTo>
                    <a:pt x="2469" y="2157"/>
                  </a:lnTo>
                  <a:lnTo>
                    <a:pt x="2469" y="2160"/>
                  </a:lnTo>
                  <a:lnTo>
                    <a:pt x="2469" y="2160"/>
                  </a:lnTo>
                  <a:lnTo>
                    <a:pt x="2469" y="2160"/>
                  </a:lnTo>
                  <a:lnTo>
                    <a:pt x="2469" y="2160"/>
                  </a:lnTo>
                  <a:lnTo>
                    <a:pt x="2466" y="2157"/>
                  </a:lnTo>
                  <a:lnTo>
                    <a:pt x="2463" y="2151"/>
                  </a:lnTo>
                  <a:lnTo>
                    <a:pt x="2463" y="2151"/>
                  </a:lnTo>
                  <a:lnTo>
                    <a:pt x="2463" y="2151"/>
                  </a:lnTo>
                  <a:lnTo>
                    <a:pt x="2463" y="2151"/>
                  </a:lnTo>
                  <a:lnTo>
                    <a:pt x="2463" y="2151"/>
                  </a:lnTo>
                  <a:lnTo>
                    <a:pt x="2460" y="2154"/>
                  </a:lnTo>
                  <a:lnTo>
                    <a:pt x="2460" y="2154"/>
                  </a:lnTo>
                  <a:lnTo>
                    <a:pt x="2460" y="2154"/>
                  </a:lnTo>
                  <a:lnTo>
                    <a:pt x="2460" y="2151"/>
                  </a:lnTo>
                  <a:lnTo>
                    <a:pt x="2460" y="2148"/>
                  </a:lnTo>
                  <a:lnTo>
                    <a:pt x="2460" y="2148"/>
                  </a:lnTo>
                  <a:lnTo>
                    <a:pt x="2457" y="2148"/>
                  </a:lnTo>
                  <a:lnTo>
                    <a:pt x="2457" y="2148"/>
                  </a:lnTo>
                  <a:lnTo>
                    <a:pt x="2457" y="2145"/>
                  </a:lnTo>
                  <a:lnTo>
                    <a:pt x="2457" y="2145"/>
                  </a:lnTo>
                  <a:lnTo>
                    <a:pt x="2457" y="2145"/>
                  </a:lnTo>
                  <a:lnTo>
                    <a:pt x="2460" y="2142"/>
                  </a:lnTo>
                  <a:lnTo>
                    <a:pt x="2466" y="2142"/>
                  </a:lnTo>
                  <a:lnTo>
                    <a:pt x="2469" y="2142"/>
                  </a:lnTo>
                  <a:lnTo>
                    <a:pt x="2475" y="2142"/>
                  </a:lnTo>
                  <a:lnTo>
                    <a:pt x="2475" y="2142"/>
                  </a:lnTo>
                  <a:lnTo>
                    <a:pt x="2478" y="2139"/>
                  </a:lnTo>
                  <a:lnTo>
                    <a:pt x="2469" y="2139"/>
                  </a:lnTo>
                  <a:lnTo>
                    <a:pt x="2460" y="2139"/>
                  </a:lnTo>
                  <a:lnTo>
                    <a:pt x="2454" y="2139"/>
                  </a:lnTo>
                  <a:lnTo>
                    <a:pt x="2454" y="2139"/>
                  </a:lnTo>
                  <a:lnTo>
                    <a:pt x="2451" y="2139"/>
                  </a:lnTo>
                  <a:lnTo>
                    <a:pt x="2445" y="2142"/>
                  </a:lnTo>
                  <a:lnTo>
                    <a:pt x="2436" y="2142"/>
                  </a:lnTo>
                  <a:lnTo>
                    <a:pt x="2430" y="2142"/>
                  </a:lnTo>
                  <a:lnTo>
                    <a:pt x="2427" y="2142"/>
                  </a:lnTo>
                  <a:lnTo>
                    <a:pt x="2427" y="2145"/>
                  </a:lnTo>
                  <a:lnTo>
                    <a:pt x="2430" y="2142"/>
                  </a:lnTo>
                  <a:lnTo>
                    <a:pt x="2436" y="2142"/>
                  </a:lnTo>
                  <a:lnTo>
                    <a:pt x="2439" y="2145"/>
                  </a:lnTo>
                  <a:lnTo>
                    <a:pt x="2439" y="2145"/>
                  </a:lnTo>
                  <a:lnTo>
                    <a:pt x="2436" y="2145"/>
                  </a:lnTo>
                  <a:lnTo>
                    <a:pt x="2430" y="2145"/>
                  </a:lnTo>
                  <a:lnTo>
                    <a:pt x="2415" y="2154"/>
                  </a:lnTo>
                  <a:lnTo>
                    <a:pt x="2415" y="2154"/>
                  </a:lnTo>
                  <a:lnTo>
                    <a:pt x="2412" y="2154"/>
                  </a:lnTo>
                  <a:lnTo>
                    <a:pt x="2409" y="2154"/>
                  </a:lnTo>
                  <a:lnTo>
                    <a:pt x="2406" y="2151"/>
                  </a:lnTo>
                  <a:lnTo>
                    <a:pt x="2403" y="2151"/>
                  </a:lnTo>
                  <a:lnTo>
                    <a:pt x="2400" y="2151"/>
                  </a:lnTo>
                  <a:lnTo>
                    <a:pt x="2393" y="2148"/>
                  </a:lnTo>
                  <a:lnTo>
                    <a:pt x="2390" y="2145"/>
                  </a:lnTo>
                  <a:lnTo>
                    <a:pt x="2390" y="2145"/>
                  </a:lnTo>
                  <a:lnTo>
                    <a:pt x="2387" y="2142"/>
                  </a:lnTo>
                  <a:lnTo>
                    <a:pt x="2387" y="2142"/>
                  </a:lnTo>
                  <a:lnTo>
                    <a:pt x="2369" y="2142"/>
                  </a:lnTo>
                  <a:lnTo>
                    <a:pt x="2366" y="2142"/>
                  </a:lnTo>
                  <a:lnTo>
                    <a:pt x="2357" y="2145"/>
                  </a:lnTo>
                  <a:lnTo>
                    <a:pt x="2351" y="2145"/>
                  </a:lnTo>
                  <a:lnTo>
                    <a:pt x="2345" y="2145"/>
                  </a:lnTo>
                  <a:lnTo>
                    <a:pt x="2345" y="2142"/>
                  </a:lnTo>
                  <a:lnTo>
                    <a:pt x="2342" y="2142"/>
                  </a:lnTo>
                  <a:lnTo>
                    <a:pt x="2342" y="2139"/>
                  </a:lnTo>
                  <a:lnTo>
                    <a:pt x="2345" y="2136"/>
                  </a:lnTo>
                  <a:lnTo>
                    <a:pt x="2342" y="2136"/>
                  </a:lnTo>
                  <a:lnTo>
                    <a:pt x="2342" y="2133"/>
                  </a:lnTo>
                  <a:lnTo>
                    <a:pt x="2342" y="2130"/>
                  </a:lnTo>
                  <a:lnTo>
                    <a:pt x="2336" y="2127"/>
                  </a:lnTo>
                  <a:lnTo>
                    <a:pt x="2333" y="2124"/>
                  </a:lnTo>
                  <a:lnTo>
                    <a:pt x="2327" y="2124"/>
                  </a:lnTo>
                  <a:lnTo>
                    <a:pt x="2324" y="2124"/>
                  </a:lnTo>
                  <a:lnTo>
                    <a:pt x="2318" y="2124"/>
                  </a:lnTo>
                  <a:lnTo>
                    <a:pt x="2318" y="2124"/>
                  </a:lnTo>
                  <a:lnTo>
                    <a:pt x="2315" y="2124"/>
                  </a:lnTo>
                  <a:lnTo>
                    <a:pt x="2315" y="2121"/>
                  </a:lnTo>
                  <a:lnTo>
                    <a:pt x="2312" y="2121"/>
                  </a:lnTo>
                  <a:lnTo>
                    <a:pt x="2312" y="2118"/>
                  </a:lnTo>
                  <a:lnTo>
                    <a:pt x="2312" y="2112"/>
                  </a:lnTo>
                  <a:lnTo>
                    <a:pt x="2312" y="2112"/>
                  </a:lnTo>
                  <a:lnTo>
                    <a:pt x="2309" y="2112"/>
                  </a:lnTo>
                  <a:lnTo>
                    <a:pt x="2309" y="2109"/>
                  </a:lnTo>
                  <a:lnTo>
                    <a:pt x="2306" y="2109"/>
                  </a:lnTo>
                  <a:lnTo>
                    <a:pt x="2302" y="2112"/>
                  </a:lnTo>
                  <a:lnTo>
                    <a:pt x="2302" y="2112"/>
                  </a:lnTo>
                  <a:lnTo>
                    <a:pt x="2302" y="2115"/>
                  </a:lnTo>
                  <a:lnTo>
                    <a:pt x="2302" y="2118"/>
                  </a:lnTo>
                  <a:lnTo>
                    <a:pt x="2302" y="2121"/>
                  </a:lnTo>
                  <a:lnTo>
                    <a:pt x="2302" y="2121"/>
                  </a:lnTo>
                  <a:lnTo>
                    <a:pt x="2309" y="2121"/>
                  </a:lnTo>
                  <a:lnTo>
                    <a:pt x="2312" y="2121"/>
                  </a:lnTo>
                  <a:lnTo>
                    <a:pt x="2312" y="2124"/>
                  </a:lnTo>
                  <a:lnTo>
                    <a:pt x="2312" y="2124"/>
                  </a:lnTo>
                  <a:lnTo>
                    <a:pt x="2309" y="2124"/>
                  </a:lnTo>
                  <a:lnTo>
                    <a:pt x="2306" y="2124"/>
                  </a:lnTo>
                  <a:lnTo>
                    <a:pt x="2306" y="2124"/>
                  </a:lnTo>
                  <a:lnTo>
                    <a:pt x="2302" y="2124"/>
                  </a:lnTo>
                  <a:lnTo>
                    <a:pt x="2302" y="2127"/>
                  </a:lnTo>
                  <a:lnTo>
                    <a:pt x="2296" y="2130"/>
                  </a:lnTo>
                  <a:lnTo>
                    <a:pt x="2290" y="2130"/>
                  </a:lnTo>
                  <a:lnTo>
                    <a:pt x="2281" y="2133"/>
                  </a:lnTo>
                  <a:lnTo>
                    <a:pt x="2275" y="2136"/>
                  </a:lnTo>
                  <a:lnTo>
                    <a:pt x="2275" y="2136"/>
                  </a:lnTo>
                  <a:lnTo>
                    <a:pt x="2275" y="2139"/>
                  </a:lnTo>
                  <a:lnTo>
                    <a:pt x="2275" y="2142"/>
                  </a:lnTo>
                  <a:lnTo>
                    <a:pt x="2275" y="2145"/>
                  </a:lnTo>
                  <a:lnTo>
                    <a:pt x="2275" y="2145"/>
                  </a:lnTo>
                  <a:lnTo>
                    <a:pt x="2278" y="2148"/>
                  </a:lnTo>
                  <a:lnTo>
                    <a:pt x="2281" y="2151"/>
                  </a:lnTo>
                  <a:lnTo>
                    <a:pt x="2281" y="2154"/>
                  </a:lnTo>
                  <a:lnTo>
                    <a:pt x="2284" y="2157"/>
                  </a:lnTo>
                  <a:lnTo>
                    <a:pt x="2284" y="2160"/>
                  </a:lnTo>
                  <a:lnTo>
                    <a:pt x="2284" y="2166"/>
                  </a:lnTo>
                  <a:lnTo>
                    <a:pt x="2284" y="2169"/>
                  </a:lnTo>
                  <a:lnTo>
                    <a:pt x="2281" y="2172"/>
                  </a:lnTo>
                  <a:lnTo>
                    <a:pt x="2281" y="2172"/>
                  </a:lnTo>
                  <a:lnTo>
                    <a:pt x="2281" y="2172"/>
                  </a:lnTo>
                  <a:lnTo>
                    <a:pt x="2275" y="2175"/>
                  </a:lnTo>
                  <a:lnTo>
                    <a:pt x="2272" y="2175"/>
                  </a:lnTo>
                  <a:lnTo>
                    <a:pt x="2272" y="2175"/>
                  </a:lnTo>
                  <a:lnTo>
                    <a:pt x="2272" y="2172"/>
                  </a:lnTo>
                  <a:lnTo>
                    <a:pt x="2269" y="2169"/>
                  </a:lnTo>
                  <a:lnTo>
                    <a:pt x="2269" y="2169"/>
                  </a:lnTo>
                  <a:lnTo>
                    <a:pt x="2269" y="2169"/>
                  </a:lnTo>
                  <a:lnTo>
                    <a:pt x="2269" y="2166"/>
                  </a:lnTo>
                  <a:lnTo>
                    <a:pt x="2266" y="2163"/>
                  </a:lnTo>
                  <a:lnTo>
                    <a:pt x="2266" y="2163"/>
                  </a:lnTo>
                  <a:lnTo>
                    <a:pt x="2263" y="2160"/>
                  </a:lnTo>
                  <a:lnTo>
                    <a:pt x="2266" y="2154"/>
                  </a:lnTo>
                  <a:lnTo>
                    <a:pt x="2269" y="2151"/>
                  </a:lnTo>
                  <a:lnTo>
                    <a:pt x="2269" y="2148"/>
                  </a:lnTo>
                  <a:lnTo>
                    <a:pt x="2272" y="2145"/>
                  </a:lnTo>
                  <a:lnTo>
                    <a:pt x="2275" y="2142"/>
                  </a:lnTo>
                  <a:lnTo>
                    <a:pt x="2275" y="2139"/>
                  </a:lnTo>
                  <a:lnTo>
                    <a:pt x="2272" y="2136"/>
                  </a:lnTo>
                  <a:lnTo>
                    <a:pt x="2272" y="2133"/>
                  </a:lnTo>
                  <a:lnTo>
                    <a:pt x="2272" y="2133"/>
                  </a:lnTo>
                  <a:lnTo>
                    <a:pt x="2272" y="2133"/>
                  </a:lnTo>
                  <a:lnTo>
                    <a:pt x="2269" y="2130"/>
                  </a:lnTo>
                  <a:lnTo>
                    <a:pt x="2269" y="2130"/>
                  </a:lnTo>
                  <a:lnTo>
                    <a:pt x="2266" y="2124"/>
                  </a:lnTo>
                  <a:lnTo>
                    <a:pt x="2266" y="2124"/>
                  </a:lnTo>
                  <a:lnTo>
                    <a:pt x="2266" y="2121"/>
                  </a:lnTo>
                  <a:lnTo>
                    <a:pt x="2266" y="2121"/>
                  </a:lnTo>
                  <a:lnTo>
                    <a:pt x="2269" y="2121"/>
                  </a:lnTo>
                  <a:lnTo>
                    <a:pt x="2275" y="2118"/>
                  </a:lnTo>
                  <a:lnTo>
                    <a:pt x="2278" y="2118"/>
                  </a:lnTo>
                  <a:lnTo>
                    <a:pt x="2278" y="2118"/>
                  </a:lnTo>
                  <a:lnTo>
                    <a:pt x="2278" y="2115"/>
                  </a:lnTo>
                  <a:lnTo>
                    <a:pt x="2281" y="2115"/>
                  </a:lnTo>
                  <a:lnTo>
                    <a:pt x="2284" y="2112"/>
                  </a:lnTo>
                  <a:lnTo>
                    <a:pt x="2284" y="2109"/>
                  </a:lnTo>
                  <a:lnTo>
                    <a:pt x="2281" y="2106"/>
                  </a:lnTo>
                  <a:lnTo>
                    <a:pt x="2275" y="2102"/>
                  </a:lnTo>
                  <a:lnTo>
                    <a:pt x="2275" y="2102"/>
                  </a:lnTo>
                  <a:lnTo>
                    <a:pt x="2272" y="2102"/>
                  </a:lnTo>
                  <a:lnTo>
                    <a:pt x="2266" y="2106"/>
                  </a:lnTo>
                  <a:lnTo>
                    <a:pt x="2266" y="2109"/>
                  </a:lnTo>
                  <a:lnTo>
                    <a:pt x="2266" y="2109"/>
                  </a:lnTo>
                  <a:lnTo>
                    <a:pt x="2263" y="2109"/>
                  </a:lnTo>
                  <a:lnTo>
                    <a:pt x="2263" y="2109"/>
                  </a:lnTo>
                  <a:lnTo>
                    <a:pt x="2263" y="2112"/>
                  </a:lnTo>
                  <a:lnTo>
                    <a:pt x="2260" y="2115"/>
                  </a:lnTo>
                  <a:lnTo>
                    <a:pt x="2257" y="2118"/>
                  </a:lnTo>
                  <a:lnTo>
                    <a:pt x="2251" y="2118"/>
                  </a:lnTo>
                  <a:lnTo>
                    <a:pt x="2239" y="2127"/>
                  </a:lnTo>
                  <a:lnTo>
                    <a:pt x="2230" y="2127"/>
                  </a:lnTo>
                  <a:lnTo>
                    <a:pt x="2227" y="2127"/>
                  </a:lnTo>
                  <a:lnTo>
                    <a:pt x="2227" y="2127"/>
                  </a:lnTo>
                  <a:lnTo>
                    <a:pt x="2221" y="2127"/>
                  </a:lnTo>
                  <a:lnTo>
                    <a:pt x="2221" y="2127"/>
                  </a:lnTo>
                  <a:lnTo>
                    <a:pt x="2221" y="2130"/>
                  </a:lnTo>
                  <a:lnTo>
                    <a:pt x="2218" y="2133"/>
                  </a:lnTo>
                  <a:lnTo>
                    <a:pt x="2218" y="2136"/>
                  </a:lnTo>
                  <a:lnTo>
                    <a:pt x="2215" y="2139"/>
                  </a:lnTo>
                  <a:lnTo>
                    <a:pt x="2215" y="2139"/>
                  </a:lnTo>
                  <a:lnTo>
                    <a:pt x="2215" y="2139"/>
                  </a:lnTo>
                  <a:lnTo>
                    <a:pt x="2211" y="2136"/>
                  </a:lnTo>
                  <a:lnTo>
                    <a:pt x="2211" y="2136"/>
                  </a:lnTo>
                  <a:lnTo>
                    <a:pt x="2215" y="2136"/>
                  </a:lnTo>
                  <a:lnTo>
                    <a:pt x="2215" y="2136"/>
                  </a:lnTo>
                  <a:lnTo>
                    <a:pt x="2218" y="2133"/>
                  </a:lnTo>
                  <a:lnTo>
                    <a:pt x="2215" y="2133"/>
                  </a:lnTo>
                  <a:lnTo>
                    <a:pt x="2205" y="2133"/>
                  </a:lnTo>
                  <a:lnTo>
                    <a:pt x="2205" y="2133"/>
                  </a:lnTo>
                  <a:lnTo>
                    <a:pt x="2199" y="2136"/>
                  </a:lnTo>
                  <a:lnTo>
                    <a:pt x="2196" y="2139"/>
                  </a:lnTo>
                  <a:lnTo>
                    <a:pt x="2196" y="2139"/>
                  </a:lnTo>
                  <a:lnTo>
                    <a:pt x="2193" y="2142"/>
                  </a:lnTo>
                  <a:lnTo>
                    <a:pt x="2193" y="2145"/>
                  </a:lnTo>
                  <a:lnTo>
                    <a:pt x="2190" y="2148"/>
                  </a:lnTo>
                  <a:lnTo>
                    <a:pt x="2187" y="2151"/>
                  </a:lnTo>
                  <a:lnTo>
                    <a:pt x="2187" y="2151"/>
                  </a:lnTo>
                  <a:lnTo>
                    <a:pt x="2190" y="2151"/>
                  </a:lnTo>
                  <a:lnTo>
                    <a:pt x="2190" y="2151"/>
                  </a:lnTo>
                  <a:lnTo>
                    <a:pt x="2190" y="2151"/>
                  </a:lnTo>
                  <a:lnTo>
                    <a:pt x="2190" y="2151"/>
                  </a:lnTo>
                  <a:lnTo>
                    <a:pt x="2190" y="2154"/>
                  </a:lnTo>
                  <a:lnTo>
                    <a:pt x="2190" y="2157"/>
                  </a:lnTo>
                  <a:lnTo>
                    <a:pt x="2187" y="2160"/>
                  </a:lnTo>
                  <a:lnTo>
                    <a:pt x="2190" y="2163"/>
                  </a:lnTo>
                  <a:lnTo>
                    <a:pt x="2190" y="2163"/>
                  </a:lnTo>
                  <a:lnTo>
                    <a:pt x="2190" y="2166"/>
                  </a:lnTo>
                  <a:lnTo>
                    <a:pt x="2187" y="2166"/>
                  </a:lnTo>
                  <a:lnTo>
                    <a:pt x="2184" y="2166"/>
                  </a:lnTo>
                  <a:lnTo>
                    <a:pt x="2181" y="2169"/>
                  </a:lnTo>
                  <a:lnTo>
                    <a:pt x="2178" y="2169"/>
                  </a:lnTo>
                  <a:lnTo>
                    <a:pt x="2175" y="2175"/>
                  </a:lnTo>
                  <a:lnTo>
                    <a:pt x="2166" y="2181"/>
                  </a:lnTo>
                  <a:lnTo>
                    <a:pt x="2166" y="2185"/>
                  </a:lnTo>
                  <a:lnTo>
                    <a:pt x="2163" y="2185"/>
                  </a:lnTo>
                  <a:lnTo>
                    <a:pt x="2163" y="2185"/>
                  </a:lnTo>
                  <a:lnTo>
                    <a:pt x="2163" y="2188"/>
                  </a:lnTo>
                  <a:lnTo>
                    <a:pt x="2163" y="2188"/>
                  </a:lnTo>
                  <a:lnTo>
                    <a:pt x="2166" y="2191"/>
                  </a:lnTo>
                  <a:lnTo>
                    <a:pt x="2166" y="2197"/>
                  </a:lnTo>
                  <a:lnTo>
                    <a:pt x="2166" y="2200"/>
                  </a:lnTo>
                  <a:lnTo>
                    <a:pt x="2163" y="2200"/>
                  </a:lnTo>
                  <a:lnTo>
                    <a:pt x="2163" y="2197"/>
                  </a:lnTo>
                  <a:lnTo>
                    <a:pt x="2163" y="2197"/>
                  </a:lnTo>
                  <a:lnTo>
                    <a:pt x="2163" y="2197"/>
                  </a:lnTo>
                  <a:lnTo>
                    <a:pt x="2163" y="2197"/>
                  </a:lnTo>
                  <a:lnTo>
                    <a:pt x="2163" y="2194"/>
                  </a:lnTo>
                  <a:lnTo>
                    <a:pt x="2163" y="2194"/>
                  </a:lnTo>
                  <a:lnTo>
                    <a:pt x="2163" y="2194"/>
                  </a:lnTo>
                  <a:lnTo>
                    <a:pt x="2160" y="2191"/>
                  </a:lnTo>
                  <a:lnTo>
                    <a:pt x="2157" y="2188"/>
                  </a:lnTo>
                  <a:lnTo>
                    <a:pt x="2154" y="2188"/>
                  </a:lnTo>
                  <a:lnTo>
                    <a:pt x="2154" y="2185"/>
                  </a:lnTo>
                  <a:lnTo>
                    <a:pt x="2154" y="2185"/>
                  </a:lnTo>
                  <a:lnTo>
                    <a:pt x="2145" y="2178"/>
                  </a:lnTo>
                  <a:lnTo>
                    <a:pt x="2142" y="2175"/>
                  </a:lnTo>
                  <a:lnTo>
                    <a:pt x="2139" y="2172"/>
                  </a:lnTo>
                  <a:lnTo>
                    <a:pt x="2130" y="2166"/>
                  </a:lnTo>
                  <a:lnTo>
                    <a:pt x="2124" y="2166"/>
                  </a:lnTo>
                  <a:lnTo>
                    <a:pt x="2120" y="2166"/>
                  </a:lnTo>
                  <a:lnTo>
                    <a:pt x="2120" y="2166"/>
                  </a:lnTo>
                  <a:lnTo>
                    <a:pt x="2117" y="2166"/>
                  </a:lnTo>
                  <a:lnTo>
                    <a:pt x="2117" y="2163"/>
                  </a:lnTo>
                  <a:lnTo>
                    <a:pt x="2114" y="2166"/>
                  </a:lnTo>
                  <a:lnTo>
                    <a:pt x="2111" y="2163"/>
                  </a:lnTo>
                  <a:lnTo>
                    <a:pt x="2105" y="2163"/>
                  </a:lnTo>
                  <a:lnTo>
                    <a:pt x="2105" y="2163"/>
                  </a:lnTo>
                  <a:lnTo>
                    <a:pt x="2102" y="2166"/>
                  </a:lnTo>
                  <a:lnTo>
                    <a:pt x="2099" y="2169"/>
                  </a:lnTo>
                  <a:lnTo>
                    <a:pt x="2099" y="2169"/>
                  </a:lnTo>
                  <a:lnTo>
                    <a:pt x="2099" y="2169"/>
                  </a:lnTo>
                  <a:lnTo>
                    <a:pt x="2096" y="2172"/>
                  </a:lnTo>
                  <a:lnTo>
                    <a:pt x="2087" y="2175"/>
                  </a:lnTo>
                  <a:lnTo>
                    <a:pt x="2084" y="2175"/>
                  </a:lnTo>
                  <a:lnTo>
                    <a:pt x="2081" y="2178"/>
                  </a:lnTo>
                  <a:lnTo>
                    <a:pt x="2075" y="2178"/>
                  </a:lnTo>
                  <a:lnTo>
                    <a:pt x="2072" y="2181"/>
                  </a:lnTo>
                  <a:lnTo>
                    <a:pt x="2069" y="2181"/>
                  </a:lnTo>
                  <a:lnTo>
                    <a:pt x="2066" y="2178"/>
                  </a:lnTo>
                  <a:lnTo>
                    <a:pt x="2063" y="2175"/>
                  </a:lnTo>
                  <a:lnTo>
                    <a:pt x="2060" y="2175"/>
                  </a:lnTo>
                  <a:lnTo>
                    <a:pt x="2060" y="2172"/>
                  </a:lnTo>
                  <a:lnTo>
                    <a:pt x="2057" y="2172"/>
                  </a:lnTo>
                  <a:lnTo>
                    <a:pt x="2057" y="2172"/>
                  </a:lnTo>
                  <a:lnTo>
                    <a:pt x="2060" y="2175"/>
                  </a:lnTo>
                  <a:lnTo>
                    <a:pt x="2060" y="2175"/>
                  </a:lnTo>
                  <a:lnTo>
                    <a:pt x="2060" y="2178"/>
                  </a:lnTo>
                  <a:lnTo>
                    <a:pt x="2057" y="2175"/>
                  </a:lnTo>
                  <a:lnTo>
                    <a:pt x="2054" y="2178"/>
                  </a:lnTo>
                  <a:lnTo>
                    <a:pt x="2054" y="2175"/>
                  </a:lnTo>
                  <a:lnTo>
                    <a:pt x="2051" y="2175"/>
                  </a:lnTo>
                  <a:lnTo>
                    <a:pt x="2051" y="2172"/>
                  </a:lnTo>
                  <a:lnTo>
                    <a:pt x="2051" y="2172"/>
                  </a:lnTo>
                  <a:lnTo>
                    <a:pt x="2051" y="2172"/>
                  </a:lnTo>
                  <a:lnTo>
                    <a:pt x="2051" y="2172"/>
                  </a:lnTo>
                  <a:lnTo>
                    <a:pt x="2051" y="2172"/>
                  </a:lnTo>
                  <a:lnTo>
                    <a:pt x="2048" y="2172"/>
                  </a:lnTo>
                  <a:lnTo>
                    <a:pt x="2048" y="2169"/>
                  </a:lnTo>
                  <a:lnTo>
                    <a:pt x="2048" y="2169"/>
                  </a:lnTo>
                  <a:lnTo>
                    <a:pt x="2048" y="2166"/>
                  </a:lnTo>
                  <a:lnTo>
                    <a:pt x="2045" y="2166"/>
                  </a:lnTo>
                  <a:lnTo>
                    <a:pt x="2045" y="2163"/>
                  </a:lnTo>
                  <a:lnTo>
                    <a:pt x="2042" y="2163"/>
                  </a:lnTo>
                  <a:lnTo>
                    <a:pt x="2039" y="2163"/>
                  </a:lnTo>
                  <a:lnTo>
                    <a:pt x="2039" y="2160"/>
                  </a:lnTo>
                  <a:lnTo>
                    <a:pt x="2039" y="2160"/>
                  </a:lnTo>
                  <a:lnTo>
                    <a:pt x="2033" y="2154"/>
                  </a:lnTo>
                  <a:lnTo>
                    <a:pt x="2033" y="2154"/>
                  </a:lnTo>
                  <a:lnTo>
                    <a:pt x="2026" y="2148"/>
                  </a:lnTo>
                  <a:lnTo>
                    <a:pt x="2026" y="2145"/>
                  </a:lnTo>
                  <a:lnTo>
                    <a:pt x="2023" y="2139"/>
                  </a:lnTo>
                  <a:lnTo>
                    <a:pt x="2023" y="2139"/>
                  </a:lnTo>
                  <a:lnTo>
                    <a:pt x="2020" y="2136"/>
                  </a:lnTo>
                  <a:lnTo>
                    <a:pt x="2020" y="2136"/>
                  </a:lnTo>
                  <a:lnTo>
                    <a:pt x="2020" y="2136"/>
                  </a:lnTo>
                  <a:lnTo>
                    <a:pt x="2017" y="2133"/>
                  </a:lnTo>
                  <a:lnTo>
                    <a:pt x="2017" y="2130"/>
                  </a:lnTo>
                  <a:lnTo>
                    <a:pt x="2017" y="2127"/>
                  </a:lnTo>
                  <a:lnTo>
                    <a:pt x="2017" y="2127"/>
                  </a:lnTo>
                  <a:lnTo>
                    <a:pt x="2017" y="2124"/>
                  </a:lnTo>
                  <a:lnTo>
                    <a:pt x="2017" y="2124"/>
                  </a:lnTo>
                  <a:lnTo>
                    <a:pt x="2020" y="2121"/>
                  </a:lnTo>
                  <a:lnTo>
                    <a:pt x="2020" y="2121"/>
                  </a:lnTo>
                  <a:lnTo>
                    <a:pt x="2020" y="2118"/>
                  </a:lnTo>
                  <a:lnTo>
                    <a:pt x="2020" y="2118"/>
                  </a:lnTo>
                  <a:lnTo>
                    <a:pt x="2017" y="2118"/>
                  </a:lnTo>
                  <a:lnTo>
                    <a:pt x="2017" y="2118"/>
                  </a:lnTo>
                  <a:lnTo>
                    <a:pt x="2017" y="2115"/>
                  </a:lnTo>
                  <a:lnTo>
                    <a:pt x="2017" y="2115"/>
                  </a:lnTo>
                  <a:lnTo>
                    <a:pt x="2017" y="2115"/>
                  </a:lnTo>
                  <a:lnTo>
                    <a:pt x="2017" y="2115"/>
                  </a:lnTo>
                  <a:lnTo>
                    <a:pt x="2017" y="2112"/>
                  </a:lnTo>
                  <a:lnTo>
                    <a:pt x="2020" y="2112"/>
                  </a:lnTo>
                  <a:lnTo>
                    <a:pt x="2020" y="2112"/>
                  </a:lnTo>
                  <a:lnTo>
                    <a:pt x="2020" y="2112"/>
                  </a:lnTo>
                  <a:lnTo>
                    <a:pt x="2020" y="2109"/>
                  </a:lnTo>
                  <a:lnTo>
                    <a:pt x="2020" y="2106"/>
                  </a:lnTo>
                  <a:lnTo>
                    <a:pt x="2020" y="2106"/>
                  </a:lnTo>
                  <a:lnTo>
                    <a:pt x="2020" y="2106"/>
                  </a:lnTo>
                  <a:lnTo>
                    <a:pt x="2017" y="2102"/>
                  </a:lnTo>
                  <a:lnTo>
                    <a:pt x="2020" y="2102"/>
                  </a:lnTo>
                  <a:lnTo>
                    <a:pt x="2020" y="2099"/>
                  </a:lnTo>
                  <a:lnTo>
                    <a:pt x="2020" y="2099"/>
                  </a:lnTo>
                  <a:lnTo>
                    <a:pt x="2023" y="2096"/>
                  </a:lnTo>
                  <a:lnTo>
                    <a:pt x="2023" y="2099"/>
                  </a:lnTo>
                  <a:lnTo>
                    <a:pt x="2023" y="2099"/>
                  </a:lnTo>
                  <a:lnTo>
                    <a:pt x="2020" y="2102"/>
                  </a:lnTo>
                  <a:lnTo>
                    <a:pt x="2020" y="2102"/>
                  </a:lnTo>
                  <a:lnTo>
                    <a:pt x="2023" y="2106"/>
                  </a:lnTo>
                  <a:lnTo>
                    <a:pt x="2023" y="2106"/>
                  </a:lnTo>
                  <a:lnTo>
                    <a:pt x="2023" y="2106"/>
                  </a:lnTo>
                  <a:lnTo>
                    <a:pt x="2023" y="2102"/>
                  </a:lnTo>
                  <a:lnTo>
                    <a:pt x="2023" y="2099"/>
                  </a:lnTo>
                  <a:lnTo>
                    <a:pt x="2023" y="2093"/>
                  </a:lnTo>
                  <a:lnTo>
                    <a:pt x="2023" y="2084"/>
                  </a:lnTo>
                  <a:lnTo>
                    <a:pt x="2023" y="2075"/>
                  </a:lnTo>
                  <a:lnTo>
                    <a:pt x="2026" y="2072"/>
                  </a:lnTo>
                  <a:lnTo>
                    <a:pt x="2026" y="2069"/>
                  </a:lnTo>
                  <a:lnTo>
                    <a:pt x="2029" y="2066"/>
                  </a:lnTo>
                  <a:lnTo>
                    <a:pt x="2029" y="2066"/>
                  </a:lnTo>
                  <a:lnTo>
                    <a:pt x="2029" y="2063"/>
                  </a:lnTo>
                  <a:lnTo>
                    <a:pt x="2029" y="2054"/>
                  </a:lnTo>
                  <a:lnTo>
                    <a:pt x="2026" y="2054"/>
                  </a:lnTo>
                  <a:lnTo>
                    <a:pt x="2026" y="2054"/>
                  </a:lnTo>
                  <a:lnTo>
                    <a:pt x="2026" y="2054"/>
                  </a:lnTo>
                  <a:lnTo>
                    <a:pt x="2026" y="2051"/>
                  </a:lnTo>
                  <a:lnTo>
                    <a:pt x="2026" y="2051"/>
                  </a:lnTo>
                  <a:lnTo>
                    <a:pt x="2029" y="2051"/>
                  </a:lnTo>
                  <a:lnTo>
                    <a:pt x="2029" y="2054"/>
                  </a:lnTo>
                  <a:lnTo>
                    <a:pt x="2029" y="2054"/>
                  </a:lnTo>
                  <a:lnTo>
                    <a:pt x="2029" y="2051"/>
                  </a:lnTo>
                  <a:lnTo>
                    <a:pt x="2029" y="2051"/>
                  </a:lnTo>
                  <a:lnTo>
                    <a:pt x="2033" y="2051"/>
                  </a:lnTo>
                  <a:lnTo>
                    <a:pt x="2029" y="2048"/>
                  </a:lnTo>
                  <a:lnTo>
                    <a:pt x="2029" y="2048"/>
                  </a:lnTo>
                  <a:lnTo>
                    <a:pt x="2026" y="2045"/>
                  </a:lnTo>
                  <a:lnTo>
                    <a:pt x="2020" y="2042"/>
                  </a:lnTo>
                  <a:lnTo>
                    <a:pt x="2020" y="2042"/>
                  </a:lnTo>
                  <a:lnTo>
                    <a:pt x="2023" y="2042"/>
                  </a:lnTo>
                  <a:lnTo>
                    <a:pt x="2023" y="2045"/>
                  </a:lnTo>
                  <a:lnTo>
                    <a:pt x="2023" y="2045"/>
                  </a:lnTo>
                  <a:lnTo>
                    <a:pt x="2023" y="2045"/>
                  </a:lnTo>
                  <a:lnTo>
                    <a:pt x="2020" y="2045"/>
                  </a:lnTo>
                  <a:lnTo>
                    <a:pt x="2020" y="2045"/>
                  </a:lnTo>
                  <a:lnTo>
                    <a:pt x="2017" y="2045"/>
                  </a:lnTo>
                  <a:lnTo>
                    <a:pt x="2017" y="2042"/>
                  </a:lnTo>
                  <a:lnTo>
                    <a:pt x="2017" y="2042"/>
                  </a:lnTo>
                  <a:lnTo>
                    <a:pt x="2014" y="2042"/>
                  </a:lnTo>
                  <a:lnTo>
                    <a:pt x="2014" y="2042"/>
                  </a:lnTo>
                  <a:lnTo>
                    <a:pt x="2011" y="2042"/>
                  </a:lnTo>
                  <a:lnTo>
                    <a:pt x="2011" y="2042"/>
                  </a:lnTo>
                  <a:lnTo>
                    <a:pt x="2011" y="2039"/>
                  </a:lnTo>
                  <a:lnTo>
                    <a:pt x="2011" y="2039"/>
                  </a:lnTo>
                  <a:lnTo>
                    <a:pt x="2011" y="2039"/>
                  </a:lnTo>
                  <a:lnTo>
                    <a:pt x="2014" y="2039"/>
                  </a:lnTo>
                  <a:lnTo>
                    <a:pt x="2017" y="2042"/>
                  </a:lnTo>
                  <a:lnTo>
                    <a:pt x="2017" y="2039"/>
                  </a:lnTo>
                  <a:lnTo>
                    <a:pt x="2008" y="2033"/>
                  </a:lnTo>
                  <a:lnTo>
                    <a:pt x="2002" y="2030"/>
                  </a:lnTo>
                  <a:lnTo>
                    <a:pt x="2002" y="2033"/>
                  </a:lnTo>
                  <a:lnTo>
                    <a:pt x="2005" y="2033"/>
                  </a:lnTo>
                  <a:lnTo>
                    <a:pt x="2005" y="2033"/>
                  </a:lnTo>
                  <a:lnTo>
                    <a:pt x="2002" y="2033"/>
                  </a:lnTo>
                  <a:lnTo>
                    <a:pt x="2002" y="2033"/>
                  </a:lnTo>
                  <a:lnTo>
                    <a:pt x="1999" y="2030"/>
                  </a:lnTo>
                  <a:lnTo>
                    <a:pt x="1993" y="2030"/>
                  </a:lnTo>
                  <a:lnTo>
                    <a:pt x="1993" y="2030"/>
                  </a:lnTo>
                  <a:lnTo>
                    <a:pt x="1990" y="2030"/>
                  </a:lnTo>
                  <a:lnTo>
                    <a:pt x="1981" y="2030"/>
                  </a:lnTo>
                  <a:lnTo>
                    <a:pt x="1975" y="2027"/>
                  </a:lnTo>
                  <a:lnTo>
                    <a:pt x="1972" y="2027"/>
                  </a:lnTo>
                  <a:lnTo>
                    <a:pt x="1972" y="2027"/>
                  </a:lnTo>
                  <a:lnTo>
                    <a:pt x="1972" y="2030"/>
                  </a:lnTo>
                  <a:lnTo>
                    <a:pt x="1969" y="2030"/>
                  </a:lnTo>
                  <a:lnTo>
                    <a:pt x="1969" y="2030"/>
                  </a:lnTo>
                  <a:lnTo>
                    <a:pt x="1963" y="2033"/>
                  </a:lnTo>
                  <a:lnTo>
                    <a:pt x="1963" y="2033"/>
                  </a:lnTo>
                  <a:lnTo>
                    <a:pt x="1957" y="2033"/>
                  </a:lnTo>
                  <a:lnTo>
                    <a:pt x="1954" y="2033"/>
                  </a:lnTo>
                  <a:lnTo>
                    <a:pt x="1945" y="2033"/>
                  </a:lnTo>
                  <a:lnTo>
                    <a:pt x="1941" y="2033"/>
                  </a:lnTo>
                  <a:lnTo>
                    <a:pt x="1941" y="2033"/>
                  </a:lnTo>
                  <a:lnTo>
                    <a:pt x="1938" y="2033"/>
                  </a:lnTo>
                  <a:lnTo>
                    <a:pt x="1938" y="2030"/>
                  </a:lnTo>
                  <a:lnTo>
                    <a:pt x="1935" y="2030"/>
                  </a:lnTo>
                  <a:lnTo>
                    <a:pt x="1932" y="2030"/>
                  </a:lnTo>
                  <a:lnTo>
                    <a:pt x="1932" y="2030"/>
                  </a:lnTo>
                  <a:lnTo>
                    <a:pt x="1929" y="2033"/>
                  </a:lnTo>
                  <a:lnTo>
                    <a:pt x="1929" y="2033"/>
                  </a:lnTo>
                  <a:lnTo>
                    <a:pt x="1926" y="2036"/>
                  </a:lnTo>
                  <a:lnTo>
                    <a:pt x="1926" y="2033"/>
                  </a:lnTo>
                  <a:lnTo>
                    <a:pt x="1917" y="2030"/>
                  </a:lnTo>
                  <a:lnTo>
                    <a:pt x="1917" y="2030"/>
                  </a:lnTo>
                  <a:lnTo>
                    <a:pt x="1917" y="2030"/>
                  </a:lnTo>
                  <a:lnTo>
                    <a:pt x="1917" y="2033"/>
                  </a:lnTo>
                  <a:lnTo>
                    <a:pt x="1917" y="2033"/>
                  </a:lnTo>
                  <a:lnTo>
                    <a:pt x="1914" y="2033"/>
                  </a:lnTo>
                  <a:lnTo>
                    <a:pt x="1914" y="2030"/>
                  </a:lnTo>
                  <a:lnTo>
                    <a:pt x="1911" y="2030"/>
                  </a:lnTo>
                  <a:lnTo>
                    <a:pt x="1911" y="2030"/>
                  </a:lnTo>
                  <a:lnTo>
                    <a:pt x="1911" y="2030"/>
                  </a:lnTo>
                  <a:lnTo>
                    <a:pt x="1911" y="2027"/>
                  </a:lnTo>
                  <a:lnTo>
                    <a:pt x="1914" y="2024"/>
                  </a:lnTo>
                  <a:lnTo>
                    <a:pt x="1917" y="2020"/>
                  </a:lnTo>
                  <a:lnTo>
                    <a:pt x="1920" y="2017"/>
                  </a:lnTo>
                  <a:lnTo>
                    <a:pt x="1920" y="2017"/>
                  </a:lnTo>
                  <a:lnTo>
                    <a:pt x="1923" y="2014"/>
                  </a:lnTo>
                  <a:lnTo>
                    <a:pt x="1923" y="2008"/>
                  </a:lnTo>
                  <a:lnTo>
                    <a:pt x="1923" y="2002"/>
                  </a:lnTo>
                  <a:lnTo>
                    <a:pt x="1923" y="1999"/>
                  </a:lnTo>
                  <a:lnTo>
                    <a:pt x="1923" y="1999"/>
                  </a:lnTo>
                  <a:lnTo>
                    <a:pt x="1926" y="1996"/>
                  </a:lnTo>
                  <a:lnTo>
                    <a:pt x="1923" y="1993"/>
                  </a:lnTo>
                  <a:lnTo>
                    <a:pt x="1926" y="1990"/>
                  </a:lnTo>
                  <a:lnTo>
                    <a:pt x="1926" y="1987"/>
                  </a:lnTo>
                  <a:lnTo>
                    <a:pt x="1926" y="1984"/>
                  </a:lnTo>
                  <a:lnTo>
                    <a:pt x="1929" y="1981"/>
                  </a:lnTo>
                  <a:lnTo>
                    <a:pt x="1926" y="1978"/>
                  </a:lnTo>
                  <a:lnTo>
                    <a:pt x="1923" y="1978"/>
                  </a:lnTo>
                  <a:lnTo>
                    <a:pt x="1923" y="1978"/>
                  </a:lnTo>
                  <a:lnTo>
                    <a:pt x="1923" y="1978"/>
                  </a:lnTo>
                  <a:lnTo>
                    <a:pt x="1923" y="1975"/>
                  </a:lnTo>
                  <a:lnTo>
                    <a:pt x="1923" y="1975"/>
                  </a:lnTo>
                  <a:lnTo>
                    <a:pt x="1926" y="1972"/>
                  </a:lnTo>
                  <a:lnTo>
                    <a:pt x="1926" y="1969"/>
                  </a:lnTo>
                  <a:lnTo>
                    <a:pt x="1926" y="1969"/>
                  </a:lnTo>
                  <a:lnTo>
                    <a:pt x="1929" y="1966"/>
                  </a:lnTo>
                  <a:lnTo>
                    <a:pt x="1929" y="1966"/>
                  </a:lnTo>
                  <a:lnTo>
                    <a:pt x="1929" y="1969"/>
                  </a:lnTo>
                  <a:lnTo>
                    <a:pt x="1929" y="1975"/>
                  </a:lnTo>
                  <a:lnTo>
                    <a:pt x="1929" y="1975"/>
                  </a:lnTo>
                  <a:lnTo>
                    <a:pt x="1929" y="1975"/>
                  </a:lnTo>
                  <a:lnTo>
                    <a:pt x="1932" y="1978"/>
                  </a:lnTo>
                  <a:lnTo>
                    <a:pt x="1932" y="1981"/>
                  </a:lnTo>
                  <a:lnTo>
                    <a:pt x="1932" y="1978"/>
                  </a:lnTo>
                  <a:lnTo>
                    <a:pt x="1935" y="1975"/>
                  </a:lnTo>
                  <a:lnTo>
                    <a:pt x="1935" y="1972"/>
                  </a:lnTo>
                  <a:lnTo>
                    <a:pt x="1938" y="1969"/>
                  </a:lnTo>
                  <a:lnTo>
                    <a:pt x="1938" y="1963"/>
                  </a:lnTo>
                  <a:lnTo>
                    <a:pt x="1941" y="1957"/>
                  </a:lnTo>
                  <a:lnTo>
                    <a:pt x="1938" y="1957"/>
                  </a:lnTo>
                  <a:lnTo>
                    <a:pt x="1938" y="1957"/>
                  </a:lnTo>
                  <a:lnTo>
                    <a:pt x="1938" y="1960"/>
                  </a:lnTo>
                  <a:lnTo>
                    <a:pt x="1935" y="1957"/>
                  </a:lnTo>
                  <a:lnTo>
                    <a:pt x="1935" y="1957"/>
                  </a:lnTo>
                  <a:lnTo>
                    <a:pt x="1938" y="1957"/>
                  </a:lnTo>
                  <a:lnTo>
                    <a:pt x="1938" y="1954"/>
                  </a:lnTo>
                  <a:lnTo>
                    <a:pt x="1938" y="1954"/>
                  </a:lnTo>
                  <a:lnTo>
                    <a:pt x="1941" y="1954"/>
                  </a:lnTo>
                  <a:lnTo>
                    <a:pt x="1941" y="1954"/>
                  </a:lnTo>
                  <a:lnTo>
                    <a:pt x="1941" y="1951"/>
                  </a:lnTo>
                  <a:lnTo>
                    <a:pt x="1941" y="1951"/>
                  </a:lnTo>
                  <a:lnTo>
                    <a:pt x="1938" y="1951"/>
                  </a:lnTo>
                  <a:lnTo>
                    <a:pt x="1938" y="1951"/>
                  </a:lnTo>
                  <a:lnTo>
                    <a:pt x="1938" y="1951"/>
                  </a:lnTo>
                  <a:lnTo>
                    <a:pt x="1935" y="1951"/>
                  </a:lnTo>
                  <a:lnTo>
                    <a:pt x="1935" y="1951"/>
                  </a:lnTo>
                  <a:lnTo>
                    <a:pt x="1938" y="1948"/>
                  </a:lnTo>
                  <a:lnTo>
                    <a:pt x="1941" y="1945"/>
                  </a:lnTo>
                  <a:lnTo>
                    <a:pt x="1941" y="1945"/>
                  </a:lnTo>
                  <a:lnTo>
                    <a:pt x="1941" y="1945"/>
                  </a:lnTo>
                  <a:lnTo>
                    <a:pt x="1941" y="1945"/>
                  </a:lnTo>
                  <a:lnTo>
                    <a:pt x="1941" y="1941"/>
                  </a:lnTo>
                  <a:lnTo>
                    <a:pt x="1941" y="1938"/>
                  </a:lnTo>
                  <a:lnTo>
                    <a:pt x="1941" y="1938"/>
                  </a:lnTo>
                  <a:lnTo>
                    <a:pt x="1945" y="1932"/>
                  </a:lnTo>
                  <a:lnTo>
                    <a:pt x="1951" y="1929"/>
                  </a:lnTo>
                  <a:lnTo>
                    <a:pt x="1954" y="1926"/>
                  </a:lnTo>
                  <a:lnTo>
                    <a:pt x="1954" y="1923"/>
                  </a:lnTo>
                  <a:lnTo>
                    <a:pt x="1954" y="1920"/>
                  </a:lnTo>
                  <a:lnTo>
                    <a:pt x="1957" y="1917"/>
                  </a:lnTo>
                  <a:lnTo>
                    <a:pt x="1954" y="1917"/>
                  </a:lnTo>
                  <a:lnTo>
                    <a:pt x="1954" y="1914"/>
                  </a:lnTo>
                  <a:lnTo>
                    <a:pt x="1954" y="1911"/>
                  </a:lnTo>
                  <a:lnTo>
                    <a:pt x="1954" y="1911"/>
                  </a:lnTo>
                  <a:lnTo>
                    <a:pt x="1951" y="1908"/>
                  </a:lnTo>
                  <a:lnTo>
                    <a:pt x="1948" y="1908"/>
                  </a:lnTo>
                  <a:lnTo>
                    <a:pt x="1948" y="1908"/>
                  </a:lnTo>
                  <a:lnTo>
                    <a:pt x="1945" y="1908"/>
                  </a:lnTo>
                  <a:lnTo>
                    <a:pt x="1941" y="1908"/>
                  </a:lnTo>
                  <a:lnTo>
                    <a:pt x="1941" y="1908"/>
                  </a:lnTo>
                  <a:lnTo>
                    <a:pt x="1945" y="1908"/>
                  </a:lnTo>
                  <a:lnTo>
                    <a:pt x="1945" y="1908"/>
                  </a:lnTo>
                  <a:lnTo>
                    <a:pt x="1948" y="1908"/>
                  </a:lnTo>
                  <a:lnTo>
                    <a:pt x="1948" y="1908"/>
                  </a:lnTo>
                  <a:lnTo>
                    <a:pt x="1948" y="1908"/>
                  </a:lnTo>
                  <a:lnTo>
                    <a:pt x="1948" y="1911"/>
                  </a:lnTo>
                  <a:lnTo>
                    <a:pt x="1948" y="1911"/>
                  </a:lnTo>
                  <a:lnTo>
                    <a:pt x="1945" y="1911"/>
                  </a:lnTo>
                  <a:lnTo>
                    <a:pt x="1941" y="1911"/>
                  </a:lnTo>
                  <a:lnTo>
                    <a:pt x="1935" y="1908"/>
                  </a:lnTo>
                  <a:lnTo>
                    <a:pt x="1935" y="1908"/>
                  </a:lnTo>
                  <a:lnTo>
                    <a:pt x="1929" y="1908"/>
                  </a:lnTo>
                  <a:lnTo>
                    <a:pt x="1926" y="1908"/>
                  </a:lnTo>
                  <a:lnTo>
                    <a:pt x="1926" y="1908"/>
                  </a:lnTo>
                  <a:lnTo>
                    <a:pt x="1926" y="1908"/>
                  </a:lnTo>
                  <a:lnTo>
                    <a:pt x="1926" y="1908"/>
                  </a:lnTo>
                  <a:lnTo>
                    <a:pt x="1923" y="1908"/>
                  </a:lnTo>
                  <a:lnTo>
                    <a:pt x="1920" y="1908"/>
                  </a:lnTo>
                  <a:lnTo>
                    <a:pt x="1917" y="1908"/>
                  </a:lnTo>
                  <a:lnTo>
                    <a:pt x="1914" y="1911"/>
                  </a:lnTo>
                  <a:lnTo>
                    <a:pt x="1911" y="1911"/>
                  </a:lnTo>
                  <a:lnTo>
                    <a:pt x="1893" y="1914"/>
                  </a:lnTo>
                  <a:lnTo>
                    <a:pt x="1890" y="1914"/>
                  </a:lnTo>
                  <a:lnTo>
                    <a:pt x="1884" y="1917"/>
                  </a:lnTo>
                  <a:lnTo>
                    <a:pt x="1881" y="1920"/>
                  </a:lnTo>
                  <a:lnTo>
                    <a:pt x="1878" y="1926"/>
                  </a:lnTo>
                  <a:lnTo>
                    <a:pt x="1878" y="1926"/>
                  </a:lnTo>
                  <a:lnTo>
                    <a:pt x="1878" y="1929"/>
                  </a:lnTo>
                  <a:lnTo>
                    <a:pt x="1878" y="1935"/>
                  </a:lnTo>
                  <a:lnTo>
                    <a:pt x="1878" y="1938"/>
                  </a:lnTo>
                  <a:lnTo>
                    <a:pt x="1878" y="1941"/>
                  </a:lnTo>
                  <a:lnTo>
                    <a:pt x="1878" y="1945"/>
                  </a:lnTo>
                  <a:lnTo>
                    <a:pt x="1878" y="1945"/>
                  </a:lnTo>
                  <a:lnTo>
                    <a:pt x="1875" y="1948"/>
                  </a:lnTo>
                  <a:lnTo>
                    <a:pt x="1872" y="1948"/>
                  </a:lnTo>
                  <a:lnTo>
                    <a:pt x="1872" y="1957"/>
                  </a:lnTo>
                  <a:lnTo>
                    <a:pt x="1869" y="1960"/>
                  </a:lnTo>
                  <a:lnTo>
                    <a:pt x="1866" y="1963"/>
                  </a:lnTo>
                  <a:lnTo>
                    <a:pt x="1863" y="1963"/>
                  </a:lnTo>
                  <a:lnTo>
                    <a:pt x="1857" y="1966"/>
                  </a:lnTo>
                  <a:lnTo>
                    <a:pt x="1857" y="1966"/>
                  </a:lnTo>
                  <a:lnTo>
                    <a:pt x="1857" y="1969"/>
                  </a:lnTo>
                  <a:lnTo>
                    <a:pt x="1857" y="1969"/>
                  </a:lnTo>
                  <a:lnTo>
                    <a:pt x="1860" y="1966"/>
                  </a:lnTo>
                  <a:lnTo>
                    <a:pt x="1860" y="1966"/>
                  </a:lnTo>
                  <a:lnTo>
                    <a:pt x="1860" y="1969"/>
                  </a:lnTo>
                  <a:lnTo>
                    <a:pt x="1860" y="1969"/>
                  </a:lnTo>
                  <a:lnTo>
                    <a:pt x="1860" y="1969"/>
                  </a:lnTo>
                  <a:lnTo>
                    <a:pt x="1860" y="1969"/>
                  </a:lnTo>
                  <a:lnTo>
                    <a:pt x="1860" y="1972"/>
                  </a:lnTo>
                  <a:lnTo>
                    <a:pt x="1857" y="1975"/>
                  </a:lnTo>
                  <a:lnTo>
                    <a:pt x="1857" y="1975"/>
                  </a:lnTo>
                  <a:lnTo>
                    <a:pt x="1854" y="1975"/>
                  </a:lnTo>
                  <a:lnTo>
                    <a:pt x="1850" y="1975"/>
                  </a:lnTo>
                  <a:lnTo>
                    <a:pt x="1847" y="1975"/>
                  </a:lnTo>
                  <a:lnTo>
                    <a:pt x="1847" y="1972"/>
                  </a:lnTo>
                  <a:lnTo>
                    <a:pt x="1847" y="1972"/>
                  </a:lnTo>
                  <a:lnTo>
                    <a:pt x="1847" y="1972"/>
                  </a:lnTo>
                  <a:lnTo>
                    <a:pt x="1847" y="1969"/>
                  </a:lnTo>
                  <a:lnTo>
                    <a:pt x="1844" y="1969"/>
                  </a:lnTo>
                  <a:lnTo>
                    <a:pt x="1841" y="1972"/>
                  </a:lnTo>
                  <a:lnTo>
                    <a:pt x="1835" y="1972"/>
                  </a:lnTo>
                  <a:lnTo>
                    <a:pt x="1835" y="1972"/>
                  </a:lnTo>
                  <a:lnTo>
                    <a:pt x="1832" y="1972"/>
                  </a:lnTo>
                  <a:lnTo>
                    <a:pt x="1829" y="1972"/>
                  </a:lnTo>
                  <a:lnTo>
                    <a:pt x="1829" y="1975"/>
                  </a:lnTo>
                  <a:lnTo>
                    <a:pt x="1826" y="1975"/>
                  </a:lnTo>
                  <a:lnTo>
                    <a:pt x="1823" y="1975"/>
                  </a:lnTo>
                  <a:lnTo>
                    <a:pt x="1820" y="1975"/>
                  </a:lnTo>
                  <a:lnTo>
                    <a:pt x="1814" y="1975"/>
                  </a:lnTo>
                  <a:lnTo>
                    <a:pt x="1808" y="1978"/>
                  </a:lnTo>
                  <a:lnTo>
                    <a:pt x="1805" y="1978"/>
                  </a:lnTo>
                  <a:lnTo>
                    <a:pt x="1799" y="1981"/>
                  </a:lnTo>
                  <a:lnTo>
                    <a:pt x="1796" y="1981"/>
                  </a:lnTo>
                  <a:lnTo>
                    <a:pt x="1793" y="1981"/>
                  </a:lnTo>
                  <a:lnTo>
                    <a:pt x="1793" y="1981"/>
                  </a:lnTo>
                  <a:lnTo>
                    <a:pt x="1790" y="1978"/>
                  </a:lnTo>
                  <a:lnTo>
                    <a:pt x="1787" y="1975"/>
                  </a:lnTo>
                  <a:lnTo>
                    <a:pt x="1784" y="1972"/>
                  </a:lnTo>
                  <a:lnTo>
                    <a:pt x="1778" y="1969"/>
                  </a:lnTo>
                  <a:lnTo>
                    <a:pt x="1772" y="1969"/>
                  </a:lnTo>
                  <a:lnTo>
                    <a:pt x="1769" y="1969"/>
                  </a:lnTo>
                  <a:lnTo>
                    <a:pt x="1769" y="1969"/>
                  </a:lnTo>
                  <a:lnTo>
                    <a:pt x="1769" y="1969"/>
                  </a:lnTo>
                  <a:lnTo>
                    <a:pt x="1772" y="1972"/>
                  </a:lnTo>
                  <a:lnTo>
                    <a:pt x="1769" y="1972"/>
                  </a:lnTo>
                  <a:lnTo>
                    <a:pt x="1766" y="1969"/>
                  </a:lnTo>
                  <a:lnTo>
                    <a:pt x="1763" y="1969"/>
                  </a:lnTo>
                  <a:lnTo>
                    <a:pt x="1763" y="1966"/>
                  </a:lnTo>
                  <a:lnTo>
                    <a:pt x="1766" y="1969"/>
                  </a:lnTo>
                  <a:lnTo>
                    <a:pt x="1766" y="1969"/>
                  </a:lnTo>
                  <a:lnTo>
                    <a:pt x="1763" y="1966"/>
                  </a:lnTo>
                  <a:lnTo>
                    <a:pt x="1763" y="1963"/>
                  </a:lnTo>
                  <a:lnTo>
                    <a:pt x="1759" y="1963"/>
                  </a:lnTo>
                  <a:lnTo>
                    <a:pt x="1759" y="1960"/>
                  </a:lnTo>
                  <a:lnTo>
                    <a:pt x="1756" y="1957"/>
                  </a:lnTo>
                  <a:lnTo>
                    <a:pt x="1756" y="1954"/>
                  </a:lnTo>
                  <a:lnTo>
                    <a:pt x="1753" y="1951"/>
                  </a:lnTo>
                  <a:lnTo>
                    <a:pt x="1753" y="1945"/>
                  </a:lnTo>
                  <a:lnTo>
                    <a:pt x="1747" y="1938"/>
                  </a:lnTo>
                  <a:lnTo>
                    <a:pt x="1738" y="1929"/>
                  </a:lnTo>
                  <a:lnTo>
                    <a:pt x="1738" y="1926"/>
                  </a:lnTo>
                  <a:lnTo>
                    <a:pt x="1738" y="1926"/>
                  </a:lnTo>
                  <a:lnTo>
                    <a:pt x="1732" y="1917"/>
                  </a:lnTo>
                  <a:lnTo>
                    <a:pt x="1729" y="1911"/>
                  </a:lnTo>
                  <a:lnTo>
                    <a:pt x="1729" y="1911"/>
                  </a:lnTo>
                  <a:lnTo>
                    <a:pt x="1729" y="1911"/>
                  </a:lnTo>
                  <a:lnTo>
                    <a:pt x="1729" y="1908"/>
                  </a:lnTo>
                  <a:lnTo>
                    <a:pt x="1729" y="1908"/>
                  </a:lnTo>
                  <a:lnTo>
                    <a:pt x="1726" y="1908"/>
                  </a:lnTo>
                  <a:lnTo>
                    <a:pt x="1726" y="1899"/>
                  </a:lnTo>
                  <a:lnTo>
                    <a:pt x="1729" y="1905"/>
                  </a:lnTo>
                  <a:lnTo>
                    <a:pt x="1732" y="1908"/>
                  </a:lnTo>
                  <a:lnTo>
                    <a:pt x="1732" y="1908"/>
                  </a:lnTo>
                  <a:lnTo>
                    <a:pt x="1732" y="1908"/>
                  </a:lnTo>
                  <a:lnTo>
                    <a:pt x="1732" y="1911"/>
                  </a:lnTo>
                  <a:lnTo>
                    <a:pt x="1732" y="1914"/>
                  </a:lnTo>
                  <a:lnTo>
                    <a:pt x="1732" y="1914"/>
                  </a:lnTo>
                  <a:lnTo>
                    <a:pt x="1732" y="1911"/>
                  </a:lnTo>
                  <a:lnTo>
                    <a:pt x="1735" y="1911"/>
                  </a:lnTo>
                  <a:lnTo>
                    <a:pt x="1735" y="1908"/>
                  </a:lnTo>
                  <a:lnTo>
                    <a:pt x="1732" y="1908"/>
                  </a:lnTo>
                  <a:lnTo>
                    <a:pt x="1732" y="1905"/>
                  </a:lnTo>
                  <a:lnTo>
                    <a:pt x="1729" y="1902"/>
                  </a:lnTo>
                  <a:lnTo>
                    <a:pt x="1726" y="1896"/>
                  </a:lnTo>
                  <a:lnTo>
                    <a:pt x="1723" y="1893"/>
                  </a:lnTo>
                  <a:lnTo>
                    <a:pt x="1723" y="1887"/>
                  </a:lnTo>
                  <a:lnTo>
                    <a:pt x="1723" y="1887"/>
                  </a:lnTo>
                  <a:lnTo>
                    <a:pt x="1723" y="1884"/>
                  </a:lnTo>
                  <a:lnTo>
                    <a:pt x="1723" y="1881"/>
                  </a:lnTo>
                  <a:lnTo>
                    <a:pt x="1726" y="1881"/>
                  </a:lnTo>
                  <a:lnTo>
                    <a:pt x="1726" y="1878"/>
                  </a:lnTo>
                  <a:lnTo>
                    <a:pt x="1726" y="1869"/>
                  </a:lnTo>
                  <a:lnTo>
                    <a:pt x="1726" y="1859"/>
                  </a:lnTo>
                  <a:lnTo>
                    <a:pt x="1726" y="1859"/>
                  </a:lnTo>
                  <a:lnTo>
                    <a:pt x="1726" y="1859"/>
                  </a:lnTo>
                  <a:lnTo>
                    <a:pt x="1726" y="1856"/>
                  </a:lnTo>
                  <a:lnTo>
                    <a:pt x="1726" y="1847"/>
                  </a:lnTo>
                  <a:lnTo>
                    <a:pt x="1729" y="1832"/>
                  </a:lnTo>
                  <a:lnTo>
                    <a:pt x="1732" y="1829"/>
                  </a:lnTo>
                  <a:lnTo>
                    <a:pt x="1735" y="1820"/>
                  </a:lnTo>
                  <a:lnTo>
                    <a:pt x="1738" y="1817"/>
                  </a:lnTo>
                  <a:lnTo>
                    <a:pt x="1738" y="1811"/>
                  </a:lnTo>
                  <a:lnTo>
                    <a:pt x="1738" y="1808"/>
                  </a:lnTo>
                  <a:lnTo>
                    <a:pt x="1735" y="1808"/>
                  </a:lnTo>
                  <a:lnTo>
                    <a:pt x="1732" y="1802"/>
                  </a:lnTo>
                  <a:lnTo>
                    <a:pt x="1732" y="1799"/>
                  </a:lnTo>
                  <a:lnTo>
                    <a:pt x="1732" y="1796"/>
                  </a:lnTo>
                  <a:lnTo>
                    <a:pt x="1729" y="1793"/>
                  </a:lnTo>
                  <a:lnTo>
                    <a:pt x="1729" y="1790"/>
                  </a:lnTo>
                  <a:lnTo>
                    <a:pt x="1729" y="1790"/>
                  </a:lnTo>
                  <a:lnTo>
                    <a:pt x="1729" y="1787"/>
                  </a:lnTo>
                  <a:lnTo>
                    <a:pt x="1732" y="1787"/>
                  </a:lnTo>
                  <a:lnTo>
                    <a:pt x="1732" y="1783"/>
                  </a:lnTo>
                  <a:lnTo>
                    <a:pt x="1732" y="1783"/>
                  </a:lnTo>
                  <a:lnTo>
                    <a:pt x="1726" y="1780"/>
                  </a:lnTo>
                  <a:lnTo>
                    <a:pt x="1726" y="1777"/>
                  </a:lnTo>
                  <a:lnTo>
                    <a:pt x="1726" y="1780"/>
                  </a:lnTo>
                  <a:lnTo>
                    <a:pt x="1729" y="1780"/>
                  </a:lnTo>
                  <a:lnTo>
                    <a:pt x="1732" y="1780"/>
                  </a:lnTo>
                  <a:lnTo>
                    <a:pt x="1732" y="1780"/>
                  </a:lnTo>
                  <a:lnTo>
                    <a:pt x="1732" y="1777"/>
                  </a:lnTo>
                  <a:lnTo>
                    <a:pt x="1735" y="1774"/>
                  </a:lnTo>
                  <a:lnTo>
                    <a:pt x="1732" y="1768"/>
                  </a:lnTo>
                  <a:lnTo>
                    <a:pt x="1732" y="1768"/>
                  </a:lnTo>
                  <a:lnTo>
                    <a:pt x="1732" y="1768"/>
                  </a:lnTo>
                  <a:lnTo>
                    <a:pt x="1735" y="1768"/>
                  </a:lnTo>
                  <a:lnTo>
                    <a:pt x="1738" y="1768"/>
                  </a:lnTo>
                  <a:lnTo>
                    <a:pt x="1738" y="1765"/>
                  </a:lnTo>
                  <a:lnTo>
                    <a:pt x="1741" y="1762"/>
                  </a:lnTo>
                  <a:lnTo>
                    <a:pt x="1738" y="1765"/>
                  </a:lnTo>
                  <a:lnTo>
                    <a:pt x="1738" y="1762"/>
                  </a:lnTo>
                  <a:lnTo>
                    <a:pt x="1738" y="1762"/>
                  </a:lnTo>
                  <a:lnTo>
                    <a:pt x="1738" y="1762"/>
                  </a:lnTo>
                  <a:lnTo>
                    <a:pt x="1741" y="1762"/>
                  </a:lnTo>
                  <a:lnTo>
                    <a:pt x="1741" y="1762"/>
                  </a:lnTo>
                  <a:lnTo>
                    <a:pt x="1741" y="1762"/>
                  </a:lnTo>
                  <a:lnTo>
                    <a:pt x="1741" y="1762"/>
                  </a:lnTo>
                  <a:lnTo>
                    <a:pt x="1744" y="1762"/>
                  </a:lnTo>
                  <a:lnTo>
                    <a:pt x="1744" y="1762"/>
                  </a:lnTo>
                  <a:lnTo>
                    <a:pt x="1744" y="1762"/>
                  </a:lnTo>
                  <a:lnTo>
                    <a:pt x="1744" y="1759"/>
                  </a:lnTo>
                  <a:lnTo>
                    <a:pt x="1744" y="1756"/>
                  </a:lnTo>
                  <a:lnTo>
                    <a:pt x="1747" y="1759"/>
                  </a:lnTo>
                  <a:lnTo>
                    <a:pt x="1750" y="1756"/>
                  </a:lnTo>
                  <a:lnTo>
                    <a:pt x="1750" y="1756"/>
                  </a:lnTo>
                  <a:lnTo>
                    <a:pt x="1753" y="1756"/>
                  </a:lnTo>
                  <a:lnTo>
                    <a:pt x="1753" y="1756"/>
                  </a:lnTo>
                  <a:lnTo>
                    <a:pt x="1750" y="1756"/>
                  </a:lnTo>
                  <a:lnTo>
                    <a:pt x="1747" y="1750"/>
                  </a:lnTo>
                  <a:lnTo>
                    <a:pt x="1750" y="1750"/>
                  </a:lnTo>
                  <a:lnTo>
                    <a:pt x="1750" y="1750"/>
                  </a:lnTo>
                  <a:lnTo>
                    <a:pt x="1750" y="1750"/>
                  </a:lnTo>
                  <a:lnTo>
                    <a:pt x="1750" y="1750"/>
                  </a:lnTo>
                  <a:lnTo>
                    <a:pt x="1753" y="1753"/>
                  </a:lnTo>
                  <a:lnTo>
                    <a:pt x="1753" y="1750"/>
                  </a:lnTo>
                  <a:lnTo>
                    <a:pt x="1753" y="1750"/>
                  </a:lnTo>
                  <a:lnTo>
                    <a:pt x="1756" y="1750"/>
                  </a:lnTo>
                  <a:lnTo>
                    <a:pt x="1759" y="1753"/>
                  </a:lnTo>
                  <a:lnTo>
                    <a:pt x="1763" y="1750"/>
                  </a:lnTo>
                  <a:lnTo>
                    <a:pt x="1759" y="1753"/>
                  </a:lnTo>
                  <a:lnTo>
                    <a:pt x="1756" y="1756"/>
                  </a:lnTo>
                  <a:lnTo>
                    <a:pt x="1759" y="1753"/>
                  </a:lnTo>
                  <a:lnTo>
                    <a:pt x="1763" y="1753"/>
                  </a:lnTo>
                  <a:lnTo>
                    <a:pt x="1766" y="1750"/>
                  </a:lnTo>
                  <a:lnTo>
                    <a:pt x="1769" y="1750"/>
                  </a:lnTo>
                  <a:lnTo>
                    <a:pt x="1769" y="1750"/>
                  </a:lnTo>
                  <a:lnTo>
                    <a:pt x="1775" y="1747"/>
                  </a:lnTo>
                  <a:lnTo>
                    <a:pt x="1778" y="1744"/>
                  </a:lnTo>
                  <a:lnTo>
                    <a:pt x="1781" y="1741"/>
                  </a:lnTo>
                  <a:lnTo>
                    <a:pt x="1781" y="1738"/>
                  </a:lnTo>
                  <a:lnTo>
                    <a:pt x="1784" y="1738"/>
                  </a:lnTo>
                  <a:lnTo>
                    <a:pt x="1784" y="1735"/>
                  </a:lnTo>
                  <a:lnTo>
                    <a:pt x="1784" y="1732"/>
                  </a:lnTo>
                  <a:lnTo>
                    <a:pt x="1784" y="1732"/>
                  </a:lnTo>
                  <a:lnTo>
                    <a:pt x="1784" y="1729"/>
                  </a:lnTo>
                  <a:lnTo>
                    <a:pt x="1784" y="1726"/>
                  </a:lnTo>
                  <a:lnTo>
                    <a:pt x="1784" y="1729"/>
                  </a:lnTo>
                  <a:lnTo>
                    <a:pt x="1784" y="1729"/>
                  </a:lnTo>
                  <a:lnTo>
                    <a:pt x="1787" y="1726"/>
                  </a:lnTo>
                  <a:lnTo>
                    <a:pt x="1787" y="1726"/>
                  </a:lnTo>
                  <a:lnTo>
                    <a:pt x="1790" y="1729"/>
                  </a:lnTo>
                  <a:lnTo>
                    <a:pt x="1787" y="1732"/>
                  </a:lnTo>
                  <a:lnTo>
                    <a:pt x="1790" y="1732"/>
                  </a:lnTo>
                  <a:lnTo>
                    <a:pt x="1790" y="1732"/>
                  </a:lnTo>
                  <a:lnTo>
                    <a:pt x="1793" y="1732"/>
                  </a:lnTo>
                  <a:lnTo>
                    <a:pt x="1787" y="1735"/>
                  </a:lnTo>
                  <a:lnTo>
                    <a:pt x="1787" y="1735"/>
                  </a:lnTo>
                  <a:lnTo>
                    <a:pt x="1793" y="1732"/>
                  </a:lnTo>
                  <a:lnTo>
                    <a:pt x="1802" y="1729"/>
                  </a:lnTo>
                  <a:lnTo>
                    <a:pt x="1805" y="1729"/>
                  </a:lnTo>
                  <a:lnTo>
                    <a:pt x="1805" y="1726"/>
                  </a:lnTo>
                  <a:lnTo>
                    <a:pt x="1805" y="1726"/>
                  </a:lnTo>
                  <a:lnTo>
                    <a:pt x="1808" y="1720"/>
                  </a:lnTo>
                  <a:lnTo>
                    <a:pt x="1808" y="1720"/>
                  </a:lnTo>
                  <a:lnTo>
                    <a:pt x="1808" y="1723"/>
                  </a:lnTo>
                  <a:lnTo>
                    <a:pt x="1808" y="1723"/>
                  </a:lnTo>
                  <a:lnTo>
                    <a:pt x="1808" y="1723"/>
                  </a:lnTo>
                  <a:lnTo>
                    <a:pt x="1808" y="1726"/>
                  </a:lnTo>
                  <a:lnTo>
                    <a:pt x="1805" y="1726"/>
                  </a:lnTo>
                  <a:lnTo>
                    <a:pt x="1808" y="1726"/>
                  </a:lnTo>
                  <a:lnTo>
                    <a:pt x="1808" y="1726"/>
                  </a:lnTo>
                  <a:lnTo>
                    <a:pt x="1808" y="1726"/>
                  </a:lnTo>
                  <a:lnTo>
                    <a:pt x="1811" y="1726"/>
                  </a:lnTo>
                  <a:lnTo>
                    <a:pt x="1817" y="1726"/>
                  </a:lnTo>
                  <a:lnTo>
                    <a:pt x="1820" y="1726"/>
                  </a:lnTo>
                  <a:lnTo>
                    <a:pt x="1820" y="1726"/>
                  </a:lnTo>
                  <a:lnTo>
                    <a:pt x="1826" y="1726"/>
                  </a:lnTo>
                  <a:lnTo>
                    <a:pt x="1829" y="1729"/>
                  </a:lnTo>
                  <a:lnTo>
                    <a:pt x="1832" y="1729"/>
                  </a:lnTo>
                  <a:lnTo>
                    <a:pt x="1841" y="1732"/>
                  </a:lnTo>
                  <a:lnTo>
                    <a:pt x="1844" y="1729"/>
                  </a:lnTo>
                  <a:lnTo>
                    <a:pt x="1844" y="1729"/>
                  </a:lnTo>
                  <a:lnTo>
                    <a:pt x="1844" y="1729"/>
                  </a:lnTo>
                  <a:lnTo>
                    <a:pt x="1844" y="1729"/>
                  </a:lnTo>
                  <a:lnTo>
                    <a:pt x="1844" y="1726"/>
                  </a:lnTo>
                  <a:lnTo>
                    <a:pt x="1844" y="1726"/>
                  </a:lnTo>
                  <a:lnTo>
                    <a:pt x="1847" y="1726"/>
                  </a:lnTo>
                  <a:lnTo>
                    <a:pt x="1850" y="1726"/>
                  </a:lnTo>
                  <a:lnTo>
                    <a:pt x="1854" y="1726"/>
                  </a:lnTo>
                  <a:lnTo>
                    <a:pt x="1854" y="1729"/>
                  </a:lnTo>
                  <a:lnTo>
                    <a:pt x="1857" y="1732"/>
                  </a:lnTo>
                  <a:lnTo>
                    <a:pt x="1860" y="1732"/>
                  </a:lnTo>
                  <a:lnTo>
                    <a:pt x="1860" y="1732"/>
                  </a:lnTo>
                  <a:lnTo>
                    <a:pt x="1863" y="1732"/>
                  </a:lnTo>
                  <a:lnTo>
                    <a:pt x="1863" y="1732"/>
                  </a:lnTo>
                  <a:lnTo>
                    <a:pt x="1863" y="1732"/>
                  </a:lnTo>
                  <a:lnTo>
                    <a:pt x="1863" y="1735"/>
                  </a:lnTo>
                  <a:lnTo>
                    <a:pt x="1863" y="1735"/>
                  </a:lnTo>
                  <a:lnTo>
                    <a:pt x="1863" y="1735"/>
                  </a:lnTo>
                  <a:lnTo>
                    <a:pt x="1860" y="1735"/>
                  </a:lnTo>
                  <a:lnTo>
                    <a:pt x="1860" y="1738"/>
                  </a:lnTo>
                  <a:lnTo>
                    <a:pt x="1866" y="1738"/>
                  </a:lnTo>
                  <a:lnTo>
                    <a:pt x="1872" y="1741"/>
                  </a:lnTo>
                  <a:lnTo>
                    <a:pt x="1875" y="1741"/>
                  </a:lnTo>
                  <a:lnTo>
                    <a:pt x="1875" y="1738"/>
                  </a:lnTo>
                  <a:lnTo>
                    <a:pt x="1878" y="1738"/>
                  </a:lnTo>
                  <a:lnTo>
                    <a:pt x="1881" y="1738"/>
                  </a:lnTo>
                  <a:lnTo>
                    <a:pt x="1881" y="1738"/>
                  </a:lnTo>
                  <a:lnTo>
                    <a:pt x="1884" y="1741"/>
                  </a:lnTo>
                  <a:lnTo>
                    <a:pt x="1884" y="1741"/>
                  </a:lnTo>
                  <a:lnTo>
                    <a:pt x="1884" y="1741"/>
                  </a:lnTo>
                  <a:lnTo>
                    <a:pt x="1887" y="1738"/>
                  </a:lnTo>
                  <a:lnTo>
                    <a:pt x="1887" y="1738"/>
                  </a:lnTo>
                  <a:lnTo>
                    <a:pt x="1887" y="1738"/>
                  </a:lnTo>
                  <a:lnTo>
                    <a:pt x="1887" y="1735"/>
                  </a:lnTo>
                  <a:lnTo>
                    <a:pt x="1887" y="1735"/>
                  </a:lnTo>
                  <a:lnTo>
                    <a:pt x="1887" y="1732"/>
                  </a:lnTo>
                  <a:lnTo>
                    <a:pt x="1884" y="1732"/>
                  </a:lnTo>
                  <a:lnTo>
                    <a:pt x="1884" y="1732"/>
                  </a:lnTo>
                  <a:lnTo>
                    <a:pt x="1884" y="1732"/>
                  </a:lnTo>
                  <a:lnTo>
                    <a:pt x="1890" y="1732"/>
                  </a:lnTo>
                  <a:lnTo>
                    <a:pt x="1893" y="1735"/>
                  </a:lnTo>
                  <a:lnTo>
                    <a:pt x="1893" y="1735"/>
                  </a:lnTo>
                  <a:lnTo>
                    <a:pt x="1893" y="1735"/>
                  </a:lnTo>
                  <a:lnTo>
                    <a:pt x="1893" y="1735"/>
                  </a:lnTo>
                  <a:lnTo>
                    <a:pt x="1896" y="1735"/>
                  </a:lnTo>
                  <a:lnTo>
                    <a:pt x="1896" y="1735"/>
                  </a:lnTo>
                  <a:lnTo>
                    <a:pt x="1896" y="1738"/>
                  </a:lnTo>
                  <a:lnTo>
                    <a:pt x="1899" y="1738"/>
                  </a:lnTo>
                  <a:lnTo>
                    <a:pt x="1899" y="1738"/>
                  </a:lnTo>
                  <a:lnTo>
                    <a:pt x="1899" y="1741"/>
                  </a:lnTo>
                  <a:lnTo>
                    <a:pt x="1902" y="1741"/>
                  </a:lnTo>
                  <a:lnTo>
                    <a:pt x="1902" y="1744"/>
                  </a:lnTo>
                  <a:lnTo>
                    <a:pt x="1902" y="1744"/>
                  </a:lnTo>
                  <a:lnTo>
                    <a:pt x="1905" y="1741"/>
                  </a:lnTo>
                  <a:lnTo>
                    <a:pt x="1905" y="1741"/>
                  </a:lnTo>
                  <a:lnTo>
                    <a:pt x="1905" y="1744"/>
                  </a:lnTo>
                  <a:lnTo>
                    <a:pt x="1905" y="1741"/>
                  </a:lnTo>
                  <a:lnTo>
                    <a:pt x="1905" y="1741"/>
                  </a:lnTo>
                  <a:lnTo>
                    <a:pt x="1908" y="1741"/>
                  </a:lnTo>
                  <a:lnTo>
                    <a:pt x="1908" y="1738"/>
                  </a:lnTo>
                  <a:lnTo>
                    <a:pt x="1908" y="1738"/>
                  </a:lnTo>
                  <a:lnTo>
                    <a:pt x="1905" y="1738"/>
                  </a:lnTo>
                  <a:lnTo>
                    <a:pt x="1905" y="1735"/>
                  </a:lnTo>
                  <a:lnTo>
                    <a:pt x="1902" y="1735"/>
                  </a:lnTo>
                  <a:lnTo>
                    <a:pt x="1899" y="1735"/>
                  </a:lnTo>
                  <a:lnTo>
                    <a:pt x="1896" y="1732"/>
                  </a:lnTo>
                  <a:lnTo>
                    <a:pt x="1896" y="1732"/>
                  </a:lnTo>
                  <a:lnTo>
                    <a:pt x="1893" y="1729"/>
                  </a:lnTo>
                  <a:lnTo>
                    <a:pt x="1893" y="1729"/>
                  </a:lnTo>
                  <a:lnTo>
                    <a:pt x="1893" y="1729"/>
                  </a:lnTo>
                  <a:lnTo>
                    <a:pt x="1896" y="1729"/>
                  </a:lnTo>
                  <a:lnTo>
                    <a:pt x="1896" y="1729"/>
                  </a:lnTo>
                  <a:lnTo>
                    <a:pt x="1896" y="1729"/>
                  </a:lnTo>
                  <a:lnTo>
                    <a:pt x="1896" y="1726"/>
                  </a:lnTo>
                  <a:lnTo>
                    <a:pt x="1899" y="1726"/>
                  </a:lnTo>
                  <a:lnTo>
                    <a:pt x="1899" y="1726"/>
                  </a:lnTo>
                  <a:lnTo>
                    <a:pt x="1902" y="1726"/>
                  </a:lnTo>
                  <a:lnTo>
                    <a:pt x="1902" y="1723"/>
                  </a:lnTo>
                  <a:lnTo>
                    <a:pt x="1902" y="1723"/>
                  </a:lnTo>
                  <a:lnTo>
                    <a:pt x="1899" y="1720"/>
                  </a:lnTo>
                  <a:lnTo>
                    <a:pt x="1899" y="1720"/>
                  </a:lnTo>
                  <a:lnTo>
                    <a:pt x="1899" y="1720"/>
                  </a:lnTo>
                  <a:lnTo>
                    <a:pt x="1899" y="1720"/>
                  </a:lnTo>
                  <a:lnTo>
                    <a:pt x="1896" y="1720"/>
                  </a:lnTo>
                  <a:lnTo>
                    <a:pt x="1896" y="1723"/>
                  </a:lnTo>
                  <a:lnTo>
                    <a:pt x="1896" y="1723"/>
                  </a:lnTo>
                  <a:lnTo>
                    <a:pt x="1893" y="1723"/>
                  </a:lnTo>
                  <a:lnTo>
                    <a:pt x="1893" y="1720"/>
                  </a:lnTo>
                  <a:lnTo>
                    <a:pt x="1893" y="1720"/>
                  </a:lnTo>
                  <a:lnTo>
                    <a:pt x="1893" y="1720"/>
                  </a:lnTo>
                  <a:lnTo>
                    <a:pt x="1896" y="1717"/>
                  </a:lnTo>
                  <a:lnTo>
                    <a:pt x="1896" y="1717"/>
                  </a:lnTo>
                  <a:lnTo>
                    <a:pt x="1893" y="1717"/>
                  </a:lnTo>
                  <a:lnTo>
                    <a:pt x="1893" y="1717"/>
                  </a:lnTo>
                  <a:lnTo>
                    <a:pt x="1893" y="1717"/>
                  </a:lnTo>
                  <a:lnTo>
                    <a:pt x="1890" y="1717"/>
                  </a:lnTo>
                  <a:lnTo>
                    <a:pt x="1887" y="1720"/>
                  </a:lnTo>
                  <a:lnTo>
                    <a:pt x="1884" y="1720"/>
                  </a:lnTo>
                  <a:lnTo>
                    <a:pt x="1881" y="1720"/>
                  </a:lnTo>
                  <a:lnTo>
                    <a:pt x="1878" y="1717"/>
                  </a:lnTo>
                  <a:lnTo>
                    <a:pt x="1881" y="1714"/>
                  </a:lnTo>
                  <a:lnTo>
                    <a:pt x="1884" y="1711"/>
                  </a:lnTo>
                  <a:lnTo>
                    <a:pt x="1884" y="1714"/>
                  </a:lnTo>
                  <a:lnTo>
                    <a:pt x="1887" y="1714"/>
                  </a:lnTo>
                  <a:lnTo>
                    <a:pt x="1890" y="1714"/>
                  </a:lnTo>
                  <a:lnTo>
                    <a:pt x="1896" y="1717"/>
                  </a:lnTo>
                  <a:lnTo>
                    <a:pt x="1899" y="1717"/>
                  </a:lnTo>
                  <a:lnTo>
                    <a:pt x="1902" y="1714"/>
                  </a:lnTo>
                  <a:lnTo>
                    <a:pt x="1902" y="1714"/>
                  </a:lnTo>
                  <a:lnTo>
                    <a:pt x="1905" y="1714"/>
                  </a:lnTo>
                  <a:lnTo>
                    <a:pt x="1908" y="1714"/>
                  </a:lnTo>
                  <a:lnTo>
                    <a:pt x="1911" y="1711"/>
                  </a:lnTo>
                  <a:lnTo>
                    <a:pt x="1911" y="1711"/>
                  </a:lnTo>
                  <a:lnTo>
                    <a:pt x="1911" y="1711"/>
                  </a:lnTo>
                  <a:lnTo>
                    <a:pt x="1914" y="1714"/>
                  </a:lnTo>
                  <a:lnTo>
                    <a:pt x="1923" y="1711"/>
                  </a:lnTo>
                  <a:lnTo>
                    <a:pt x="1923" y="1714"/>
                  </a:lnTo>
                  <a:lnTo>
                    <a:pt x="1926" y="1714"/>
                  </a:lnTo>
                  <a:lnTo>
                    <a:pt x="1926" y="1711"/>
                  </a:lnTo>
                  <a:lnTo>
                    <a:pt x="1929" y="1708"/>
                  </a:lnTo>
                  <a:lnTo>
                    <a:pt x="1929" y="1705"/>
                  </a:lnTo>
                  <a:lnTo>
                    <a:pt x="1929" y="1705"/>
                  </a:lnTo>
                  <a:lnTo>
                    <a:pt x="1929" y="1708"/>
                  </a:lnTo>
                  <a:lnTo>
                    <a:pt x="1932" y="1708"/>
                  </a:lnTo>
                  <a:lnTo>
                    <a:pt x="1932" y="1711"/>
                  </a:lnTo>
                  <a:lnTo>
                    <a:pt x="1932" y="1711"/>
                  </a:lnTo>
                  <a:lnTo>
                    <a:pt x="1932" y="1711"/>
                  </a:lnTo>
                  <a:lnTo>
                    <a:pt x="1932" y="1714"/>
                  </a:lnTo>
                  <a:lnTo>
                    <a:pt x="1935" y="1714"/>
                  </a:lnTo>
                  <a:lnTo>
                    <a:pt x="1932" y="1714"/>
                  </a:lnTo>
                  <a:lnTo>
                    <a:pt x="1929" y="1714"/>
                  </a:lnTo>
                  <a:lnTo>
                    <a:pt x="1929" y="1717"/>
                  </a:lnTo>
                  <a:lnTo>
                    <a:pt x="1938" y="1714"/>
                  </a:lnTo>
                  <a:lnTo>
                    <a:pt x="1938" y="1714"/>
                  </a:lnTo>
                  <a:lnTo>
                    <a:pt x="1941" y="1711"/>
                  </a:lnTo>
                  <a:lnTo>
                    <a:pt x="1941" y="1714"/>
                  </a:lnTo>
                  <a:lnTo>
                    <a:pt x="1941" y="1714"/>
                  </a:lnTo>
                  <a:lnTo>
                    <a:pt x="1941" y="1714"/>
                  </a:lnTo>
                  <a:lnTo>
                    <a:pt x="1945" y="1714"/>
                  </a:lnTo>
                  <a:lnTo>
                    <a:pt x="1945" y="1711"/>
                  </a:lnTo>
                  <a:lnTo>
                    <a:pt x="1948" y="1711"/>
                  </a:lnTo>
                  <a:lnTo>
                    <a:pt x="1948" y="1708"/>
                  </a:lnTo>
                  <a:lnTo>
                    <a:pt x="1948" y="1708"/>
                  </a:lnTo>
                  <a:lnTo>
                    <a:pt x="1951" y="1711"/>
                  </a:lnTo>
                  <a:lnTo>
                    <a:pt x="1951" y="1708"/>
                  </a:lnTo>
                  <a:lnTo>
                    <a:pt x="1951" y="1708"/>
                  </a:lnTo>
                  <a:lnTo>
                    <a:pt x="1951" y="1711"/>
                  </a:lnTo>
                  <a:lnTo>
                    <a:pt x="1951" y="1711"/>
                  </a:lnTo>
                  <a:lnTo>
                    <a:pt x="1948" y="1711"/>
                  </a:lnTo>
                  <a:lnTo>
                    <a:pt x="1948" y="1711"/>
                  </a:lnTo>
                  <a:lnTo>
                    <a:pt x="1948" y="1714"/>
                  </a:lnTo>
                  <a:lnTo>
                    <a:pt x="1951" y="1711"/>
                  </a:lnTo>
                  <a:lnTo>
                    <a:pt x="1957" y="1711"/>
                  </a:lnTo>
                  <a:lnTo>
                    <a:pt x="1960" y="1711"/>
                  </a:lnTo>
                  <a:lnTo>
                    <a:pt x="1960" y="1711"/>
                  </a:lnTo>
                  <a:lnTo>
                    <a:pt x="1963" y="1711"/>
                  </a:lnTo>
                  <a:lnTo>
                    <a:pt x="1963" y="1711"/>
                  </a:lnTo>
                  <a:lnTo>
                    <a:pt x="1966" y="1711"/>
                  </a:lnTo>
                  <a:lnTo>
                    <a:pt x="1969" y="1711"/>
                  </a:lnTo>
                  <a:lnTo>
                    <a:pt x="1969" y="1711"/>
                  </a:lnTo>
                  <a:lnTo>
                    <a:pt x="1969" y="1711"/>
                  </a:lnTo>
                  <a:lnTo>
                    <a:pt x="1966" y="1711"/>
                  </a:lnTo>
                  <a:lnTo>
                    <a:pt x="1963" y="1711"/>
                  </a:lnTo>
                  <a:lnTo>
                    <a:pt x="1969" y="1714"/>
                  </a:lnTo>
                  <a:lnTo>
                    <a:pt x="1975" y="1717"/>
                  </a:lnTo>
                  <a:lnTo>
                    <a:pt x="1975" y="1717"/>
                  </a:lnTo>
                  <a:lnTo>
                    <a:pt x="1978" y="1717"/>
                  </a:lnTo>
                  <a:lnTo>
                    <a:pt x="1978" y="1717"/>
                  </a:lnTo>
                  <a:lnTo>
                    <a:pt x="1978" y="1714"/>
                  </a:lnTo>
                  <a:lnTo>
                    <a:pt x="1978" y="1714"/>
                  </a:lnTo>
                  <a:lnTo>
                    <a:pt x="1981" y="1714"/>
                  </a:lnTo>
                  <a:lnTo>
                    <a:pt x="1978" y="1717"/>
                  </a:lnTo>
                  <a:lnTo>
                    <a:pt x="1978" y="1717"/>
                  </a:lnTo>
                  <a:lnTo>
                    <a:pt x="1981" y="1717"/>
                  </a:lnTo>
                  <a:lnTo>
                    <a:pt x="1981" y="1717"/>
                  </a:lnTo>
                  <a:lnTo>
                    <a:pt x="1978" y="1717"/>
                  </a:lnTo>
                  <a:lnTo>
                    <a:pt x="1981" y="1720"/>
                  </a:lnTo>
                  <a:lnTo>
                    <a:pt x="1984" y="1723"/>
                  </a:lnTo>
                  <a:lnTo>
                    <a:pt x="1987" y="1726"/>
                  </a:lnTo>
                  <a:lnTo>
                    <a:pt x="1987" y="1726"/>
                  </a:lnTo>
                  <a:lnTo>
                    <a:pt x="1987" y="1726"/>
                  </a:lnTo>
                  <a:lnTo>
                    <a:pt x="1984" y="1726"/>
                  </a:lnTo>
                  <a:lnTo>
                    <a:pt x="1984" y="1723"/>
                  </a:lnTo>
                  <a:lnTo>
                    <a:pt x="1984" y="1726"/>
                  </a:lnTo>
                  <a:lnTo>
                    <a:pt x="1984" y="1729"/>
                  </a:lnTo>
                  <a:lnTo>
                    <a:pt x="1987" y="1729"/>
                  </a:lnTo>
                  <a:lnTo>
                    <a:pt x="1990" y="1726"/>
                  </a:lnTo>
                  <a:lnTo>
                    <a:pt x="1993" y="1726"/>
                  </a:lnTo>
                  <a:lnTo>
                    <a:pt x="1993" y="1726"/>
                  </a:lnTo>
                  <a:lnTo>
                    <a:pt x="1996" y="1726"/>
                  </a:lnTo>
                  <a:lnTo>
                    <a:pt x="1996" y="1726"/>
                  </a:lnTo>
                  <a:lnTo>
                    <a:pt x="2002" y="1723"/>
                  </a:lnTo>
                  <a:lnTo>
                    <a:pt x="2005" y="1723"/>
                  </a:lnTo>
                  <a:lnTo>
                    <a:pt x="2005" y="1723"/>
                  </a:lnTo>
                  <a:lnTo>
                    <a:pt x="2005" y="1723"/>
                  </a:lnTo>
                  <a:lnTo>
                    <a:pt x="2005" y="1720"/>
                  </a:lnTo>
                  <a:lnTo>
                    <a:pt x="2005" y="1720"/>
                  </a:lnTo>
                  <a:lnTo>
                    <a:pt x="2008" y="1720"/>
                  </a:lnTo>
                  <a:lnTo>
                    <a:pt x="2011" y="1717"/>
                  </a:lnTo>
                  <a:lnTo>
                    <a:pt x="2020" y="1723"/>
                  </a:lnTo>
                  <a:lnTo>
                    <a:pt x="2029" y="1732"/>
                  </a:lnTo>
                  <a:lnTo>
                    <a:pt x="2039" y="1741"/>
                  </a:lnTo>
                  <a:lnTo>
                    <a:pt x="2042" y="1747"/>
                  </a:lnTo>
                  <a:lnTo>
                    <a:pt x="2042" y="1747"/>
                  </a:lnTo>
                  <a:lnTo>
                    <a:pt x="2042" y="1747"/>
                  </a:lnTo>
                  <a:lnTo>
                    <a:pt x="2042" y="1756"/>
                  </a:lnTo>
                  <a:lnTo>
                    <a:pt x="2039" y="1759"/>
                  </a:lnTo>
                  <a:lnTo>
                    <a:pt x="2039" y="1768"/>
                  </a:lnTo>
                  <a:lnTo>
                    <a:pt x="2039" y="1771"/>
                  </a:lnTo>
                  <a:lnTo>
                    <a:pt x="2039" y="1771"/>
                  </a:lnTo>
                  <a:lnTo>
                    <a:pt x="2039" y="1771"/>
                  </a:lnTo>
                  <a:lnTo>
                    <a:pt x="2042" y="1771"/>
                  </a:lnTo>
                  <a:lnTo>
                    <a:pt x="2042" y="1771"/>
                  </a:lnTo>
                  <a:lnTo>
                    <a:pt x="2042" y="1771"/>
                  </a:lnTo>
                  <a:lnTo>
                    <a:pt x="2042" y="1771"/>
                  </a:lnTo>
                  <a:lnTo>
                    <a:pt x="2042" y="1768"/>
                  </a:lnTo>
                  <a:lnTo>
                    <a:pt x="2042" y="1768"/>
                  </a:lnTo>
                  <a:lnTo>
                    <a:pt x="2042" y="1765"/>
                  </a:lnTo>
                  <a:lnTo>
                    <a:pt x="2042" y="1765"/>
                  </a:lnTo>
                  <a:lnTo>
                    <a:pt x="2045" y="1765"/>
                  </a:lnTo>
                  <a:lnTo>
                    <a:pt x="2045" y="1768"/>
                  </a:lnTo>
                  <a:lnTo>
                    <a:pt x="2045" y="1768"/>
                  </a:lnTo>
                  <a:lnTo>
                    <a:pt x="2048" y="1768"/>
                  </a:lnTo>
                  <a:lnTo>
                    <a:pt x="2048" y="1768"/>
                  </a:lnTo>
                  <a:lnTo>
                    <a:pt x="2048" y="1768"/>
                  </a:lnTo>
                  <a:lnTo>
                    <a:pt x="2048" y="1771"/>
                  </a:lnTo>
                  <a:lnTo>
                    <a:pt x="2045" y="1774"/>
                  </a:lnTo>
                  <a:lnTo>
                    <a:pt x="2042" y="1777"/>
                  </a:lnTo>
                  <a:lnTo>
                    <a:pt x="2042" y="1777"/>
                  </a:lnTo>
                  <a:lnTo>
                    <a:pt x="2042" y="1777"/>
                  </a:lnTo>
                  <a:lnTo>
                    <a:pt x="2042" y="1777"/>
                  </a:lnTo>
                  <a:lnTo>
                    <a:pt x="2042" y="1780"/>
                  </a:lnTo>
                  <a:lnTo>
                    <a:pt x="2048" y="1787"/>
                  </a:lnTo>
                  <a:lnTo>
                    <a:pt x="2048" y="1790"/>
                  </a:lnTo>
                  <a:lnTo>
                    <a:pt x="2051" y="1793"/>
                  </a:lnTo>
                  <a:lnTo>
                    <a:pt x="2051" y="1793"/>
                  </a:lnTo>
                  <a:lnTo>
                    <a:pt x="2051" y="1793"/>
                  </a:lnTo>
                  <a:lnTo>
                    <a:pt x="2051" y="1790"/>
                  </a:lnTo>
                  <a:lnTo>
                    <a:pt x="2051" y="1790"/>
                  </a:lnTo>
                  <a:lnTo>
                    <a:pt x="2054" y="1790"/>
                  </a:lnTo>
                  <a:lnTo>
                    <a:pt x="2054" y="1790"/>
                  </a:lnTo>
                  <a:lnTo>
                    <a:pt x="2054" y="1790"/>
                  </a:lnTo>
                  <a:lnTo>
                    <a:pt x="2054" y="1796"/>
                  </a:lnTo>
                  <a:lnTo>
                    <a:pt x="2054" y="1799"/>
                  </a:lnTo>
                  <a:lnTo>
                    <a:pt x="2057" y="1799"/>
                  </a:lnTo>
                  <a:lnTo>
                    <a:pt x="2057" y="1799"/>
                  </a:lnTo>
                  <a:lnTo>
                    <a:pt x="2057" y="1796"/>
                  </a:lnTo>
                  <a:lnTo>
                    <a:pt x="2057" y="1796"/>
                  </a:lnTo>
                  <a:lnTo>
                    <a:pt x="2060" y="1796"/>
                  </a:lnTo>
                  <a:lnTo>
                    <a:pt x="2057" y="1799"/>
                  </a:lnTo>
                  <a:lnTo>
                    <a:pt x="2057" y="1799"/>
                  </a:lnTo>
                  <a:lnTo>
                    <a:pt x="2057" y="1799"/>
                  </a:lnTo>
                  <a:lnTo>
                    <a:pt x="2060" y="1802"/>
                  </a:lnTo>
                  <a:lnTo>
                    <a:pt x="2060" y="1808"/>
                  </a:lnTo>
                  <a:lnTo>
                    <a:pt x="2063" y="1811"/>
                  </a:lnTo>
                  <a:lnTo>
                    <a:pt x="2066" y="1814"/>
                  </a:lnTo>
                  <a:lnTo>
                    <a:pt x="2069" y="1814"/>
                  </a:lnTo>
                  <a:lnTo>
                    <a:pt x="2069" y="1817"/>
                  </a:lnTo>
                  <a:lnTo>
                    <a:pt x="2072" y="1820"/>
                  </a:lnTo>
                  <a:lnTo>
                    <a:pt x="2075" y="1826"/>
                  </a:lnTo>
                  <a:lnTo>
                    <a:pt x="2075" y="1826"/>
                  </a:lnTo>
                  <a:lnTo>
                    <a:pt x="2078" y="1826"/>
                  </a:lnTo>
                  <a:lnTo>
                    <a:pt x="2078" y="1826"/>
                  </a:lnTo>
                  <a:lnTo>
                    <a:pt x="2078" y="1829"/>
                  </a:lnTo>
                  <a:lnTo>
                    <a:pt x="2075" y="1826"/>
                  </a:lnTo>
                  <a:lnTo>
                    <a:pt x="2075" y="1826"/>
                  </a:lnTo>
                  <a:lnTo>
                    <a:pt x="2072" y="1826"/>
                  </a:lnTo>
                  <a:lnTo>
                    <a:pt x="2072" y="1829"/>
                  </a:lnTo>
                  <a:lnTo>
                    <a:pt x="2075" y="1829"/>
                  </a:lnTo>
                  <a:lnTo>
                    <a:pt x="2075" y="1829"/>
                  </a:lnTo>
                  <a:lnTo>
                    <a:pt x="2078" y="1829"/>
                  </a:lnTo>
                  <a:lnTo>
                    <a:pt x="2081" y="1829"/>
                  </a:lnTo>
                  <a:lnTo>
                    <a:pt x="2087" y="1829"/>
                  </a:lnTo>
                  <a:lnTo>
                    <a:pt x="2087" y="1829"/>
                  </a:lnTo>
                  <a:lnTo>
                    <a:pt x="2090" y="1826"/>
                  </a:lnTo>
                  <a:lnTo>
                    <a:pt x="2090" y="1823"/>
                  </a:lnTo>
                  <a:lnTo>
                    <a:pt x="2090" y="1820"/>
                  </a:lnTo>
                  <a:lnTo>
                    <a:pt x="2093" y="1817"/>
                  </a:lnTo>
                  <a:lnTo>
                    <a:pt x="2093" y="1814"/>
                  </a:lnTo>
                  <a:lnTo>
                    <a:pt x="2093" y="1814"/>
                  </a:lnTo>
                  <a:lnTo>
                    <a:pt x="2093" y="1814"/>
                  </a:lnTo>
                  <a:lnTo>
                    <a:pt x="2096" y="1814"/>
                  </a:lnTo>
                  <a:lnTo>
                    <a:pt x="2096" y="1808"/>
                  </a:lnTo>
                  <a:lnTo>
                    <a:pt x="2096" y="1799"/>
                  </a:lnTo>
                  <a:lnTo>
                    <a:pt x="2096" y="1793"/>
                  </a:lnTo>
                  <a:lnTo>
                    <a:pt x="2096" y="1790"/>
                  </a:lnTo>
                  <a:lnTo>
                    <a:pt x="2096" y="1787"/>
                  </a:lnTo>
                  <a:lnTo>
                    <a:pt x="2093" y="1783"/>
                  </a:lnTo>
                  <a:lnTo>
                    <a:pt x="2084" y="1762"/>
                  </a:lnTo>
                  <a:lnTo>
                    <a:pt x="2084" y="1759"/>
                  </a:lnTo>
                  <a:lnTo>
                    <a:pt x="2081" y="1756"/>
                  </a:lnTo>
                  <a:lnTo>
                    <a:pt x="2081" y="1753"/>
                  </a:lnTo>
                  <a:lnTo>
                    <a:pt x="2081" y="1750"/>
                  </a:lnTo>
                  <a:lnTo>
                    <a:pt x="2081" y="1750"/>
                  </a:lnTo>
                  <a:lnTo>
                    <a:pt x="2081" y="1750"/>
                  </a:lnTo>
                  <a:lnTo>
                    <a:pt x="2081" y="1750"/>
                  </a:lnTo>
                  <a:lnTo>
                    <a:pt x="2081" y="1750"/>
                  </a:lnTo>
                  <a:lnTo>
                    <a:pt x="2081" y="1750"/>
                  </a:lnTo>
                  <a:lnTo>
                    <a:pt x="2084" y="1753"/>
                  </a:lnTo>
                  <a:lnTo>
                    <a:pt x="2084" y="1753"/>
                  </a:lnTo>
                  <a:lnTo>
                    <a:pt x="2081" y="1753"/>
                  </a:lnTo>
                  <a:lnTo>
                    <a:pt x="2081" y="1756"/>
                  </a:lnTo>
                  <a:lnTo>
                    <a:pt x="2084" y="1759"/>
                  </a:lnTo>
                  <a:lnTo>
                    <a:pt x="2084" y="1756"/>
                  </a:lnTo>
                  <a:lnTo>
                    <a:pt x="2084" y="1756"/>
                  </a:lnTo>
                  <a:lnTo>
                    <a:pt x="2084" y="1753"/>
                  </a:lnTo>
                  <a:lnTo>
                    <a:pt x="2084" y="1753"/>
                  </a:lnTo>
                  <a:lnTo>
                    <a:pt x="2084" y="1759"/>
                  </a:lnTo>
                  <a:lnTo>
                    <a:pt x="2084" y="1762"/>
                  </a:lnTo>
                  <a:lnTo>
                    <a:pt x="2087" y="1768"/>
                  </a:lnTo>
                  <a:lnTo>
                    <a:pt x="2087" y="1768"/>
                  </a:lnTo>
                  <a:lnTo>
                    <a:pt x="2087" y="1765"/>
                  </a:lnTo>
                  <a:lnTo>
                    <a:pt x="2084" y="1762"/>
                  </a:lnTo>
                  <a:lnTo>
                    <a:pt x="2084" y="1759"/>
                  </a:lnTo>
                  <a:lnTo>
                    <a:pt x="2084" y="1756"/>
                  </a:lnTo>
                  <a:lnTo>
                    <a:pt x="2084" y="1756"/>
                  </a:lnTo>
                  <a:lnTo>
                    <a:pt x="2087" y="1756"/>
                  </a:lnTo>
                  <a:lnTo>
                    <a:pt x="2087" y="1753"/>
                  </a:lnTo>
                  <a:lnTo>
                    <a:pt x="2078" y="1741"/>
                  </a:lnTo>
                  <a:lnTo>
                    <a:pt x="2075" y="1732"/>
                  </a:lnTo>
                  <a:lnTo>
                    <a:pt x="2072" y="1726"/>
                  </a:lnTo>
                  <a:lnTo>
                    <a:pt x="2069" y="1717"/>
                  </a:lnTo>
                  <a:lnTo>
                    <a:pt x="2069" y="1714"/>
                  </a:lnTo>
                  <a:lnTo>
                    <a:pt x="2066" y="1705"/>
                  </a:lnTo>
                  <a:lnTo>
                    <a:pt x="2066" y="1705"/>
                  </a:lnTo>
                  <a:lnTo>
                    <a:pt x="2066" y="1701"/>
                  </a:lnTo>
                  <a:lnTo>
                    <a:pt x="2066" y="1701"/>
                  </a:lnTo>
                  <a:lnTo>
                    <a:pt x="2066" y="1698"/>
                  </a:lnTo>
                  <a:lnTo>
                    <a:pt x="2066" y="1698"/>
                  </a:lnTo>
                  <a:lnTo>
                    <a:pt x="2066" y="1695"/>
                  </a:lnTo>
                  <a:lnTo>
                    <a:pt x="2066" y="1695"/>
                  </a:lnTo>
                  <a:lnTo>
                    <a:pt x="2066" y="1692"/>
                  </a:lnTo>
                  <a:lnTo>
                    <a:pt x="2069" y="1692"/>
                  </a:lnTo>
                  <a:lnTo>
                    <a:pt x="2069" y="1692"/>
                  </a:lnTo>
                  <a:lnTo>
                    <a:pt x="2072" y="1692"/>
                  </a:lnTo>
                  <a:lnTo>
                    <a:pt x="2069" y="1689"/>
                  </a:lnTo>
                  <a:lnTo>
                    <a:pt x="2069" y="1689"/>
                  </a:lnTo>
                  <a:lnTo>
                    <a:pt x="2069" y="1689"/>
                  </a:lnTo>
                  <a:lnTo>
                    <a:pt x="2069" y="1689"/>
                  </a:lnTo>
                  <a:lnTo>
                    <a:pt x="2072" y="1686"/>
                  </a:lnTo>
                  <a:lnTo>
                    <a:pt x="2072" y="1686"/>
                  </a:lnTo>
                  <a:lnTo>
                    <a:pt x="2072" y="1686"/>
                  </a:lnTo>
                  <a:lnTo>
                    <a:pt x="2072" y="1686"/>
                  </a:lnTo>
                  <a:lnTo>
                    <a:pt x="2072" y="1686"/>
                  </a:lnTo>
                  <a:lnTo>
                    <a:pt x="2072" y="1686"/>
                  </a:lnTo>
                  <a:lnTo>
                    <a:pt x="2072" y="1683"/>
                  </a:lnTo>
                  <a:lnTo>
                    <a:pt x="2072" y="1683"/>
                  </a:lnTo>
                  <a:lnTo>
                    <a:pt x="2072" y="1683"/>
                  </a:lnTo>
                  <a:lnTo>
                    <a:pt x="2072" y="1683"/>
                  </a:lnTo>
                  <a:lnTo>
                    <a:pt x="2072" y="1680"/>
                  </a:lnTo>
                  <a:lnTo>
                    <a:pt x="2072" y="1680"/>
                  </a:lnTo>
                  <a:lnTo>
                    <a:pt x="2075" y="1680"/>
                  </a:lnTo>
                  <a:lnTo>
                    <a:pt x="2075" y="1680"/>
                  </a:lnTo>
                  <a:lnTo>
                    <a:pt x="2075" y="1680"/>
                  </a:lnTo>
                  <a:lnTo>
                    <a:pt x="2075" y="1677"/>
                  </a:lnTo>
                  <a:lnTo>
                    <a:pt x="2075" y="1677"/>
                  </a:lnTo>
                  <a:lnTo>
                    <a:pt x="2075" y="1677"/>
                  </a:lnTo>
                  <a:lnTo>
                    <a:pt x="2075" y="1677"/>
                  </a:lnTo>
                  <a:lnTo>
                    <a:pt x="2078" y="1677"/>
                  </a:lnTo>
                  <a:lnTo>
                    <a:pt x="2078" y="1674"/>
                  </a:lnTo>
                  <a:lnTo>
                    <a:pt x="2078" y="1674"/>
                  </a:lnTo>
                  <a:lnTo>
                    <a:pt x="2081" y="1671"/>
                  </a:lnTo>
                  <a:lnTo>
                    <a:pt x="2081" y="1671"/>
                  </a:lnTo>
                  <a:lnTo>
                    <a:pt x="2081" y="1671"/>
                  </a:lnTo>
                  <a:lnTo>
                    <a:pt x="2084" y="1671"/>
                  </a:lnTo>
                  <a:lnTo>
                    <a:pt x="2084" y="1668"/>
                  </a:lnTo>
                  <a:lnTo>
                    <a:pt x="2081" y="1668"/>
                  </a:lnTo>
                  <a:lnTo>
                    <a:pt x="2081" y="1668"/>
                  </a:lnTo>
                  <a:lnTo>
                    <a:pt x="2081" y="1665"/>
                  </a:lnTo>
                  <a:lnTo>
                    <a:pt x="2081" y="1665"/>
                  </a:lnTo>
                  <a:lnTo>
                    <a:pt x="2084" y="1668"/>
                  </a:lnTo>
                  <a:lnTo>
                    <a:pt x="2084" y="1668"/>
                  </a:lnTo>
                  <a:lnTo>
                    <a:pt x="2084" y="1665"/>
                  </a:lnTo>
                  <a:lnTo>
                    <a:pt x="2084" y="1665"/>
                  </a:lnTo>
                  <a:lnTo>
                    <a:pt x="2084" y="1668"/>
                  </a:lnTo>
                  <a:lnTo>
                    <a:pt x="2084" y="1668"/>
                  </a:lnTo>
                  <a:lnTo>
                    <a:pt x="2084" y="1668"/>
                  </a:lnTo>
                  <a:lnTo>
                    <a:pt x="2087" y="1668"/>
                  </a:lnTo>
                  <a:lnTo>
                    <a:pt x="2087" y="1668"/>
                  </a:lnTo>
                  <a:lnTo>
                    <a:pt x="2087" y="1665"/>
                  </a:lnTo>
                  <a:lnTo>
                    <a:pt x="2087" y="1665"/>
                  </a:lnTo>
                  <a:lnTo>
                    <a:pt x="2084" y="1662"/>
                  </a:lnTo>
                  <a:lnTo>
                    <a:pt x="2084" y="1662"/>
                  </a:lnTo>
                  <a:lnTo>
                    <a:pt x="2087" y="1662"/>
                  </a:lnTo>
                  <a:lnTo>
                    <a:pt x="2090" y="1662"/>
                  </a:lnTo>
                  <a:lnTo>
                    <a:pt x="2093" y="1662"/>
                  </a:lnTo>
                  <a:lnTo>
                    <a:pt x="2093" y="1662"/>
                  </a:lnTo>
                  <a:lnTo>
                    <a:pt x="2093" y="1662"/>
                  </a:lnTo>
                  <a:lnTo>
                    <a:pt x="2096" y="1662"/>
                  </a:lnTo>
                  <a:lnTo>
                    <a:pt x="2096" y="1659"/>
                  </a:lnTo>
                  <a:lnTo>
                    <a:pt x="2099" y="1659"/>
                  </a:lnTo>
                  <a:lnTo>
                    <a:pt x="2099" y="1659"/>
                  </a:lnTo>
                  <a:lnTo>
                    <a:pt x="2099" y="1656"/>
                  </a:lnTo>
                  <a:lnTo>
                    <a:pt x="2102" y="1656"/>
                  </a:lnTo>
                  <a:lnTo>
                    <a:pt x="2102" y="1656"/>
                  </a:lnTo>
                  <a:lnTo>
                    <a:pt x="2105" y="1653"/>
                  </a:lnTo>
                  <a:lnTo>
                    <a:pt x="2105" y="1653"/>
                  </a:lnTo>
                  <a:lnTo>
                    <a:pt x="2108" y="1650"/>
                  </a:lnTo>
                  <a:lnTo>
                    <a:pt x="2108" y="1650"/>
                  </a:lnTo>
                  <a:lnTo>
                    <a:pt x="2111" y="1650"/>
                  </a:lnTo>
                  <a:lnTo>
                    <a:pt x="2114" y="1647"/>
                  </a:lnTo>
                  <a:lnTo>
                    <a:pt x="2111" y="1644"/>
                  </a:lnTo>
                  <a:lnTo>
                    <a:pt x="2114" y="1641"/>
                  </a:lnTo>
                  <a:lnTo>
                    <a:pt x="2114" y="1644"/>
                  </a:lnTo>
                  <a:lnTo>
                    <a:pt x="2114" y="1644"/>
                  </a:lnTo>
                  <a:lnTo>
                    <a:pt x="2114" y="1647"/>
                  </a:lnTo>
                  <a:lnTo>
                    <a:pt x="2114" y="1641"/>
                  </a:lnTo>
                  <a:lnTo>
                    <a:pt x="2120" y="1638"/>
                  </a:lnTo>
                  <a:lnTo>
                    <a:pt x="2120" y="1635"/>
                  </a:lnTo>
                  <a:lnTo>
                    <a:pt x="2127" y="1632"/>
                  </a:lnTo>
                  <a:lnTo>
                    <a:pt x="2130" y="1632"/>
                  </a:lnTo>
                  <a:lnTo>
                    <a:pt x="2139" y="1632"/>
                  </a:lnTo>
                  <a:lnTo>
                    <a:pt x="2139" y="1629"/>
                  </a:lnTo>
                  <a:lnTo>
                    <a:pt x="2142" y="1626"/>
                  </a:lnTo>
                  <a:lnTo>
                    <a:pt x="2142" y="1626"/>
                  </a:lnTo>
                  <a:lnTo>
                    <a:pt x="2142" y="1629"/>
                  </a:lnTo>
                  <a:lnTo>
                    <a:pt x="2142" y="1629"/>
                  </a:lnTo>
                  <a:lnTo>
                    <a:pt x="2142" y="1629"/>
                  </a:lnTo>
                  <a:lnTo>
                    <a:pt x="2142" y="1626"/>
                  </a:lnTo>
                  <a:lnTo>
                    <a:pt x="2145" y="1622"/>
                  </a:lnTo>
                  <a:lnTo>
                    <a:pt x="2145" y="1619"/>
                  </a:lnTo>
                  <a:lnTo>
                    <a:pt x="2148" y="1619"/>
                  </a:lnTo>
                  <a:lnTo>
                    <a:pt x="2151" y="1616"/>
                  </a:lnTo>
                  <a:lnTo>
                    <a:pt x="2154" y="1616"/>
                  </a:lnTo>
                  <a:lnTo>
                    <a:pt x="2151" y="1616"/>
                  </a:lnTo>
                  <a:lnTo>
                    <a:pt x="2151" y="1613"/>
                  </a:lnTo>
                  <a:lnTo>
                    <a:pt x="2151" y="1610"/>
                  </a:lnTo>
                  <a:lnTo>
                    <a:pt x="2151" y="1613"/>
                  </a:lnTo>
                  <a:lnTo>
                    <a:pt x="2154" y="1613"/>
                  </a:lnTo>
                  <a:lnTo>
                    <a:pt x="2154" y="1613"/>
                  </a:lnTo>
                  <a:lnTo>
                    <a:pt x="2154" y="1613"/>
                  </a:lnTo>
                  <a:lnTo>
                    <a:pt x="2157" y="1610"/>
                  </a:lnTo>
                  <a:lnTo>
                    <a:pt x="2160" y="1613"/>
                  </a:lnTo>
                  <a:lnTo>
                    <a:pt x="2163" y="1610"/>
                  </a:lnTo>
                  <a:lnTo>
                    <a:pt x="2166" y="1610"/>
                  </a:lnTo>
                  <a:lnTo>
                    <a:pt x="2166" y="1610"/>
                  </a:lnTo>
                  <a:lnTo>
                    <a:pt x="2166" y="1610"/>
                  </a:lnTo>
                  <a:lnTo>
                    <a:pt x="2169" y="1610"/>
                  </a:lnTo>
                  <a:lnTo>
                    <a:pt x="2169" y="1610"/>
                  </a:lnTo>
                  <a:lnTo>
                    <a:pt x="2172" y="1607"/>
                  </a:lnTo>
                  <a:lnTo>
                    <a:pt x="2175" y="1607"/>
                  </a:lnTo>
                  <a:lnTo>
                    <a:pt x="2172" y="1604"/>
                  </a:lnTo>
                  <a:lnTo>
                    <a:pt x="2166" y="1607"/>
                  </a:lnTo>
                  <a:lnTo>
                    <a:pt x="2163" y="1604"/>
                  </a:lnTo>
                  <a:lnTo>
                    <a:pt x="2160" y="1604"/>
                  </a:lnTo>
                  <a:lnTo>
                    <a:pt x="2160" y="1601"/>
                  </a:lnTo>
                  <a:lnTo>
                    <a:pt x="2163" y="1604"/>
                  </a:lnTo>
                  <a:lnTo>
                    <a:pt x="2166" y="1604"/>
                  </a:lnTo>
                  <a:lnTo>
                    <a:pt x="2169" y="1604"/>
                  </a:lnTo>
                  <a:lnTo>
                    <a:pt x="2169" y="1601"/>
                  </a:lnTo>
                  <a:lnTo>
                    <a:pt x="2169" y="1601"/>
                  </a:lnTo>
                  <a:lnTo>
                    <a:pt x="2169" y="1601"/>
                  </a:lnTo>
                  <a:lnTo>
                    <a:pt x="2172" y="1598"/>
                  </a:lnTo>
                  <a:lnTo>
                    <a:pt x="2169" y="1598"/>
                  </a:lnTo>
                  <a:lnTo>
                    <a:pt x="2169" y="1598"/>
                  </a:lnTo>
                  <a:lnTo>
                    <a:pt x="2160" y="1595"/>
                  </a:lnTo>
                  <a:lnTo>
                    <a:pt x="2160" y="1592"/>
                  </a:lnTo>
                  <a:lnTo>
                    <a:pt x="2163" y="1595"/>
                  </a:lnTo>
                  <a:lnTo>
                    <a:pt x="2166" y="1595"/>
                  </a:lnTo>
                  <a:lnTo>
                    <a:pt x="2169" y="1595"/>
                  </a:lnTo>
                  <a:lnTo>
                    <a:pt x="2169" y="1592"/>
                  </a:lnTo>
                  <a:lnTo>
                    <a:pt x="2169" y="1592"/>
                  </a:lnTo>
                  <a:lnTo>
                    <a:pt x="2169" y="1592"/>
                  </a:lnTo>
                  <a:lnTo>
                    <a:pt x="2172" y="1595"/>
                  </a:lnTo>
                  <a:lnTo>
                    <a:pt x="2172" y="1595"/>
                  </a:lnTo>
                  <a:lnTo>
                    <a:pt x="2172" y="1595"/>
                  </a:lnTo>
                  <a:lnTo>
                    <a:pt x="2172" y="1595"/>
                  </a:lnTo>
                  <a:lnTo>
                    <a:pt x="2175" y="1595"/>
                  </a:lnTo>
                  <a:lnTo>
                    <a:pt x="2178" y="1595"/>
                  </a:lnTo>
                  <a:lnTo>
                    <a:pt x="2178" y="1595"/>
                  </a:lnTo>
                  <a:lnTo>
                    <a:pt x="2181" y="1592"/>
                  </a:lnTo>
                  <a:lnTo>
                    <a:pt x="2187" y="1589"/>
                  </a:lnTo>
                  <a:lnTo>
                    <a:pt x="2187" y="1586"/>
                  </a:lnTo>
                  <a:lnTo>
                    <a:pt x="2187" y="1586"/>
                  </a:lnTo>
                  <a:lnTo>
                    <a:pt x="2187" y="1583"/>
                  </a:lnTo>
                  <a:lnTo>
                    <a:pt x="2184" y="1583"/>
                  </a:lnTo>
                  <a:lnTo>
                    <a:pt x="2184" y="1583"/>
                  </a:lnTo>
                  <a:lnTo>
                    <a:pt x="2181" y="1583"/>
                  </a:lnTo>
                  <a:lnTo>
                    <a:pt x="2181" y="1589"/>
                  </a:lnTo>
                  <a:lnTo>
                    <a:pt x="2181" y="1589"/>
                  </a:lnTo>
                  <a:lnTo>
                    <a:pt x="2178" y="1589"/>
                  </a:lnTo>
                  <a:lnTo>
                    <a:pt x="2181" y="1586"/>
                  </a:lnTo>
                  <a:lnTo>
                    <a:pt x="2181" y="1583"/>
                  </a:lnTo>
                  <a:lnTo>
                    <a:pt x="2181" y="1583"/>
                  </a:lnTo>
                  <a:lnTo>
                    <a:pt x="2178" y="1580"/>
                  </a:lnTo>
                  <a:lnTo>
                    <a:pt x="2175" y="1583"/>
                  </a:lnTo>
                  <a:lnTo>
                    <a:pt x="2175" y="1583"/>
                  </a:lnTo>
                  <a:lnTo>
                    <a:pt x="2172" y="1583"/>
                  </a:lnTo>
                  <a:lnTo>
                    <a:pt x="2169" y="1583"/>
                  </a:lnTo>
                  <a:lnTo>
                    <a:pt x="2166" y="1583"/>
                  </a:lnTo>
                  <a:lnTo>
                    <a:pt x="2166" y="1580"/>
                  </a:lnTo>
                  <a:lnTo>
                    <a:pt x="2166" y="1577"/>
                  </a:lnTo>
                  <a:lnTo>
                    <a:pt x="2166" y="1577"/>
                  </a:lnTo>
                  <a:lnTo>
                    <a:pt x="2166" y="1577"/>
                  </a:lnTo>
                  <a:lnTo>
                    <a:pt x="2166" y="1580"/>
                  </a:lnTo>
                  <a:lnTo>
                    <a:pt x="2169" y="1580"/>
                  </a:lnTo>
                  <a:lnTo>
                    <a:pt x="2172" y="1580"/>
                  </a:lnTo>
                  <a:lnTo>
                    <a:pt x="2172" y="1580"/>
                  </a:lnTo>
                  <a:lnTo>
                    <a:pt x="2172" y="1577"/>
                  </a:lnTo>
                  <a:lnTo>
                    <a:pt x="2175" y="1577"/>
                  </a:lnTo>
                  <a:lnTo>
                    <a:pt x="2175" y="1577"/>
                  </a:lnTo>
                  <a:lnTo>
                    <a:pt x="2175" y="1577"/>
                  </a:lnTo>
                  <a:lnTo>
                    <a:pt x="2178" y="1577"/>
                  </a:lnTo>
                  <a:lnTo>
                    <a:pt x="2178" y="1577"/>
                  </a:lnTo>
                  <a:lnTo>
                    <a:pt x="2178" y="1577"/>
                  </a:lnTo>
                  <a:lnTo>
                    <a:pt x="2178" y="1574"/>
                  </a:lnTo>
                  <a:lnTo>
                    <a:pt x="2181" y="1577"/>
                  </a:lnTo>
                  <a:lnTo>
                    <a:pt x="2181" y="1577"/>
                  </a:lnTo>
                  <a:lnTo>
                    <a:pt x="2184" y="1577"/>
                  </a:lnTo>
                  <a:lnTo>
                    <a:pt x="2184" y="1580"/>
                  </a:lnTo>
                  <a:lnTo>
                    <a:pt x="2184" y="1574"/>
                  </a:lnTo>
                  <a:lnTo>
                    <a:pt x="2184" y="1571"/>
                  </a:lnTo>
                  <a:lnTo>
                    <a:pt x="2181" y="1571"/>
                  </a:lnTo>
                  <a:lnTo>
                    <a:pt x="2181" y="1571"/>
                  </a:lnTo>
                  <a:lnTo>
                    <a:pt x="2181" y="1568"/>
                  </a:lnTo>
                  <a:lnTo>
                    <a:pt x="2181" y="1568"/>
                  </a:lnTo>
                  <a:lnTo>
                    <a:pt x="2181" y="1565"/>
                  </a:lnTo>
                  <a:lnTo>
                    <a:pt x="2181" y="1565"/>
                  </a:lnTo>
                  <a:lnTo>
                    <a:pt x="2184" y="1565"/>
                  </a:lnTo>
                  <a:lnTo>
                    <a:pt x="2184" y="1568"/>
                  </a:lnTo>
                  <a:lnTo>
                    <a:pt x="2184" y="1574"/>
                  </a:lnTo>
                  <a:lnTo>
                    <a:pt x="2187" y="1580"/>
                  </a:lnTo>
                  <a:lnTo>
                    <a:pt x="2190" y="1583"/>
                  </a:lnTo>
                  <a:lnTo>
                    <a:pt x="2190" y="1586"/>
                  </a:lnTo>
                  <a:lnTo>
                    <a:pt x="2190" y="1583"/>
                  </a:lnTo>
                  <a:lnTo>
                    <a:pt x="2187" y="1577"/>
                  </a:lnTo>
                  <a:lnTo>
                    <a:pt x="2184" y="1565"/>
                  </a:lnTo>
                  <a:lnTo>
                    <a:pt x="2181" y="1562"/>
                  </a:lnTo>
                  <a:lnTo>
                    <a:pt x="2181" y="1562"/>
                  </a:lnTo>
                  <a:lnTo>
                    <a:pt x="2181" y="1559"/>
                  </a:lnTo>
                  <a:lnTo>
                    <a:pt x="2178" y="1559"/>
                  </a:lnTo>
                  <a:lnTo>
                    <a:pt x="2175" y="1559"/>
                  </a:lnTo>
                  <a:lnTo>
                    <a:pt x="2172" y="1559"/>
                  </a:lnTo>
                  <a:lnTo>
                    <a:pt x="2172" y="1559"/>
                  </a:lnTo>
                  <a:lnTo>
                    <a:pt x="2172" y="1559"/>
                  </a:lnTo>
                  <a:lnTo>
                    <a:pt x="2169" y="1556"/>
                  </a:lnTo>
                  <a:lnTo>
                    <a:pt x="2166" y="1553"/>
                  </a:lnTo>
                  <a:lnTo>
                    <a:pt x="2166" y="1553"/>
                  </a:lnTo>
                  <a:lnTo>
                    <a:pt x="2163" y="1553"/>
                  </a:lnTo>
                  <a:lnTo>
                    <a:pt x="2160" y="1550"/>
                  </a:lnTo>
                  <a:lnTo>
                    <a:pt x="2157" y="1550"/>
                  </a:lnTo>
                  <a:lnTo>
                    <a:pt x="2157" y="1550"/>
                  </a:lnTo>
                  <a:lnTo>
                    <a:pt x="2154" y="1550"/>
                  </a:lnTo>
                  <a:lnTo>
                    <a:pt x="2160" y="1550"/>
                  </a:lnTo>
                  <a:lnTo>
                    <a:pt x="2166" y="1553"/>
                  </a:lnTo>
                  <a:lnTo>
                    <a:pt x="2169" y="1553"/>
                  </a:lnTo>
                  <a:lnTo>
                    <a:pt x="2169" y="1553"/>
                  </a:lnTo>
                  <a:lnTo>
                    <a:pt x="2172" y="1556"/>
                  </a:lnTo>
                  <a:lnTo>
                    <a:pt x="2172" y="1556"/>
                  </a:lnTo>
                  <a:lnTo>
                    <a:pt x="2172" y="1559"/>
                  </a:lnTo>
                  <a:lnTo>
                    <a:pt x="2175" y="1556"/>
                  </a:lnTo>
                  <a:lnTo>
                    <a:pt x="2175" y="1556"/>
                  </a:lnTo>
                  <a:lnTo>
                    <a:pt x="2175" y="1556"/>
                  </a:lnTo>
                  <a:lnTo>
                    <a:pt x="2175" y="1553"/>
                  </a:lnTo>
                  <a:lnTo>
                    <a:pt x="2172" y="1553"/>
                  </a:lnTo>
                  <a:lnTo>
                    <a:pt x="2172" y="1553"/>
                  </a:lnTo>
                  <a:lnTo>
                    <a:pt x="2169" y="1550"/>
                  </a:lnTo>
                  <a:lnTo>
                    <a:pt x="2166" y="1547"/>
                  </a:lnTo>
                  <a:lnTo>
                    <a:pt x="2166" y="1547"/>
                  </a:lnTo>
                  <a:lnTo>
                    <a:pt x="2166" y="1547"/>
                  </a:lnTo>
                  <a:lnTo>
                    <a:pt x="2169" y="1550"/>
                  </a:lnTo>
                  <a:lnTo>
                    <a:pt x="2172" y="1550"/>
                  </a:lnTo>
                  <a:lnTo>
                    <a:pt x="2172" y="1550"/>
                  </a:lnTo>
                  <a:lnTo>
                    <a:pt x="2172" y="1550"/>
                  </a:lnTo>
                  <a:lnTo>
                    <a:pt x="2172" y="1550"/>
                  </a:lnTo>
                  <a:lnTo>
                    <a:pt x="2175" y="1550"/>
                  </a:lnTo>
                  <a:lnTo>
                    <a:pt x="2175" y="1547"/>
                  </a:lnTo>
                  <a:lnTo>
                    <a:pt x="2175" y="1547"/>
                  </a:lnTo>
                  <a:lnTo>
                    <a:pt x="2175" y="1543"/>
                  </a:lnTo>
                  <a:lnTo>
                    <a:pt x="2175" y="1543"/>
                  </a:lnTo>
                  <a:lnTo>
                    <a:pt x="2172" y="1543"/>
                  </a:lnTo>
                  <a:lnTo>
                    <a:pt x="2169" y="1540"/>
                  </a:lnTo>
                  <a:lnTo>
                    <a:pt x="2169" y="1540"/>
                  </a:lnTo>
                  <a:lnTo>
                    <a:pt x="2166" y="1537"/>
                  </a:lnTo>
                  <a:lnTo>
                    <a:pt x="2163" y="1534"/>
                  </a:lnTo>
                  <a:lnTo>
                    <a:pt x="2163" y="1531"/>
                  </a:lnTo>
                  <a:lnTo>
                    <a:pt x="2157" y="1528"/>
                  </a:lnTo>
                  <a:lnTo>
                    <a:pt x="2160" y="1528"/>
                  </a:lnTo>
                  <a:lnTo>
                    <a:pt x="2163" y="1531"/>
                  </a:lnTo>
                  <a:lnTo>
                    <a:pt x="2163" y="1534"/>
                  </a:lnTo>
                  <a:lnTo>
                    <a:pt x="2166" y="1534"/>
                  </a:lnTo>
                  <a:lnTo>
                    <a:pt x="2172" y="1540"/>
                  </a:lnTo>
                  <a:lnTo>
                    <a:pt x="2172" y="1540"/>
                  </a:lnTo>
                  <a:lnTo>
                    <a:pt x="2175" y="1540"/>
                  </a:lnTo>
                  <a:lnTo>
                    <a:pt x="2175" y="1540"/>
                  </a:lnTo>
                  <a:lnTo>
                    <a:pt x="2175" y="1537"/>
                  </a:lnTo>
                  <a:lnTo>
                    <a:pt x="2175" y="1537"/>
                  </a:lnTo>
                  <a:lnTo>
                    <a:pt x="2175" y="1534"/>
                  </a:lnTo>
                  <a:lnTo>
                    <a:pt x="2175" y="1534"/>
                  </a:lnTo>
                  <a:lnTo>
                    <a:pt x="2172" y="1534"/>
                  </a:lnTo>
                  <a:lnTo>
                    <a:pt x="2169" y="1531"/>
                  </a:lnTo>
                  <a:lnTo>
                    <a:pt x="2169" y="1531"/>
                  </a:lnTo>
                  <a:lnTo>
                    <a:pt x="2163" y="1528"/>
                  </a:lnTo>
                  <a:lnTo>
                    <a:pt x="2160" y="1525"/>
                  </a:lnTo>
                  <a:lnTo>
                    <a:pt x="2157" y="1525"/>
                  </a:lnTo>
                  <a:lnTo>
                    <a:pt x="2157" y="1525"/>
                  </a:lnTo>
                  <a:lnTo>
                    <a:pt x="2154" y="1525"/>
                  </a:lnTo>
                  <a:lnTo>
                    <a:pt x="2154" y="1522"/>
                  </a:lnTo>
                  <a:lnTo>
                    <a:pt x="2154" y="1519"/>
                  </a:lnTo>
                  <a:lnTo>
                    <a:pt x="2154" y="1519"/>
                  </a:lnTo>
                  <a:lnTo>
                    <a:pt x="2157" y="1516"/>
                  </a:lnTo>
                  <a:lnTo>
                    <a:pt x="2160" y="1516"/>
                  </a:lnTo>
                  <a:lnTo>
                    <a:pt x="2160" y="1513"/>
                  </a:lnTo>
                  <a:lnTo>
                    <a:pt x="2160" y="1513"/>
                  </a:lnTo>
                  <a:lnTo>
                    <a:pt x="2160" y="1513"/>
                  </a:lnTo>
                  <a:lnTo>
                    <a:pt x="2160" y="1516"/>
                  </a:lnTo>
                  <a:lnTo>
                    <a:pt x="2157" y="1516"/>
                  </a:lnTo>
                  <a:lnTo>
                    <a:pt x="2157" y="1519"/>
                  </a:lnTo>
                  <a:lnTo>
                    <a:pt x="2154" y="1522"/>
                  </a:lnTo>
                  <a:lnTo>
                    <a:pt x="2157" y="1522"/>
                  </a:lnTo>
                  <a:lnTo>
                    <a:pt x="2157" y="1522"/>
                  </a:lnTo>
                  <a:lnTo>
                    <a:pt x="2160" y="1522"/>
                  </a:lnTo>
                  <a:lnTo>
                    <a:pt x="2160" y="1522"/>
                  </a:lnTo>
                  <a:lnTo>
                    <a:pt x="2160" y="1525"/>
                  </a:lnTo>
                  <a:lnTo>
                    <a:pt x="2163" y="1525"/>
                  </a:lnTo>
                  <a:lnTo>
                    <a:pt x="2163" y="1525"/>
                  </a:lnTo>
                  <a:lnTo>
                    <a:pt x="2163" y="1525"/>
                  </a:lnTo>
                  <a:lnTo>
                    <a:pt x="2163" y="1525"/>
                  </a:lnTo>
                  <a:lnTo>
                    <a:pt x="2166" y="1528"/>
                  </a:lnTo>
                  <a:lnTo>
                    <a:pt x="2169" y="1528"/>
                  </a:lnTo>
                  <a:lnTo>
                    <a:pt x="2172" y="1528"/>
                  </a:lnTo>
                  <a:lnTo>
                    <a:pt x="2172" y="1531"/>
                  </a:lnTo>
                  <a:lnTo>
                    <a:pt x="2175" y="1531"/>
                  </a:lnTo>
                  <a:lnTo>
                    <a:pt x="2175" y="1531"/>
                  </a:lnTo>
                  <a:lnTo>
                    <a:pt x="2175" y="1528"/>
                  </a:lnTo>
                  <a:lnTo>
                    <a:pt x="2172" y="1528"/>
                  </a:lnTo>
                  <a:lnTo>
                    <a:pt x="2169" y="1522"/>
                  </a:lnTo>
                  <a:lnTo>
                    <a:pt x="2166" y="1519"/>
                  </a:lnTo>
                  <a:lnTo>
                    <a:pt x="2166" y="1519"/>
                  </a:lnTo>
                  <a:lnTo>
                    <a:pt x="2169" y="1519"/>
                  </a:lnTo>
                  <a:lnTo>
                    <a:pt x="2169" y="1519"/>
                  </a:lnTo>
                  <a:lnTo>
                    <a:pt x="2169" y="1522"/>
                  </a:lnTo>
                  <a:lnTo>
                    <a:pt x="2172" y="1522"/>
                  </a:lnTo>
                  <a:lnTo>
                    <a:pt x="2172" y="1525"/>
                  </a:lnTo>
                  <a:lnTo>
                    <a:pt x="2172" y="1525"/>
                  </a:lnTo>
                  <a:lnTo>
                    <a:pt x="2172" y="1522"/>
                  </a:lnTo>
                  <a:lnTo>
                    <a:pt x="2172" y="1522"/>
                  </a:lnTo>
                  <a:lnTo>
                    <a:pt x="2172" y="1519"/>
                  </a:lnTo>
                  <a:lnTo>
                    <a:pt x="2169" y="1516"/>
                  </a:lnTo>
                  <a:lnTo>
                    <a:pt x="2169" y="1513"/>
                  </a:lnTo>
                  <a:lnTo>
                    <a:pt x="2172" y="1513"/>
                  </a:lnTo>
                  <a:lnTo>
                    <a:pt x="2169" y="1510"/>
                  </a:lnTo>
                  <a:lnTo>
                    <a:pt x="2172" y="1510"/>
                  </a:lnTo>
                  <a:lnTo>
                    <a:pt x="2169" y="1510"/>
                  </a:lnTo>
                  <a:lnTo>
                    <a:pt x="2169" y="1507"/>
                  </a:lnTo>
                  <a:lnTo>
                    <a:pt x="2169" y="1507"/>
                  </a:lnTo>
                  <a:lnTo>
                    <a:pt x="2172" y="1507"/>
                  </a:lnTo>
                  <a:lnTo>
                    <a:pt x="2172" y="1507"/>
                  </a:lnTo>
                  <a:lnTo>
                    <a:pt x="2172" y="1507"/>
                  </a:lnTo>
                  <a:lnTo>
                    <a:pt x="2172" y="1504"/>
                  </a:lnTo>
                  <a:lnTo>
                    <a:pt x="2169" y="1504"/>
                  </a:lnTo>
                  <a:lnTo>
                    <a:pt x="2169" y="1504"/>
                  </a:lnTo>
                  <a:lnTo>
                    <a:pt x="2172" y="1504"/>
                  </a:lnTo>
                  <a:lnTo>
                    <a:pt x="2172" y="1504"/>
                  </a:lnTo>
                  <a:lnTo>
                    <a:pt x="2172" y="1501"/>
                  </a:lnTo>
                  <a:lnTo>
                    <a:pt x="2175" y="1501"/>
                  </a:lnTo>
                  <a:lnTo>
                    <a:pt x="2175" y="1501"/>
                  </a:lnTo>
                  <a:lnTo>
                    <a:pt x="2175" y="1501"/>
                  </a:lnTo>
                  <a:lnTo>
                    <a:pt x="2175" y="1498"/>
                  </a:lnTo>
                  <a:lnTo>
                    <a:pt x="2175" y="1501"/>
                  </a:lnTo>
                  <a:lnTo>
                    <a:pt x="2175" y="1501"/>
                  </a:lnTo>
                  <a:lnTo>
                    <a:pt x="2175" y="1498"/>
                  </a:lnTo>
                  <a:lnTo>
                    <a:pt x="2178" y="1498"/>
                  </a:lnTo>
                  <a:lnTo>
                    <a:pt x="2178" y="1501"/>
                  </a:lnTo>
                  <a:lnTo>
                    <a:pt x="2178" y="1498"/>
                  </a:lnTo>
                  <a:lnTo>
                    <a:pt x="2178" y="1498"/>
                  </a:lnTo>
                  <a:lnTo>
                    <a:pt x="2181" y="1498"/>
                  </a:lnTo>
                  <a:lnTo>
                    <a:pt x="2178" y="1495"/>
                  </a:lnTo>
                  <a:lnTo>
                    <a:pt x="2181" y="1495"/>
                  </a:lnTo>
                  <a:lnTo>
                    <a:pt x="2181" y="1495"/>
                  </a:lnTo>
                  <a:lnTo>
                    <a:pt x="2181" y="1495"/>
                  </a:lnTo>
                  <a:lnTo>
                    <a:pt x="2181" y="1498"/>
                  </a:lnTo>
                  <a:lnTo>
                    <a:pt x="2184" y="1498"/>
                  </a:lnTo>
                  <a:lnTo>
                    <a:pt x="2184" y="1498"/>
                  </a:lnTo>
                  <a:lnTo>
                    <a:pt x="2181" y="1498"/>
                  </a:lnTo>
                  <a:lnTo>
                    <a:pt x="2181" y="1498"/>
                  </a:lnTo>
                  <a:lnTo>
                    <a:pt x="2181" y="1498"/>
                  </a:lnTo>
                  <a:lnTo>
                    <a:pt x="2184" y="1501"/>
                  </a:lnTo>
                  <a:lnTo>
                    <a:pt x="2181" y="1501"/>
                  </a:lnTo>
                  <a:lnTo>
                    <a:pt x="2181" y="1501"/>
                  </a:lnTo>
                  <a:lnTo>
                    <a:pt x="2178" y="1501"/>
                  </a:lnTo>
                  <a:lnTo>
                    <a:pt x="2175" y="1504"/>
                  </a:lnTo>
                  <a:lnTo>
                    <a:pt x="2178" y="1507"/>
                  </a:lnTo>
                  <a:lnTo>
                    <a:pt x="2178" y="1507"/>
                  </a:lnTo>
                  <a:lnTo>
                    <a:pt x="2178" y="1507"/>
                  </a:lnTo>
                  <a:lnTo>
                    <a:pt x="2178" y="1510"/>
                  </a:lnTo>
                  <a:lnTo>
                    <a:pt x="2175" y="1510"/>
                  </a:lnTo>
                  <a:lnTo>
                    <a:pt x="2175" y="1510"/>
                  </a:lnTo>
                  <a:lnTo>
                    <a:pt x="2175" y="1510"/>
                  </a:lnTo>
                  <a:lnTo>
                    <a:pt x="2175" y="1510"/>
                  </a:lnTo>
                  <a:lnTo>
                    <a:pt x="2175" y="1510"/>
                  </a:lnTo>
                  <a:lnTo>
                    <a:pt x="2178" y="1510"/>
                  </a:lnTo>
                  <a:lnTo>
                    <a:pt x="2178" y="1513"/>
                  </a:lnTo>
                  <a:lnTo>
                    <a:pt x="2175" y="1513"/>
                  </a:lnTo>
                  <a:lnTo>
                    <a:pt x="2175" y="1513"/>
                  </a:lnTo>
                  <a:lnTo>
                    <a:pt x="2175" y="1516"/>
                  </a:lnTo>
                  <a:lnTo>
                    <a:pt x="2175" y="1516"/>
                  </a:lnTo>
                  <a:lnTo>
                    <a:pt x="2175" y="1513"/>
                  </a:lnTo>
                  <a:lnTo>
                    <a:pt x="2178" y="1516"/>
                  </a:lnTo>
                  <a:lnTo>
                    <a:pt x="2178" y="1516"/>
                  </a:lnTo>
                  <a:lnTo>
                    <a:pt x="2181" y="1519"/>
                  </a:lnTo>
                  <a:lnTo>
                    <a:pt x="2181" y="1519"/>
                  </a:lnTo>
                  <a:lnTo>
                    <a:pt x="2181" y="1519"/>
                  </a:lnTo>
                  <a:lnTo>
                    <a:pt x="2178" y="1519"/>
                  </a:lnTo>
                  <a:lnTo>
                    <a:pt x="2178" y="1519"/>
                  </a:lnTo>
                  <a:lnTo>
                    <a:pt x="2175" y="1519"/>
                  </a:lnTo>
                  <a:lnTo>
                    <a:pt x="2175" y="1522"/>
                  </a:lnTo>
                  <a:lnTo>
                    <a:pt x="2175" y="1522"/>
                  </a:lnTo>
                  <a:lnTo>
                    <a:pt x="2178" y="1525"/>
                  </a:lnTo>
                  <a:lnTo>
                    <a:pt x="2178" y="1525"/>
                  </a:lnTo>
                  <a:lnTo>
                    <a:pt x="2181" y="1525"/>
                  </a:lnTo>
                  <a:lnTo>
                    <a:pt x="2181" y="1525"/>
                  </a:lnTo>
                  <a:lnTo>
                    <a:pt x="2181" y="1525"/>
                  </a:lnTo>
                  <a:lnTo>
                    <a:pt x="2181" y="1525"/>
                  </a:lnTo>
                  <a:lnTo>
                    <a:pt x="2181" y="1525"/>
                  </a:lnTo>
                  <a:lnTo>
                    <a:pt x="2184" y="1525"/>
                  </a:lnTo>
                  <a:lnTo>
                    <a:pt x="2184" y="1525"/>
                  </a:lnTo>
                  <a:lnTo>
                    <a:pt x="2184" y="1525"/>
                  </a:lnTo>
                  <a:lnTo>
                    <a:pt x="2184" y="1525"/>
                  </a:lnTo>
                  <a:lnTo>
                    <a:pt x="2184" y="1528"/>
                  </a:lnTo>
                  <a:lnTo>
                    <a:pt x="2184" y="1528"/>
                  </a:lnTo>
                  <a:lnTo>
                    <a:pt x="2184" y="1528"/>
                  </a:lnTo>
                  <a:lnTo>
                    <a:pt x="2184" y="1528"/>
                  </a:lnTo>
                  <a:lnTo>
                    <a:pt x="2184" y="1531"/>
                  </a:lnTo>
                  <a:lnTo>
                    <a:pt x="2184" y="1531"/>
                  </a:lnTo>
                  <a:lnTo>
                    <a:pt x="2184" y="1531"/>
                  </a:lnTo>
                  <a:lnTo>
                    <a:pt x="2184" y="1534"/>
                  </a:lnTo>
                  <a:lnTo>
                    <a:pt x="2187" y="1534"/>
                  </a:lnTo>
                  <a:lnTo>
                    <a:pt x="2187" y="1534"/>
                  </a:lnTo>
                  <a:lnTo>
                    <a:pt x="2187" y="1537"/>
                  </a:lnTo>
                  <a:lnTo>
                    <a:pt x="2187" y="1540"/>
                  </a:lnTo>
                  <a:lnTo>
                    <a:pt x="2184" y="1543"/>
                  </a:lnTo>
                  <a:lnTo>
                    <a:pt x="2181" y="1547"/>
                  </a:lnTo>
                  <a:lnTo>
                    <a:pt x="2181" y="1550"/>
                  </a:lnTo>
                  <a:lnTo>
                    <a:pt x="2181" y="1553"/>
                  </a:lnTo>
                  <a:lnTo>
                    <a:pt x="2184" y="1553"/>
                  </a:lnTo>
                  <a:lnTo>
                    <a:pt x="2184" y="1550"/>
                  </a:lnTo>
                  <a:lnTo>
                    <a:pt x="2184" y="1547"/>
                  </a:lnTo>
                  <a:lnTo>
                    <a:pt x="2187" y="1547"/>
                  </a:lnTo>
                  <a:lnTo>
                    <a:pt x="2187" y="1543"/>
                  </a:lnTo>
                  <a:lnTo>
                    <a:pt x="2190" y="1543"/>
                  </a:lnTo>
                  <a:lnTo>
                    <a:pt x="2190" y="1543"/>
                  </a:lnTo>
                  <a:lnTo>
                    <a:pt x="2190" y="1543"/>
                  </a:lnTo>
                  <a:lnTo>
                    <a:pt x="2196" y="1531"/>
                  </a:lnTo>
                  <a:lnTo>
                    <a:pt x="2196" y="1531"/>
                  </a:lnTo>
                  <a:lnTo>
                    <a:pt x="2196" y="1528"/>
                  </a:lnTo>
                  <a:lnTo>
                    <a:pt x="2199" y="1528"/>
                  </a:lnTo>
                  <a:lnTo>
                    <a:pt x="2199" y="1525"/>
                  </a:lnTo>
                  <a:lnTo>
                    <a:pt x="2199" y="1525"/>
                  </a:lnTo>
                  <a:lnTo>
                    <a:pt x="2199" y="1522"/>
                  </a:lnTo>
                  <a:lnTo>
                    <a:pt x="2199" y="1522"/>
                  </a:lnTo>
                  <a:lnTo>
                    <a:pt x="2199" y="1522"/>
                  </a:lnTo>
                  <a:lnTo>
                    <a:pt x="2199" y="1525"/>
                  </a:lnTo>
                  <a:lnTo>
                    <a:pt x="2202" y="1525"/>
                  </a:lnTo>
                  <a:lnTo>
                    <a:pt x="2202" y="1522"/>
                  </a:lnTo>
                  <a:lnTo>
                    <a:pt x="2202" y="1522"/>
                  </a:lnTo>
                  <a:lnTo>
                    <a:pt x="2199" y="1519"/>
                  </a:lnTo>
                  <a:lnTo>
                    <a:pt x="2199" y="1519"/>
                  </a:lnTo>
                  <a:lnTo>
                    <a:pt x="2199" y="1519"/>
                  </a:lnTo>
                  <a:lnTo>
                    <a:pt x="2199" y="1519"/>
                  </a:lnTo>
                  <a:lnTo>
                    <a:pt x="2199" y="1516"/>
                  </a:lnTo>
                  <a:lnTo>
                    <a:pt x="2199" y="1513"/>
                  </a:lnTo>
                  <a:lnTo>
                    <a:pt x="2199" y="1513"/>
                  </a:lnTo>
                  <a:lnTo>
                    <a:pt x="2196" y="1510"/>
                  </a:lnTo>
                  <a:lnTo>
                    <a:pt x="2193" y="1507"/>
                  </a:lnTo>
                  <a:lnTo>
                    <a:pt x="2193" y="1501"/>
                  </a:lnTo>
                  <a:lnTo>
                    <a:pt x="2190" y="1498"/>
                  </a:lnTo>
                  <a:lnTo>
                    <a:pt x="2190" y="1498"/>
                  </a:lnTo>
                  <a:lnTo>
                    <a:pt x="2190" y="1495"/>
                  </a:lnTo>
                  <a:lnTo>
                    <a:pt x="2190" y="1495"/>
                  </a:lnTo>
                  <a:lnTo>
                    <a:pt x="2190" y="1495"/>
                  </a:lnTo>
                  <a:lnTo>
                    <a:pt x="2193" y="1492"/>
                  </a:lnTo>
                  <a:lnTo>
                    <a:pt x="2193" y="1489"/>
                  </a:lnTo>
                  <a:lnTo>
                    <a:pt x="2193" y="1489"/>
                  </a:lnTo>
                  <a:lnTo>
                    <a:pt x="2196" y="1489"/>
                  </a:lnTo>
                  <a:lnTo>
                    <a:pt x="2199" y="1486"/>
                  </a:lnTo>
                  <a:lnTo>
                    <a:pt x="2199" y="1486"/>
                  </a:lnTo>
                  <a:lnTo>
                    <a:pt x="2199" y="1486"/>
                  </a:lnTo>
                  <a:lnTo>
                    <a:pt x="2199" y="1489"/>
                  </a:lnTo>
                  <a:lnTo>
                    <a:pt x="2196" y="1489"/>
                  </a:lnTo>
                  <a:lnTo>
                    <a:pt x="2193" y="1489"/>
                  </a:lnTo>
                  <a:lnTo>
                    <a:pt x="2193" y="1492"/>
                  </a:lnTo>
                  <a:lnTo>
                    <a:pt x="2190" y="1495"/>
                  </a:lnTo>
                  <a:lnTo>
                    <a:pt x="2190" y="1495"/>
                  </a:lnTo>
                  <a:lnTo>
                    <a:pt x="2190" y="1498"/>
                  </a:lnTo>
                  <a:lnTo>
                    <a:pt x="2196" y="1501"/>
                  </a:lnTo>
                  <a:lnTo>
                    <a:pt x="2196" y="1501"/>
                  </a:lnTo>
                  <a:lnTo>
                    <a:pt x="2199" y="1504"/>
                  </a:lnTo>
                  <a:lnTo>
                    <a:pt x="2202" y="1504"/>
                  </a:lnTo>
                  <a:lnTo>
                    <a:pt x="2202" y="1504"/>
                  </a:lnTo>
                  <a:lnTo>
                    <a:pt x="2205" y="1507"/>
                  </a:lnTo>
                  <a:lnTo>
                    <a:pt x="2205" y="1507"/>
                  </a:lnTo>
                  <a:lnTo>
                    <a:pt x="2202" y="1510"/>
                  </a:lnTo>
                  <a:lnTo>
                    <a:pt x="2205" y="1510"/>
                  </a:lnTo>
                  <a:lnTo>
                    <a:pt x="2205" y="1510"/>
                  </a:lnTo>
                  <a:lnTo>
                    <a:pt x="2208" y="1504"/>
                  </a:lnTo>
                  <a:lnTo>
                    <a:pt x="2211" y="1504"/>
                  </a:lnTo>
                  <a:lnTo>
                    <a:pt x="2211" y="1501"/>
                  </a:lnTo>
                  <a:lnTo>
                    <a:pt x="2211" y="1501"/>
                  </a:lnTo>
                  <a:lnTo>
                    <a:pt x="2211" y="1501"/>
                  </a:lnTo>
                  <a:lnTo>
                    <a:pt x="2215" y="1501"/>
                  </a:lnTo>
                  <a:lnTo>
                    <a:pt x="2215" y="1501"/>
                  </a:lnTo>
                  <a:lnTo>
                    <a:pt x="2215" y="1498"/>
                  </a:lnTo>
                  <a:lnTo>
                    <a:pt x="2215" y="1498"/>
                  </a:lnTo>
                  <a:lnTo>
                    <a:pt x="2215" y="1495"/>
                  </a:lnTo>
                  <a:lnTo>
                    <a:pt x="2218" y="1495"/>
                  </a:lnTo>
                  <a:lnTo>
                    <a:pt x="2218" y="1495"/>
                  </a:lnTo>
                  <a:lnTo>
                    <a:pt x="2221" y="1492"/>
                  </a:lnTo>
                  <a:lnTo>
                    <a:pt x="2221" y="1486"/>
                  </a:lnTo>
                  <a:lnTo>
                    <a:pt x="2221" y="1486"/>
                  </a:lnTo>
                  <a:lnTo>
                    <a:pt x="2221" y="1486"/>
                  </a:lnTo>
                  <a:lnTo>
                    <a:pt x="2221" y="1489"/>
                  </a:lnTo>
                  <a:lnTo>
                    <a:pt x="2221" y="1489"/>
                  </a:lnTo>
                  <a:lnTo>
                    <a:pt x="2224" y="1486"/>
                  </a:lnTo>
                  <a:lnTo>
                    <a:pt x="2224" y="1483"/>
                  </a:lnTo>
                  <a:lnTo>
                    <a:pt x="2224" y="1480"/>
                  </a:lnTo>
                  <a:lnTo>
                    <a:pt x="2224" y="1480"/>
                  </a:lnTo>
                  <a:lnTo>
                    <a:pt x="2224" y="1477"/>
                  </a:lnTo>
                  <a:lnTo>
                    <a:pt x="2224" y="1474"/>
                  </a:lnTo>
                  <a:lnTo>
                    <a:pt x="2224" y="1474"/>
                  </a:lnTo>
                  <a:lnTo>
                    <a:pt x="2224" y="1474"/>
                  </a:lnTo>
                  <a:lnTo>
                    <a:pt x="2218" y="1474"/>
                  </a:lnTo>
                  <a:lnTo>
                    <a:pt x="2218" y="1471"/>
                  </a:lnTo>
                  <a:lnTo>
                    <a:pt x="2218" y="1471"/>
                  </a:lnTo>
                  <a:lnTo>
                    <a:pt x="2221" y="1468"/>
                  </a:lnTo>
                  <a:lnTo>
                    <a:pt x="2221" y="1468"/>
                  </a:lnTo>
                  <a:lnTo>
                    <a:pt x="2221" y="1468"/>
                  </a:lnTo>
                  <a:lnTo>
                    <a:pt x="2221" y="1468"/>
                  </a:lnTo>
                  <a:lnTo>
                    <a:pt x="2224" y="1468"/>
                  </a:lnTo>
                  <a:lnTo>
                    <a:pt x="2224" y="1461"/>
                  </a:lnTo>
                  <a:lnTo>
                    <a:pt x="2227" y="1461"/>
                  </a:lnTo>
                  <a:lnTo>
                    <a:pt x="2224" y="1455"/>
                  </a:lnTo>
                  <a:lnTo>
                    <a:pt x="2224" y="1452"/>
                  </a:lnTo>
                  <a:lnTo>
                    <a:pt x="2224" y="1455"/>
                  </a:lnTo>
                  <a:lnTo>
                    <a:pt x="2227" y="1455"/>
                  </a:lnTo>
                  <a:lnTo>
                    <a:pt x="2227" y="1458"/>
                  </a:lnTo>
                  <a:lnTo>
                    <a:pt x="2227" y="1461"/>
                  </a:lnTo>
                  <a:lnTo>
                    <a:pt x="2224" y="1465"/>
                  </a:lnTo>
                  <a:lnTo>
                    <a:pt x="2224" y="1468"/>
                  </a:lnTo>
                  <a:lnTo>
                    <a:pt x="2224" y="1465"/>
                  </a:lnTo>
                  <a:lnTo>
                    <a:pt x="2227" y="1465"/>
                  </a:lnTo>
                  <a:lnTo>
                    <a:pt x="2227" y="1465"/>
                  </a:lnTo>
                  <a:lnTo>
                    <a:pt x="2227" y="1465"/>
                  </a:lnTo>
                  <a:lnTo>
                    <a:pt x="2230" y="1461"/>
                  </a:lnTo>
                  <a:lnTo>
                    <a:pt x="2233" y="1458"/>
                  </a:lnTo>
                  <a:lnTo>
                    <a:pt x="2242" y="1455"/>
                  </a:lnTo>
                  <a:lnTo>
                    <a:pt x="2245" y="1455"/>
                  </a:lnTo>
                  <a:lnTo>
                    <a:pt x="2245" y="1452"/>
                  </a:lnTo>
                  <a:lnTo>
                    <a:pt x="2248" y="1452"/>
                  </a:lnTo>
                  <a:lnTo>
                    <a:pt x="2254" y="1452"/>
                  </a:lnTo>
                  <a:lnTo>
                    <a:pt x="2257" y="1452"/>
                  </a:lnTo>
                  <a:lnTo>
                    <a:pt x="2260" y="1452"/>
                  </a:lnTo>
                  <a:lnTo>
                    <a:pt x="2263" y="1452"/>
                  </a:lnTo>
                  <a:lnTo>
                    <a:pt x="2266" y="1452"/>
                  </a:lnTo>
                  <a:lnTo>
                    <a:pt x="2269" y="1452"/>
                  </a:lnTo>
                  <a:lnTo>
                    <a:pt x="2275" y="1449"/>
                  </a:lnTo>
                  <a:lnTo>
                    <a:pt x="2278" y="1449"/>
                  </a:lnTo>
                  <a:lnTo>
                    <a:pt x="2278" y="1443"/>
                  </a:lnTo>
                  <a:lnTo>
                    <a:pt x="2278" y="1443"/>
                  </a:lnTo>
                  <a:lnTo>
                    <a:pt x="2278" y="1440"/>
                  </a:lnTo>
                  <a:lnTo>
                    <a:pt x="2278" y="1440"/>
                  </a:lnTo>
                  <a:lnTo>
                    <a:pt x="2278" y="1440"/>
                  </a:lnTo>
                  <a:lnTo>
                    <a:pt x="2278" y="1443"/>
                  </a:lnTo>
                  <a:lnTo>
                    <a:pt x="2281" y="1443"/>
                  </a:lnTo>
                  <a:lnTo>
                    <a:pt x="2281" y="1440"/>
                  </a:lnTo>
                  <a:lnTo>
                    <a:pt x="2284" y="1440"/>
                  </a:lnTo>
                  <a:lnTo>
                    <a:pt x="2281" y="1443"/>
                  </a:lnTo>
                  <a:lnTo>
                    <a:pt x="2281" y="1446"/>
                  </a:lnTo>
                  <a:lnTo>
                    <a:pt x="2281" y="1449"/>
                  </a:lnTo>
                  <a:lnTo>
                    <a:pt x="2284" y="1446"/>
                  </a:lnTo>
                  <a:lnTo>
                    <a:pt x="2287" y="1446"/>
                  </a:lnTo>
                  <a:lnTo>
                    <a:pt x="2293" y="1443"/>
                  </a:lnTo>
                  <a:lnTo>
                    <a:pt x="2293" y="1443"/>
                  </a:lnTo>
                  <a:lnTo>
                    <a:pt x="2293" y="1446"/>
                  </a:lnTo>
                  <a:lnTo>
                    <a:pt x="2293" y="1446"/>
                  </a:lnTo>
                  <a:lnTo>
                    <a:pt x="2293" y="1446"/>
                  </a:lnTo>
                  <a:lnTo>
                    <a:pt x="2296" y="1446"/>
                  </a:lnTo>
                  <a:lnTo>
                    <a:pt x="2299" y="1443"/>
                  </a:lnTo>
                  <a:lnTo>
                    <a:pt x="2306" y="1443"/>
                  </a:lnTo>
                  <a:lnTo>
                    <a:pt x="2309" y="1443"/>
                  </a:lnTo>
                  <a:lnTo>
                    <a:pt x="2309" y="1443"/>
                  </a:lnTo>
                  <a:lnTo>
                    <a:pt x="2309" y="1443"/>
                  </a:lnTo>
                  <a:lnTo>
                    <a:pt x="2309" y="1440"/>
                  </a:lnTo>
                  <a:lnTo>
                    <a:pt x="2309" y="1437"/>
                  </a:lnTo>
                  <a:lnTo>
                    <a:pt x="2306" y="1434"/>
                  </a:lnTo>
                  <a:lnTo>
                    <a:pt x="2302" y="1434"/>
                  </a:lnTo>
                  <a:lnTo>
                    <a:pt x="2302" y="1434"/>
                  </a:lnTo>
                  <a:lnTo>
                    <a:pt x="2302" y="1434"/>
                  </a:lnTo>
                  <a:lnTo>
                    <a:pt x="2302" y="1434"/>
                  </a:lnTo>
                  <a:lnTo>
                    <a:pt x="2302" y="1434"/>
                  </a:lnTo>
                  <a:lnTo>
                    <a:pt x="2302" y="1434"/>
                  </a:lnTo>
                  <a:lnTo>
                    <a:pt x="2306" y="1434"/>
                  </a:lnTo>
                  <a:lnTo>
                    <a:pt x="2306" y="1437"/>
                  </a:lnTo>
                  <a:lnTo>
                    <a:pt x="2309" y="1437"/>
                  </a:lnTo>
                  <a:lnTo>
                    <a:pt x="2309" y="1440"/>
                  </a:lnTo>
                  <a:lnTo>
                    <a:pt x="2306" y="1440"/>
                  </a:lnTo>
                  <a:lnTo>
                    <a:pt x="2302" y="1443"/>
                  </a:lnTo>
                  <a:lnTo>
                    <a:pt x="2299" y="1440"/>
                  </a:lnTo>
                  <a:lnTo>
                    <a:pt x="2296" y="1440"/>
                  </a:lnTo>
                  <a:lnTo>
                    <a:pt x="2296" y="1437"/>
                  </a:lnTo>
                  <a:lnTo>
                    <a:pt x="2293" y="1434"/>
                  </a:lnTo>
                  <a:lnTo>
                    <a:pt x="2293" y="1434"/>
                  </a:lnTo>
                  <a:lnTo>
                    <a:pt x="2293" y="1434"/>
                  </a:lnTo>
                  <a:lnTo>
                    <a:pt x="2290" y="1428"/>
                  </a:lnTo>
                  <a:lnTo>
                    <a:pt x="2290" y="1428"/>
                  </a:lnTo>
                  <a:lnTo>
                    <a:pt x="2287" y="1428"/>
                  </a:lnTo>
                  <a:lnTo>
                    <a:pt x="2284" y="1428"/>
                  </a:lnTo>
                  <a:lnTo>
                    <a:pt x="2287" y="1425"/>
                  </a:lnTo>
                  <a:lnTo>
                    <a:pt x="2290" y="1422"/>
                  </a:lnTo>
                  <a:lnTo>
                    <a:pt x="2290" y="1422"/>
                  </a:lnTo>
                  <a:lnTo>
                    <a:pt x="2290" y="1422"/>
                  </a:lnTo>
                  <a:lnTo>
                    <a:pt x="2293" y="1419"/>
                  </a:lnTo>
                  <a:lnTo>
                    <a:pt x="2293" y="1419"/>
                  </a:lnTo>
                  <a:lnTo>
                    <a:pt x="2293" y="1419"/>
                  </a:lnTo>
                  <a:lnTo>
                    <a:pt x="2293" y="1419"/>
                  </a:lnTo>
                  <a:lnTo>
                    <a:pt x="2293" y="1419"/>
                  </a:lnTo>
                  <a:lnTo>
                    <a:pt x="2293" y="1419"/>
                  </a:lnTo>
                  <a:lnTo>
                    <a:pt x="2290" y="1419"/>
                  </a:lnTo>
                  <a:lnTo>
                    <a:pt x="2290" y="1416"/>
                  </a:lnTo>
                  <a:lnTo>
                    <a:pt x="2290" y="1416"/>
                  </a:lnTo>
                  <a:lnTo>
                    <a:pt x="2290" y="1416"/>
                  </a:lnTo>
                  <a:lnTo>
                    <a:pt x="2290" y="1413"/>
                  </a:lnTo>
                  <a:lnTo>
                    <a:pt x="2290" y="1407"/>
                  </a:lnTo>
                  <a:lnTo>
                    <a:pt x="2293" y="1407"/>
                  </a:lnTo>
                  <a:lnTo>
                    <a:pt x="2293" y="1407"/>
                  </a:lnTo>
                  <a:lnTo>
                    <a:pt x="2296" y="1401"/>
                  </a:lnTo>
                  <a:lnTo>
                    <a:pt x="2299" y="1398"/>
                  </a:lnTo>
                  <a:lnTo>
                    <a:pt x="2302" y="1395"/>
                  </a:lnTo>
                  <a:lnTo>
                    <a:pt x="2302" y="1395"/>
                  </a:lnTo>
                  <a:lnTo>
                    <a:pt x="2302" y="1392"/>
                  </a:lnTo>
                  <a:lnTo>
                    <a:pt x="2302" y="1392"/>
                  </a:lnTo>
                  <a:lnTo>
                    <a:pt x="2306" y="1389"/>
                  </a:lnTo>
                  <a:lnTo>
                    <a:pt x="2309" y="1389"/>
                  </a:lnTo>
                  <a:lnTo>
                    <a:pt x="2309" y="1389"/>
                  </a:lnTo>
                  <a:lnTo>
                    <a:pt x="2309" y="1392"/>
                  </a:lnTo>
                  <a:lnTo>
                    <a:pt x="2309" y="1389"/>
                  </a:lnTo>
                  <a:lnTo>
                    <a:pt x="2309" y="1389"/>
                  </a:lnTo>
                  <a:lnTo>
                    <a:pt x="2312" y="1392"/>
                  </a:lnTo>
                  <a:lnTo>
                    <a:pt x="2312" y="1392"/>
                  </a:lnTo>
                  <a:lnTo>
                    <a:pt x="2312" y="1389"/>
                  </a:lnTo>
                  <a:lnTo>
                    <a:pt x="2312" y="1389"/>
                  </a:lnTo>
                  <a:lnTo>
                    <a:pt x="2312" y="1386"/>
                  </a:lnTo>
                  <a:lnTo>
                    <a:pt x="2312" y="1389"/>
                  </a:lnTo>
                  <a:lnTo>
                    <a:pt x="2312" y="1389"/>
                  </a:lnTo>
                  <a:lnTo>
                    <a:pt x="2312" y="1389"/>
                  </a:lnTo>
                  <a:lnTo>
                    <a:pt x="2315" y="1386"/>
                  </a:lnTo>
                  <a:lnTo>
                    <a:pt x="2315" y="1386"/>
                  </a:lnTo>
                  <a:lnTo>
                    <a:pt x="2315" y="1386"/>
                  </a:lnTo>
                  <a:lnTo>
                    <a:pt x="2315" y="1389"/>
                  </a:lnTo>
                  <a:lnTo>
                    <a:pt x="2315" y="1389"/>
                  </a:lnTo>
                  <a:lnTo>
                    <a:pt x="2318" y="1386"/>
                  </a:lnTo>
                  <a:lnTo>
                    <a:pt x="2318" y="1386"/>
                  </a:lnTo>
                  <a:lnTo>
                    <a:pt x="2318" y="1389"/>
                  </a:lnTo>
                  <a:lnTo>
                    <a:pt x="2318" y="1389"/>
                  </a:lnTo>
                  <a:lnTo>
                    <a:pt x="2318" y="1386"/>
                  </a:lnTo>
                  <a:lnTo>
                    <a:pt x="2321" y="1386"/>
                  </a:lnTo>
                  <a:lnTo>
                    <a:pt x="2324" y="1386"/>
                  </a:lnTo>
                  <a:lnTo>
                    <a:pt x="2327" y="1382"/>
                  </a:lnTo>
                  <a:lnTo>
                    <a:pt x="2327" y="1382"/>
                  </a:lnTo>
                  <a:lnTo>
                    <a:pt x="2327" y="1379"/>
                  </a:lnTo>
                  <a:lnTo>
                    <a:pt x="2330" y="1376"/>
                  </a:lnTo>
                  <a:lnTo>
                    <a:pt x="2330" y="1373"/>
                  </a:lnTo>
                  <a:lnTo>
                    <a:pt x="2333" y="1373"/>
                  </a:lnTo>
                  <a:lnTo>
                    <a:pt x="2333" y="1370"/>
                  </a:lnTo>
                  <a:lnTo>
                    <a:pt x="2333" y="1370"/>
                  </a:lnTo>
                  <a:lnTo>
                    <a:pt x="2333" y="1370"/>
                  </a:lnTo>
                  <a:lnTo>
                    <a:pt x="2333" y="1373"/>
                  </a:lnTo>
                  <a:lnTo>
                    <a:pt x="2333" y="1373"/>
                  </a:lnTo>
                  <a:lnTo>
                    <a:pt x="2333" y="1373"/>
                  </a:lnTo>
                  <a:lnTo>
                    <a:pt x="2333" y="1373"/>
                  </a:lnTo>
                  <a:lnTo>
                    <a:pt x="2333" y="1376"/>
                  </a:lnTo>
                  <a:lnTo>
                    <a:pt x="2333" y="1376"/>
                  </a:lnTo>
                  <a:lnTo>
                    <a:pt x="2333" y="1376"/>
                  </a:lnTo>
                  <a:lnTo>
                    <a:pt x="2336" y="1376"/>
                  </a:lnTo>
                  <a:lnTo>
                    <a:pt x="2336" y="1376"/>
                  </a:lnTo>
                  <a:lnTo>
                    <a:pt x="2339" y="1379"/>
                  </a:lnTo>
                  <a:lnTo>
                    <a:pt x="2339" y="1376"/>
                  </a:lnTo>
                  <a:lnTo>
                    <a:pt x="2339" y="1376"/>
                  </a:lnTo>
                  <a:lnTo>
                    <a:pt x="2339" y="1373"/>
                  </a:lnTo>
                  <a:lnTo>
                    <a:pt x="2339" y="1370"/>
                  </a:lnTo>
                  <a:lnTo>
                    <a:pt x="2342" y="1373"/>
                  </a:lnTo>
                  <a:lnTo>
                    <a:pt x="2342" y="1373"/>
                  </a:lnTo>
                  <a:lnTo>
                    <a:pt x="2342" y="1373"/>
                  </a:lnTo>
                  <a:lnTo>
                    <a:pt x="2342" y="1370"/>
                  </a:lnTo>
                  <a:lnTo>
                    <a:pt x="2345" y="1370"/>
                  </a:lnTo>
                  <a:lnTo>
                    <a:pt x="2345" y="1370"/>
                  </a:lnTo>
                  <a:lnTo>
                    <a:pt x="2345" y="1373"/>
                  </a:lnTo>
                  <a:lnTo>
                    <a:pt x="2348" y="1373"/>
                  </a:lnTo>
                  <a:lnTo>
                    <a:pt x="2348" y="1373"/>
                  </a:lnTo>
                  <a:lnTo>
                    <a:pt x="2348" y="1376"/>
                  </a:lnTo>
                  <a:lnTo>
                    <a:pt x="2348" y="1373"/>
                  </a:lnTo>
                  <a:lnTo>
                    <a:pt x="2348" y="1373"/>
                  </a:lnTo>
                  <a:lnTo>
                    <a:pt x="2351" y="1373"/>
                  </a:lnTo>
                  <a:lnTo>
                    <a:pt x="2351" y="1373"/>
                  </a:lnTo>
                  <a:lnTo>
                    <a:pt x="2351" y="1370"/>
                  </a:lnTo>
                  <a:lnTo>
                    <a:pt x="2354" y="1370"/>
                  </a:lnTo>
                  <a:lnTo>
                    <a:pt x="2354" y="1370"/>
                  </a:lnTo>
                  <a:lnTo>
                    <a:pt x="2357" y="1370"/>
                  </a:lnTo>
                  <a:lnTo>
                    <a:pt x="2357" y="1370"/>
                  </a:lnTo>
                  <a:lnTo>
                    <a:pt x="2357" y="1367"/>
                  </a:lnTo>
                  <a:lnTo>
                    <a:pt x="2360" y="1367"/>
                  </a:lnTo>
                  <a:lnTo>
                    <a:pt x="2363" y="1367"/>
                  </a:lnTo>
                  <a:lnTo>
                    <a:pt x="2366" y="1367"/>
                  </a:lnTo>
                  <a:lnTo>
                    <a:pt x="2369" y="1364"/>
                  </a:lnTo>
                  <a:lnTo>
                    <a:pt x="2369" y="1364"/>
                  </a:lnTo>
                  <a:lnTo>
                    <a:pt x="2369" y="1361"/>
                  </a:lnTo>
                  <a:lnTo>
                    <a:pt x="2369" y="1361"/>
                  </a:lnTo>
                  <a:lnTo>
                    <a:pt x="2369" y="1361"/>
                  </a:lnTo>
                  <a:lnTo>
                    <a:pt x="2369" y="1358"/>
                  </a:lnTo>
                  <a:lnTo>
                    <a:pt x="2369" y="1358"/>
                  </a:lnTo>
                  <a:lnTo>
                    <a:pt x="2366" y="1355"/>
                  </a:lnTo>
                  <a:lnTo>
                    <a:pt x="2366" y="1355"/>
                  </a:lnTo>
                  <a:lnTo>
                    <a:pt x="2369" y="1355"/>
                  </a:lnTo>
                  <a:lnTo>
                    <a:pt x="2369" y="1355"/>
                  </a:lnTo>
                  <a:lnTo>
                    <a:pt x="2372" y="1355"/>
                  </a:lnTo>
                  <a:lnTo>
                    <a:pt x="2372" y="1355"/>
                  </a:lnTo>
                  <a:lnTo>
                    <a:pt x="2372" y="1358"/>
                  </a:lnTo>
                  <a:lnTo>
                    <a:pt x="2375" y="1358"/>
                  </a:lnTo>
                  <a:lnTo>
                    <a:pt x="2381" y="1355"/>
                  </a:lnTo>
                  <a:lnTo>
                    <a:pt x="2381" y="1358"/>
                  </a:lnTo>
                  <a:lnTo>
                    <a:pt x="2384" y="1355"/>
                  </a:lnTo>
                  <a:lnTo>
                    <a:pt x="2384" y="1355"/>
                  </a:lnTo>
                  <a:lnTo>
                    <a:pt x="2387" y="1352"/>
                  </a:lnTo>
                  <a:lnTo>
                    <a:pt x="2387" y="1352"/>
                  </a:lnTo>
                  <a:lnTo>
                    <a:pt x="2387" y="1349"/>
                  </a:lnTo>
                  <a:lnTo>
                    <a:pt x="2390" y="1349"/>
                  </a:lnTo>
                  <a:lnTo>
                    <a:pt x="2390" y="1349"/>
                  </a:lnTo>
                  <a:lnTo>
                    <a:pt x="2390" y="1349"/>
                  </a:lnTo>
                  <a:lnTo>
                    <a:pt x="2390" y="1349"/>
                  </a:lnTo>
                  <a:lnTo>
                    <a:pt x="2387" y="1352"/>
                  </a:lnTo>
                  <a:lnTo>
                    <a:pt x="2393" y="1352"/>
                  </a:lnTo>
                  <a:lnTo>
                    <a:pt x="2393" y="1352"/>
                  </a:lnTo>
                  <a:lnTo>
                    <a:pt x="2400" y="1349"/>
                  </a:lnTo>
                  <a:lnTo>
                    <a:pt x="2406" y="1346"/>
                  </a:lnTo>
                  <a:lnTo>
                    <a:pt x="2412" y="1346"/>
                  </a:lnTo>
                  <a:lnTo>
                    <a:pt x="2415" y="1343"/>
                  </a:lnTo>
                  <a:lnTo>
                    <a:pt x="2418" y="1343"/>
                  </a:lnTo>
                  <a:lnTo>
                    <a:pt x="2421" y="1337"/>
                  </a:lnTo>
                  <a:lnTo>
                    <a:pt x="2421" y="1337"/>
                  </a:lnTo>
                  <a:lnTo>
                    <a:pt x="2421" y="1334"/>
                  </a:lnTo>
                  <a:lnTo>
                    <a:pt x="2421" y="1337"/>
                  </a:lnTo>
                  <a:lnTo>
                    <a:pt x="2424" y="1337"/>
                  </a:lnTo>
                  <a:lnTo>
                    <a:pt x="2424" y="1337"/>
                  </a:lnTo>
                  <a:lnTo>
                    <a:pt x="2427" y="1337"/>
                  </a:lnTo>
                  <a:lnTo>
                    <a:pt x="2427" y="1340"/>
                  </a:lnTo>
                  <a:lnTo>
                    <a:pt x="2424" y="1340"/>
                  </a:lnTo>
                  <a:lnTo>
                    <a:pt x="2421" y="1343"/>
                  </a:lnTo>
                  <a:lnTo>
                    <a:pt x="2415" y="1346"/>
                  </a:lnTo>
                  <a:lnTo>
                    <a:pt x="2415" y="1349"/>
                  </a:lnTo>
                  <a:lnTo>
                    <a:pt x="2415" y="1349"/>
                  </a:lnTo>
                  <a:lnTo>
                    <a:pt x="2415" y="1349"/>
                  </a:lnTo>
                  <a:lnTo>
                    <a:pt x="2418" y="1352"/>
                  </a:lnTo>
                  <a:lnTo>
                    <a:pt x="2418" y="1349"/>
                  </a:lnTo>
                  <a:lnTo>
                    <a:pt x="2421" y="1349"/>
                  </a:lnTo>
                  <a:lnTo>
                    <a:pt x="2427" y="1349"/>
                  </a:lnTo>
                  <a:lnTo>
                    <a:pt x="2430" y="1349"/>
                  </a:lnTo>
                  <a:lnTo>
                    <a:pt x="2436" y="1349"/>
                  </a:lnTo>
                  <a:lnTo>
                    <a:pt x="2442" y="1349"/>
                  </a:lnTo>
                  <a:lnTo>
                    <a:pt x="2445" y="1349"/>
                  </a:lnTo>
                  <a:lnTo>
                    <a:pt x="2445" y="1352"/>
                  </a:lnTo>
                  <a:lnTo>
                    <a:pt x="2439" y="1352"/>
                  </a:lnTo>
                  <a:lnTo>
                    <a:pt x="2430" y="1352"/>
                  </a:lnTo>
                  <a:lnTo>
                    <a:pt x="2430" y="1355"/>
                  </a:lnTo>
                  <a:lnTo>
                    <a:pt x="2430" y="1358"/>
                  </a:lnTo>
                  <a:lnTo>
                    <a:pt x="2427" y="1355"/>
                  </a:lnTo>
                  <a:lnTo>
                    <a:pt x="2427" y="1355"/>
                  </a:lnTo>
                  <a:lnTo>
                    <a:pt x="2427" y="1355"/>
                  </a:lnTo>
                  <a:lnTo>
                    <a:pt x="2427" y="1352"/>
                  </a:lnTo>
                  <a:lnTo>
                    <a:pt x="2427" y="1352"/>
                  </a:lnTo>
                  <a:lnTo>
                    <a:pt x="2427" y="1352"/>
                  </a:lnTo>
                  <a:lnTo>
                    <a:pt x="2424" y="1349"/>
                  </a:lnTo>
                  <a:lnTo>
                    <a:pt x="2424" y="1352"/>
                  </a:lnTo>
                  <a:lnTo>
                    <a:pt x="2424" y="1352"/>
                  </a:lnTo>
                  <a:lnTo>
                    <a:pt x="2418" y="1355"/>
                  </a:lnTo>
                  <a:lnTo>
                    <a:pt x="2415" y="1355"/>
                  </a:lnTo>
                  <a:lnTo>
                    <a:pt x="2400" y="1364"/>
                  </a:lnTo>
                  <a:lnTo>
                    <a:pt x="2397" y="1367"/>
                  </a:lnTo>
                  <a:lnTo>
                    <a:pt x="2397" y="1367"/>
                  </a:lnTo>
                  <a:lnTo>
                    <a:pt x="2400" y="1367"/>
                  </a:lnTo>
                  <a:lnTo>
                    <a:pt x="2403" y="1364"/>
                  </a:lnTo>
                  <a:lnTo>
                    <a:pt x="2403" y="1367"/>
                  </a:lnTo>
                  <a:lnTo>
                    <a:pt x="2400" y="1367"/>
                  </a:lnTo>
                  <a:lnTo>
                    <a:pt x="2397" y="1367"/>
                  </a:lnTo>
                  <a:lnTo>
                    <a:pt x="2397" y="1367"/>
                  </a:lnTo>
                  <a:lnTo>
                    <a:pt x="2393" y="1370"/>
                  </a:lnTo>
                  <a:lnTo>
                    <a:pt x="2390" y="1370"/>
                  </a:lnTo>
                  <a:lnTo>
                    <a:pt x="2390" y="1373"/>
                  </a:lnTo>
                  <a:lnTo>
                    <a:pt x="2387" y="1373"/>
                  </a:lnTo>
                  <a:lnTo>
                    <a:pt x="2387" y="1373"/>
                  </a:lnTo>
                  <a:lnTo>
                    <a:pt x="2393" y="1370"/>
                  </a:lnTo>
                  <a:lnTo>
                    <a:pt x="2393" y="1370"/>
                  </a:lnTo>
                  <a:lnTo>
                    <a:pt x="2390" y="1376"/>
                  </a:lnTo>
                  <a:lnTo>
                    <a:pt x="2387" y="1382"/>
                  </a:lnTo>
                  <a:lnTo>
                    <a:pt x="2387" y="1382"/>
                  </a:lnTo>
                  <a:lnTo>
                    <a:pt x="2387" y="1389"/>
                  </a:lnTo>
                  <a:lnTo>
                    <a:pt x="2390" y="1392"/>
                  </a:lnTo>
                  <a:lnTo>
                    <a:pt x="2390" y="1392"/>
                  </a:lnTo>
                  <a:lnTo>
                    <a:pt x="2390" y="1389"/>
                  </a:lnTo>
                  <a:lnTo>
                    <a:pt x="2393" y="1389"/>
                  </a:lnTo>
                  <a:lnTo>
                    <a:pt x="2393" y="1392"/>
                  </a:lnTo>
                  <a:lnTo>
                    <a:pt x="2397" y="1395"/>
                  </a:lnTo>
                  <a:lnTo>
                    <a:pt x="2400" y="1398"/>
                  </a:lnTo>
                  <a:lnTo>
                    <a:pt x="2400" y="1395"/>
                  </a:lnTo>
                  <a:lnTo>
                    <a:pt x="2403" y="1398"/>
                  </a:lnTo>
                  <a:lnTo>
                    <a:pt x="2403" y="1398"/>
                  </a:lnTo>
                  <a:lnTo>
                    <a:pt x="2403" y="1395"/>
                  </a:lnTo>
                  <a:lnTo>
                    <a:pt x="2403" y="1395"/>
                  </a:lnTo>
                  <a:lnTo>
                    <a:pt x="2406" y="1398"/>
                  </a:lnTo>
                  <a:lnTo>
                    <a:pt x="2406" y="1395"/>
                  </a:lnTo>
                  <a:lnTo>
                    <a:pt x="2409" y="1392"/>
                  </a:lnTo>
                  <a:lnTo>
                    <a:pt x="2409" y="1392"/>
                  </a:lnTo>
                  <a:lnTo>
                    <a:pt x="2412" y="1392"/>
                  </a:lnTo>
                  <a:lnTo>
                    <a:pt x="2415" y="1389"/>
                  </a:lnTo>
                  <a:lnTo>
                    <a:pt x="2415" y="1386"/>
                  </a:lnTo>
                  <a:lnTo>
                    <a:pt x="2418" y="1386"/>
                  </a:lnTo>
                  <a:lnTo>
                    <a:pt x="2421" y="1382"/>
                  </a:lnTo>
                  <a:lnTo>
                    <a:pt x="2424" y="1379"/>
                  </a:lnTo>
                  <a:lnTo>
                    <a:pt x="2424" y="1376"/>
                  </a:lnTo>
                  <a:lnTo>
                    <a:pt x="2427" y="1376"/>
                  </a:lnTo>
                  <a:lnTo>
                    <a:pt x="2427" y="1376"/>
                  </a:lnTo>
                  <a:lnTo>
                    <a:pt x="2427" y="1373"/>
                  </a:lnTo>
                  <a:lnTo>
                    <a:pt x="2427" y="1373"/>
                  </a:lnTo>
                  <a:lnTo>
                    <a:pt x="2427" y="1370"/>
                  </a:lnTo>
                  <a:lnTo>
                    <a:pt x="2430" y="1370"/>
                  </a:lnTo>
                  <a:lnTo>
                    <a:pt x="2430" y="1373"/>
                  </a:lnTo>
                  <a:lnTo>
                    <a:pt x="2433" y="1370"/>
                  </a:lnTo>
                  <a:lnTo>
                    <a:pt x="2433" y="1370"/>
                  </a:lnTo>
                  <a:lnTo>
                    <a:pt x="2433" y="1367"/>
                  </a:lnTo>
                  <a:lnTo>
                    <a:pt x="2436" y="1370"/>
                  </a:lnTo>
                  <a:lnTo>
                    <a:pt x="2436" y="1370"/>
                  </a:lnTo>
                  <a:lnTo>
                    <a:pt x="2436" y="1370"/>
                  </a:lnTo>
                  <a:lnTo>
                    <a:pt x="2439" y="1373"/>
                  </a:lnTo>
                  <a:lnTo>
                    <a:pt x="2442" y="1373"/>
                  </a:lnTo>
                  <a:lnTo>
                    <a:pt x="2442" y="1370"/>
                  </a:lnTo>
                  <a:lnTo>
                    <a:pt x="2442" y="1370"/>
                  </a:lnTo>
                  <a:lnTo>
                    <a:pt x="2442" y="1370"/>
                  </a:lnTo>
                  <a:lnTo>
                    <a:pt x="2442" y="1367"/>
                  </a:lnTo>
                  <a:lnTo>
                    <a:pt x="2442" y="1367"/>
                  </a:lnTo>
                  <a:lnTo>
                    <a:pt x="2445" y="1367"/>
                  </a:lnTo>
                  <a:lnTo>
                    <a:pt x="2445" y="1367"/>
                  </a:lnTo>
                  <a:lnTo>
                    <a:pt x="2448" y="1367"/>
                  </a:lnTo>
                  <a:lnTo>
                    <a:pt x="2451" y="1367"/>
                  </a:lnTo>
                  <a:lnTo>
                    <a:pt x="2451" y="1367"/>
                  </a:lnTo>
                  <a:lnTo>
                    <a:pt x="2454" y="1367"/>
                  </a:lnTo>
                  <a:lnTo>
                    <a:pt x="2460" y="1364"/>
                  </a:lnTo>
                  <a:lnTo>
                    <a:pt x="2463" y="1364"/>
                  </a:lnTo>
                  <a:lnTo>
                    <a:pt x="2469" y="1361"/>
                  </a:lnTo>
                  <a:lnTo>
                    <a:pt x="2475" y="1358"/>
                  </a:lnTo>
                  <a:lnTo>
                    <a:pt x="2478" y="1358"/>
                  </a:lnTo>
                  <a:lnTo>
                    <a:pt x="2481" y="1358"/>
                  </a:lnTo>
                  <a:lnTo>
                    <a:pt x="2481" y="1355"/>
                  </a:lnTo>
                  <a:lnTo>
                    <a:pt x="2484" y="1355"/>
                  </a:lnTo>
                  <a:lnTo>
                    <a:pt x="2484" y="1355"/>
                  </a:lnTo>
                  <a:lnTo>
                    <a:pt x="2488" y="1355"/>
                  </a:lnTo>
                  <a:lnTo>
                    <a:pt x="2491" y="1352"/>
                  </a:lnTo>
                  <a:lnTo>
                    <a:pt x="2494" y="1352"/>
                  </a:lnTo>
                  <a:lnTo>
                    <a:pt x="2494" y="1352"/>
                  </a:lnTo>
                  <a:lnTo>
                    <a:pt x="2494" y="1352"/>
                  </a:lnTo>
                  <a:lnTo>
                    <a:pt x="2497" y="1352"/>
                  </a:lnTo>
                  <a:lnTo>
                    <a:pt x="2494" y="1352"/>
                  </a:lnTo>
                  <a:lnTo>
                    <a:pt x="2494" y="1349"/>
                  </a:lnTo>
                  <a:lnTo>
                    <a:pt x="2488" y="1349"/>
                  </a:lnTo>
                  <a:lnTo>
                    <a:pt x="2488" y="1349"/>
                  </a:lnTo>
                  <a:lnTo>
                    <a:pt x="2491" y="1349"/>
                  </a:lnTo>
                  <a:lnTo>
                    <a:pt x="2491" y="1346"/>
                  </a:lnTo>
                  <a:lnTo>
                    <a:pt x="2488" y="1343"/>
                  </a:lnTo>
                  <a:lnTo>
                    <a:pt x="2488" y="1343"/>
                  </a:lnTo>
                  <a:lnTo>
                    <a:pt x="2484" y="1340"/>
                  </a:lnTo>
                  <a:lnTo>
                    <a:pt x="2481" y="1343"/>
                  </a:lnTo>
                  <a:lnTo>
                    <a:pt x="2478" y="1343"/>
                  </a:lnTo>
                  <a:lnTo>
                    <a:pt x="2478" y="1340"/>
                  </a:lnTo>
                  <a:lnTo>
                    <a:pt x="2475" y="1340"/>
                  </a:lnTo>
                  <a:lnTo>
                    <a:pt x="2475" y="1337"/>
                  </a:lnTo>
                  <a:lnTo>
                    <a:pt x="2475" y="1337"/>
                  </a:lnTo>
                  <a:lnTo>
                    <a:pt x="2469" y="1340"/>
                  </a:lnTo>
                  <a:lnTo>
                    <a:pt x="2466" y="1343"/>
                  </a:lnTo>
                  <a:lnTo>
                    <a:pt x="2466" y="1343"/>
                  </a:lnTo>
                  <a:lnTo>
                    <a:pt x="2466" y="1343"/>
                  </a:lnTo>
                  <a:lnTo>
                    <a:pt x="2463" y="1343"/>
                  </a:lnTo>
                  <a:lnTo>
                    <a:pt x="2460" y="1343"/>
                  </a:lnTo>
                  <a:lnTo>
                    <a:pt x="2460" y="1340"/>
                  </a:lnTo>
                  <a:lnTo>
                    <a:pt x="2460" y="1340"/>
                  </a:lnTo>
                  <a:lnTo>
                    <a:pt x="2457" y="1340"/>
                  </a:lnTo>
                  <a:lnTo>
                    <a:pt x="2451" y="1340"/>
                  </a:lnTo>
                  <a:lnTo>
                    <a:pt x="2448" y="1340"/>
                  </a:lnTo>
                  <a:lnTo>
                    <a:pt x="2448" y="1340"/>
                  </a:lnTo>
                  <a:lnTo>
                    <a:pt x="2448" y="1340"/>
                  </a:lnTo>
                  <a:lnTo>
                    <a:pt x="2445" y="1337"/>
                  </a:lnTo>
                  <a:lnTo>
                    <a:pt x="2442" y="1337"/>
                  </a:lnTo>
                  <a:lnTo>
                    <a:pt x="2442" y="1337"/>
                  </a:lnTo>
                  <a:lnTo>
                    <a:pt x="2439" y="1337"/>
                  </a:lnTo>
                  <a:lnTo>
                    <a:pt x="2436" y="1334"/>
                  </a:lnTo>
                  <a:lnTo>
                    <a:pt x="2433" y="1334"/>
                  </a:lnTo>
                  <a:lnTo>
                    <a:pt x="2436" y="1331"/>
                  </a:lnTo>
                  <a:lnTo>
                    <a:pt x="2436" y="1331"/>
                  </a:lnTo>
                  <a:lnTo>
                    <a:pt x="2436" y="1328"/>
                  </a:lnTo>
                  <a:lnTo>
                    <a:pt x="2430" y="1328"/>
                  </a:lnTo>
                  <a:lnTo>
                    <a:pt x="2430" y="1328"/>
                  </a:lnTo>
                  <a:lnTo>
                    <a:pt x="2421" y="1328"/>
                  </a:lnTo>
                  <a:lnTo>
                    <a:pt x="2421" y="1325"/>
                  </a:lnTo>
                  <a:lnTo>
                    <a:pt x="2421" y="1325"/>
                  </a:lnTo>
                  <a:lnTo>
                    <a:pt x="2421" y="1322"/>
                  </a:lnTo>
                  <a:lnTo>
                    <a:pt x="2418" y="1319"/>
                  </a:lnTo>
                  <a:lnTo>
                    <a:pt x="2418" y="1316"/>
                  </a:lnTo>
                  <a:lnTo>
                    <a:pt x="2415" y="1316"/>
                  </a:lnTo>
                  <a:lnTo>
                    <a:pt x="2415" y="1313"/>
                  </a:lnTo>
                  <a:lnTo>
                    <a:pt x="2415" y="1310"/>
                  </a:lnTo>
                  <a:lnTo>
                    <a:pt x="2415" y="1310"/>
                  </a:lnTo>
                  <a:lnTo>
                    <a:pt x="2415" y="1307"/>
                  </a:lnTo>
                  <a:lnTo>
                    <a:pt x="2415" y="1303"/>
                  </a:lnTo>
                  <a:lnTo>
                    <a:pt x="2412" y="1303"/>
                  </a:lnTo>
                  <a:lnTo>
                    <a:pt x="2409" y="1307"/>
                  </a:lnTo>
                  <a:lnTo>
                    <a:pt x="2406" y="1307"/>
                  </a:lnTo>
                  <a:lnTo>
                    <a:pt x="2406" y="1303"/>
                  </a:lnTo>
                  <a:lnTo>
                    <a:pt x="2412" y="1300"/>
                  </a:lnTo>
                  <a:lnTo>
                    <a:pt x="2415" y="1297"/>
                  </a:lnTo>
                  <a:lnTo>
                    <a:pt x="2415" y="1291"/>
                  </a:lnTo>
                  <a:lnTo>
                    <a:pt x="2418" y="1288"/>
                  </a:lnTo>
                  <a:lnTo>
                    <a:pt x="2418" y="1288"/>
                  </a:lnTo>
                  <a:lnTo>
                    <a:pt x="2415" y="1285"/>
                  </a:lnTo>
                  <a:lnTo>
                    <a:pt x="2412" y="1285"/>
                  </a:lnTo>
                  <a:lnTo>
                    <a:pt x="2412" y="1285"/>
                  </a:lnTo>
                  <a:lnTo>
                    <a:pt x="2409" y="1285"/>
                  </a:lnTo>
                  <a:lnTo>
                    <a:pt x="2406" y="1288"/>
                  </a:lnTo>
                  <a:lnTo>
                    <a:pt x="2403" y="1288"/>
                  </a:lnTo>
                  <a:lnTo>
                    <a:pt x="2400" y="1288"/>
                  </a:lnTo>
                  <a:lnTo>
                    <a:pt x="2400" y="1288"/>
                  </a:lnTo>
                  <a:lnTo>
                    <a:pt x="2397" y="1285"/>
                  </a:lnTo>
                  <a:lnTo>
                    <a:pt x="2393" y="1282"/>
                  </a:lnTo>
                  <a:lnTo>
                    <a:pt x="2387" y="1282"/>
                  </a:lnTo>
                  <a:lnTo>
                    <a:pt x="2384" y="1279"/>
                  </a:lnTo>
                  <a:lnTo>
                    <a:pt x="2381" y="1279"/>
                  </a:lnTo>
                  <a:lnTo>
                    <a:pt x="2378" y="1279"/>
                  </a:lnTo>
                  <a:lnTo>
                    <a:pt x="2375" y="1279"/>
                  </a:lnTo>
                  <a:lnTo>
                    <a:pt x="2381" y="1276"/>
                  </a:lnTo>
                  <a:lnTo>
                    <a:pt x="2384" y="1279"/>
                  </a:lnTo>
                  <a:lnTo>
                    <a:pt x="2384" y="1279"/>
                  </a:lnTo>
                  <a:lnTo>
                    <a:pt x="2390" y="1279"/>
                  </a:lnTo>
                  <a:lnTo>
                    <a:pt x="2390" y="1276"/>
                  </a:lnTo>
                  <a:lnTo>
                    <a:pt x="2393" y="1276"/>
                  </a:lnTo>
                  <a:lnTo>
                    <a:pt x="2397" y="1279"/>
                  </a:lnTo>
                  <a:lnTo>
                    <a:pt x="2403" y="1279"/>
                  </a:lnTo>
                  <a:lnTo>
                    <a:pt x="2406" y="1279"/>
                  </a:lnTo>
                  <a:lnTo>
                    <a:pt x="2406" y="1279"/>
                  </a:lnTo>
                  <a:lnTo>
                    <a:pt x="2412" y="1279"/>
                  </a:lnTo>
                  <a:lnTo>
                    <a:pt x="2412" y="1276"/>
                  </a:lnTo>
                  <a:lnTo>
                    <a:pt x="2415" y="1276"/>
                  </a:lnTo>
                  <a:lnTo>
                    <a:pt x="2418" y="1276"/>
                  </a:lnTo>
                  <a:lnTo>
                    <a:pt x="2418" y="1273"/>
                  </a:lnTo>
                  <a:lnTo>
                    <a:pt x="2421" y="1270"/>
                  </a:lnTo>
                  <a:lnTo>
                    <a:pt x="2427" y="1270"/>
                  </a:lnTo>
                  <a:lnTo>
                    <a:pt x="2427" y="1267"/>
                  </a:lnTo>
                  <a:lnTo>
                    <a:pt x="2427" y="1261"/>
                  </a:lnTo>
                  <a:lnTo>
                    <a:pt x="2424" y="1258"/>
                  </a:lnTo>
                  <a:lnTo>
                    <a:pt x="2421" y="1258"/>
                  </a:lnTo>
                  <a:lnTo>
                    <a:pt x="2424" y="1258"/>
                  </a:lnTo>
                  <a:lnTo>
                    <a:pt x="2430" y="1258"/>
                  </a:lnTo>
                  <a:lnTo>
                    <a:pt x="2430" y="1258"/>
                  </a:lnTo>
                  <a:lnTo>
                    <a:pt x="2427" y="1255"/>
                  </a:lnTo>
                  <a:lnTo>
                    <a:pt x="2421" y="1252"/>
                  </a:lnTo>
                  <a:lnTo>
                    <a:pt x="2415" y="1249"/>
                  </a:lnTo>
                  <a:lnTo>
                    <a:pt x="2403" y="1246"/>
                  </a:lnTo>
                  <a:lnTo>
                    <a:pt x="2403" y="1246"/>
                  </a:lnTo>
                  <a:lnTo>
                    <a:pt x="2393" y="1249"/>
                  </a:lnTo>
                  <a:lnTo>
                    <a:pt x="2387" y="1249"/>
                  </a:lnTo>
                  <a:lnTo>
                    <a:pt x="2378" y="1252"/>
                  </a:lnTo>
                  <a:lnTo>
                    <a:pt x="2366" y="1255"/>
                  </a:lnTo>
                  <a:lnTo>
                    <a:pt x="2357" y="1258"/>
                  </a:lnTo>
                  <a:lnTo>
                    <a:pt x="2351" y="1261"/>
                  </a:lnTo>
                  <a:lnTo>
                    <a:pt x="2345" y="1264"/>
                  </a:lnTo>
                  <a:lnTo>
                    <a:pt x="2339" y="1267"/>
                  </a:lnTo>
                  <a:lnTo>
                    <a:pt x="2339" y="1270"/>
                  </a:lnTo>
                  <a:lnTo>
                    <a:pt x="2333" y="1270"/>
                  </a:lnTo>
                  <a:lnTo>
                    <a:pt x="2333" y="1270"/>
                  </a:lnTo>
                  <a:lnTo>
                    <a:pt x="2330" y="1273"/>
                  </a:lnTo>
                  <a:lnTo>
                    <a:pt x="2321" y="1279"/>
                  </a:lnTo>
                  <a:lnTo>
                    <a:pt x="2318" y="1282"/>
                  </a:lnTo>
                  <a:lnTo>
                    <a:pt x="2315" y="1285"/>
                  </a:lnTo>
                  <a:lnTo>
                    <a:pt x="2312" y="1291"/>
                  </a:lnTo>
                  <a:lnTo>
                    <a:pt x="2306" y="1294"/>
                  </a:lnTo>
                  <a:lnTo>
                    <a:pt x="2306" y="1297"/>
                  </a:lnTo>
                  <a:lnTo>
                    <a:pt x="2302" y="1300"/>
                  </a:lnTo>
                  <a:lnTo>
                    <a:pt x="2299" y="1303"/>
                  </a:lnTo>
                  <a:lnTo>
                    <a:pt x="2296" y="1307"/>
                  </a:lnTo>
                  <a:lnTo>
                    <a:pt x="2287" y="1310"/>
                  </a:lnTo>
                  <a:lnTo>
                    <a:pt x="2284" y="1313"/>
                  </a:lnTo>
                  <a:lnTo>
                    <a:pt x="2281" y="1313"/>
                  </a:lnTo>
                  <a:lnTo>
                    <a:pt x="2278" y="1316"/>
                  </a:lnTo>
                  <a:lnTo>
                    <a:pt x="2272" y="1316"/>
                  </a:lnTo>
                  <a:lnTo>
                    <a:pt x="2266" y="1316"/>
                  </a:lnTo>
                  <a:lnTo>
                    <a:pt x="2263" y="1319"/>
                  </a:lnTo>
                  <a:lnTo>
                    <a:pt x="2260" y="1319"/>
                  </a:lnTo>
                  <a:lnTo>
                    <a:pt x="2260" y="1322"/>
                  </a:lnTo>
                  <a:lnTo>
                    <a:pt x="2257" y="1322"/>
                  </a:lnTo>
                  <a:lnTo>
                    <a:pt x="2254" y="1325"/>
                  </a:lnTo>
                  <a:lnTo>
                    <a:pt x="2251" y="1328"/>
                  </a:lnTo>
                  <a:lnTo>
                    <a:pt x="2245" y="1331"/>
                  </a:lnTo>
                  <a:lnTo>
                    <a:pt x="2242" y="1334"/>
                  </a:lnTo>
                  <a:lnTo>
                    <a:pt x="2239" y="1337"/>
                  </a:lnTo>
                  <a:lnTo>
                    <a:pt x="2236" y="1340"/>
                  </a:lnTo>
                  <a:lnTo>
                    <a:pt x="2236" y="1343"/>
                  </a:lnTo>
                  <a:lnTo>
                    <a:pt x="2233" y="1343"/>
                  </a:lnTo>
                  <a:lnTo>
                    <a:pt x="2233" y="1346"/>
                  </a:lnTo>
                  <a:lnTo>
                    <a:pt x="2233" y="1349"/>
                  </a:lnTo>
                  <a:lnTo>
                    <a:pt x="2230" y="1349"/>
                  </a:lnTo>
                  <a:lnTo>
                    <a:pt x="2224" y="1352"/>
                  </a:lnTo>
                  <a:lnTo>
                    <a:pt x="2218" y="1355"/>
                  </a:lnTo>
                  <a:lnTo>
                    <a:pt x="2211" y="1358"/>
                  </a:lnTo>
                  <a:lnTo>
                    <a:pt x="2208" y="1358"/>
                  </a:lnTo>
                  <a:lnTo>
                    <a:pt x="2215" y="1355"/>
                  </a:lnTo>
                  <a:lnTo>
                    <a:pt x="2221" y="1352"/>
                  </a:lnTo>
                  <a:lnTo>
                    <a:pt x="2224" y="1349"/>
                  </a:lnTo>
                  <a:lnTo>
                    <a:pt x="2224" y="1349"/>
                  </a:lnTo>
                  <a:lnTo>
                    <a:pt x="2218" y="1346"/>
                  </a:lnTo>
                  <a:lnTo>
                    <a:pt x="2218" y="1346"/>
                  </a:lnTo>
                  <a:lnTo>
                    <a:pt x="2224" y="1346"/>
                  </a:lnTo>
                  <a:lnTo>
                    <a:pt x="2227" y="1346"/>
                  </a:lnTo>
                  <a:lnTo>
                    <a:pt x="2227" y="1343"/>
                  </a:lnTo>
                  <a:lnTo>
                    <a:pt x="2230" y="1340"/>
                  </a:lnTo>
                  <a:lnTo>
                    <a:pt x="2236" y="1340"/>
                  </a:lnTo>
                  <a:lnTo>
                    <a:pt x="2239" y="1337"/>
                  </a:lnTo>
                  <a:lnTo>
                    <a:pt x="2242" y="1334"/>
                  </a:lnTo>
                  <a:lnTo>
                    <a:pt x="2242" y="1331"/>
                  </a:lnTo>
                  <a:lnTo>
                    <a:pt x="2245" y="1331"/>
                  </a:lnTo>
                  <a:lnTo>
                    <a:pt x="2245" y="1328"/>
                  </a:lnTo>
                  <a:lnTo>
                    <a:pt x="2248" y="1328"/>
                  </a:lnTo>
                  <a:lnTo>
                    <a:pt x="2251" y="1325"/>
                  </a:lnTo>
                  <a:lnTo>
                    <a:pt x="2260" y="1322"/>
                  </a:lnTo>
                  <a:lnTo>
                    <a:pt x="2260" y="1319"/>
                  </a:lnTo>
                  <a:lnTo>
                    <a:pt x="2266" y="1319"/>
                  </a:lnTo>
                  <a:lnTo>
                    <a:pt x="2269" y="1316"/>
                  </a:lnTo>
                  <a:lnTo>
                    <a:pt x="2269" y="1316"/>
                  </a:lnTo>
                  <a:lnTo>
                    <a:pt x="2272" y="1316"/>
                  </a:lnTo>
                  <a:lnTo>
                    <a:pt x="2281" y="1313"/>
                  </a:lnTo>
                  <a:lnTo>
                    <a:pt x="2284" y="1310"/>
                  </a:lnTo>
                  <a:lnTo>
                    <a:pt x="2287" y="1307"/>
                  </a:lnTo>
                  <a:lnTo>
                    <a:pt x="2293" y="1303"/>
                  </a:lnTo>
                  <a:lnTo>
                    <a:pt x="2296" y="1297"/>
                  </a:lnTo>
                  <a:lnTo>
                    <a:pt x="2299" y="1294"/>
                  </a:lnTo>
                  <a:lnTo>
                    <a:pt x="2309" y="1288"/>
                  </a:lnTo>
                  <a:lnTo>
                    <a:pt x="2309" y="1285"/>
                  </a:lnTo>
                  <a:lnTo>
                    <a:pt x="2312" y="1282"/>
                  </a:lnTo>
                  <a:lnTo>
                    <a:pt x="2312" y="1279"/>
                  </a:lnTo>
                  <a:lnTo>
                    <a:pt x="2309" y="1276"/>
                  </a:lnTo>
                  <a:lnTo>
                    <a:pt x="2309" y="1276"/>
                  </a:lnTo>
                  <a:lnTo>
                    <a:pt x="2306" y="1273"/>
                  </a:lnTo>
                  <a:lnTo>
                    <a:pt x="2296" y="1270"/>
                  </a:lnTo>
                  <a:lnTo>
                    <a:pt x="2293" y="1270"/>
                  </a:lnTo>
                  <a:lnTo>
                    <a:pt x="2290" y="1270"/>
                  </a:lnTo>
                  <a:lnTo>
                    <a:pt x="2287" y="1270"/>
                  </a:lnTo>
                  <a:lnTo>
                    <a:pt x="2287" y="1270"/>
                  </a:lnTo>
                  <a:lnTo>
                    <a:pt x="2299" y="1270"/>
                  </a:lnTo>
                  <a:lnTo>
                    <a:pt x="2306" y="1273"/>
                  </a:lnTo>
                  <a:lnTo>
                    <a:pt x="2309" y="1273"/>
                  </a:lnTo>
                  <a:lnTo>
                    <a:pt x="2312" y="1276"/>
                  </a:lnTo>
                  <a:lnTo>
                    <a:pt x="2312" y="1276"/>
                  </a:lnTo>
                  <a:lnTo>
                    <a:pt x="2315" y="1276"/>
                  </a:lnTo>
                  <a:lnTo>
                    <a:pt x="2318" y="1273"/>
                  </a:lnTo>
                  <a:lnTo>
                    <a:pt x="2321" y="1270"/>
                  </a:lnTo>
                  <a:lnTo>
                    <a:pt x="2324" y="1267"/>
                  </a:lnTo>
                  <a:lnTo>
                    <a:pt x="2330" y="1258"/>
                  </a:lnTo>
                  <a:lnTo>
                    <a:pt x="2336" y="1255"/>
                  </a:lnTo>
                  <a:lnTo>
                    <a:pt x="2336" y="1255"/>
                  </a:lnTo>
                  <a:lnTo>
                    <a:pt x="2339" y="1252"/>
                  </a:lnTo>
                  <a:lnTo>
                    <a:pt x="2342" y="1252"/>
                  </a:lnTo>
                  <a:lnTo>
                    <a:pt x="2342" y="1252"/>
                  </a:lnTo>
                  <a:lnTo>
                    <a:pt x="2345" y="1249"/>
                  </a:lnTo>
                  <a:lnTo>
                    <a:pt x="2342" y="1249"/>
                  </a:lnTo>
                  <a:lnTo>
                    <a:pt x="2348" y="1246"/>
                  </a:lnTo>
                  <a:lnTo>
                    <a:pt x="2360" y="1246"/>
                  </a:lnTo>
                  <a:lnTo>
                    <a:pt x="2360" y="1246"/>
                  </a:lnTo>
                  <a:lnTo>
                    <a:pt x="2363" y="1246"/>
                  </a:lnTo>
                  <a:lnTo>
                    <a:pt x="2363" y="1243"/>
                  </a:lnTo>
                  <a:lnTo>
                    <a:pt x="2366" y="1237"/>
                  </a:lnTo>
                  <a:lnTo>
                    <a:pt x="2372" y="1228"/>
                  </a:lnTo>
                  <a:lnTo>
                    <a:pt x="2375" y="1224"/>
                  </a:lnTo>
                  <a:lnTo>
                    <a:pt x="2378" y="1221"/>
                  </a:lnTo>
                  <a:lnTo>
                    <a:pt x="2378" y="1221"/>
                  </a:lnTo>
                  <a:lnTo>
                    <a:pt x="2381" y="1221"/>
                  </a:lnTo>
                  <a:lnTo>
                    <a:pt x="2381" y="1221"/>
                  </a:lnTo>
                  <a:lnTo>
                    <a:pt x="2384" y="1221"/>
                  </a:lnTo>
                  <a:lnTo>
                    <a:pt x="2387" y="1221"/>
                  </a:lnTo>
                  <a:lnTo>
                    <a:pt x="2387" y="1221"/>
                  </a:lnTo>
                  <a:lnTo>
                    <a:pt x="2393" y="1218"/>
                  </a:lnTo>
                  <a:lnTo>
                    <a:pt x="2397" y="1221"/>
                  </a:lnTo>
                  <a:lnTo>
                    <a:pt x="2406" y="1218"/>
                  </a:lnTo>
                  <a:lnTo>
                    <a:pt x="2409" y="1218"/>
                  </a:lnTo>
                  <a:lnTo>
                    <a:pt x="2415" y="1218"/>
                  </a:lnTo>
                  <a:lnTo>
                    <a:pt x="2424" y="1218"/>
                  </a:lnTo>
                  <a:lnTo>
                    <a:pt x="2430" y="1218"/>
                  </a:lnTo>
                  <a:lnTo>
                    <a:pt x="2433" y="1218"/>
                  </a:lnTo>
                  <a:lnTo>
                    <a:pt x="2436" y="1218"/>
                  </a:lnTo>
                  <a:lnTo>
                    <a:pt x="2439" y="1218"/>
                  </a:lnTo>
                  <a:lnTo>
                    <a:pt x="2442" y="1221"/>
                  </a:lnTo>
                  <a:lnTo>
                    <a:pt x="2448" y="1221"/>
                  </a:lnTo>
                  <a:lnTo>
                    <a:pt x="2451" y="1218"/>
                  </a:lnTo>
                  <a:lnTo>
                    <a:pt x="2454" y="1218"/>
                  </a:lnTo>
                  <a:lnTo>
                    <a:pt x="2457" y="1218"/>
                  </a:lnTo>
                  <a:lnTo>
                    <a:pt x="2460" y="1218"/>
                  </a:lnTo>
                  <a:lnTo>
                    <a:pt x="2463" y="1218"/>
                  </a:lnTo>
                  <a:lnTo>
                    <a:pt x="2466" y="1218"/>
                  </a:lnTo>
                  <a:lnTo>
                    <a:pt x="2472" y="1221"/>
                  </a:lnTo>
                  <a:lnTo>
                    <a:pt x="2475" y="1221"/>
                  </a:lnTo>
                  <a:lnTo>
                    <a:pt x="2478" y="1221"/>
                  </a:lnTo>
                  <a:lnTo>
                    <a:pt x="2481" y="1224"/>
                  </a:lnTo>
                  <a:lnTo>
                    <a:pt x="2491" y="1221"/>
                  </a:lnTo>
                  <a:lnTo>
                    <a:pt x="2494" y="1221"/>
                  </a:lnTo>
                  <a:lnTo>
                    <a:pt x="2497" y="1221"/>
                  </a:lnTo>
                  <a:lnTo>
                    <a:pt x="2500" y="1221"/>
                  </a:lnTo>
                  <a:lnTo>
                    <a:pt x="2503" y="1221"/>
                  </a:lnTo>
                  <a:lnTo>
                    <a:pt x="2509" y="1221"/>
                  </a:lnTo>
                  <a:lnTo>
                    <a:pt x="2515" y="1221"/>
                  </a:lnTo>
                  <a:lnTo>
                    <a:pt x="2518" y="1218"/>
                  </a:lnTo>
                  <a:lnTo>
                    <a:pt x="2521" y="1215"/>
                  </a:lnTo>
                  <a:lnTo>
                    <a:pt x="2524" y="1212"/>
                  </a:lnTo>
                  <a:lnTo>
                    <a:pt x="2530" y="1209"/>
                  </a:lnTo>
                  <a:lnTo>
                    <a:pt x="2533" y="1206"/>
                  </a:lnTo>
                  <a:lnTo>
                    <a:pt x="2536" y="1203"/>
                  </a:lnTo>
                  <a:lnTo>
                    <a:pt x="2545" y="1194"/>
                  </a:lnTo>
                  <a:lnTo>
                    <a:pt x="2545" y="1194"/>
                  </a:lnTo>
                  <a:lnTo>
                    <a:pt x="2545" y="1194"/>
                  </a:lnTo>
                  <a:lnTo>
                    <a:pt x="2548" y="1191"/>
                  </a:lnTo>
                  <a:lnTo>
                    <a:pt x="2548" y="1191"/>
                  </a:lnTo>
                  <a:lnTo>
                    <a:pt x="2554" y="1191"/>
                  </a:lnTo>
                  <a:lnTo>
                    <a:pt x="2557" y="1191"/>
                  </a:lnTo>
                  <a:lnTo>
                    <a:pt x="2557" y="1191"/>
                  </a:lnTo>
                  <a:lnTo>
                    <a:pt x="2563" y="1188"/>
                  </a:lnTo>
                  <a:lnTo>
                    <a:pt x="2563" y="1188"/>
                  </a:lnTo>
                  <a:lnTo>
                    <a:pt x="2569" y="1188"/>
                  </a:lnTo>
                  <a:lnTo>
                    <a:pt x="2572" y="1188"/>
                  </a:lnTo>
                  <a:lnTo>
                    <a:pt x="2579" y="1188"/>
                  </a:lnTo>
                  <a:lnTo>
                    <a:pt x="2579" y="1188"/>
                  </a:lnTo>
                  <a:lnTo>
                    <a:pt x="2582" y="1188"/>
                  </a:lnTo>
                  <a:lnTo>
                    <a:pt x="2591" y="1182"/>
                  </a:lnTo>
                  <a:lnTo>
                    <a:pt x="2594" y="1179"/>
                  </a:lnTo>
                  <a:lnTo>
                    <a:pt x="2600" y="1173"/>
                  </a:lnTo>
                  <a:lnTo>
                    <a:pt x="2606" y="1170"/>
                  </a:lnTo>
                  <a:lnTo>
                    <a:pt x="2609" y="1167"/>
                  </a:lnTo>
                  <a:lnTo>
                    <a:pt x="2606" y="1167"/>
                  </a:lnTo>
                  <a:lnTo>
                    <a:pt x="2606" y="1164"/>
                  </a:lnTo>
                  <a:lnTo>
                    <a:pt x="2606" y="1164"/>
                  </a:lnTo>
                  <a:lnTo>
                    <a:pt x="2600" y="1161"/>
                  </a:lnTo>
                  <a:lnTo>
                    <a:pt x="2600" y="1161"/>
                  </a:lnTo>
                  <a:lnTo>
                    <a:pt x="2603" y="1161"/>
                  </a:lnTo>
                  <a:lnTo>
                    <a:pt x="2606" y="1161"/>
                  </a:lnTo>
                  <a:lnTo>
                    <a:pt x="2606" y="1161"/>
                  </a:lnTo>
                  <a:lnTo>
                    <a:pt x="2606" y="1161"/>
                  </a:lnTo>
                  <a:lnTo>
                    <a:pt x="2606" y="1158"/>
                  </a:lnTo>
                  <a:lnTo>
                    <a:pt x="2603" y="1158"/>
                  </a:lnTo>
                  <a:lnTo>
                    <a:pt x="2600" y="1158"/>
                  </a:lnTo>
                  <a:lnTo>
                    <a:pt x="2597" y="1158"/>
                  </a:lnTo>
                  <a:lnTo>
                    <a:pt x="2594" y="1158"/>
                  </a:lnTo>
                  <a:lnTo>
                    <a:pt x="2594" y="1155"/>
                  </a:lnTo>
                  <a:lnTo>
                    <a:pt x="2597" y="1155"/>
                  </a:lnTo>
                  <a:lnTo>
                    <a:pt x="2603" y="1155"/>
                  </a:lnTo>
                  <a:lnTo>
                    <a:pt x="2606" y="1155"/>
                  </a:lnTo>
                  <a:lnTo>
                    <a:pt x="2606" y="1155"/>
                  </a:lnTo>
                  <a:lnTo>
                    <a:pt x="2603" y="1152"/>
                  </a:lnTo>
                  <a:lnTo>
                    <a:pt x="2603" y="1149"/>
                  </a:lnTo>
                  <a:lnTo>
                    <a:pt x="2606" y="1149"/>
                  </a:lnTo>
                  <a:lnTo>
                    <a:pt x="2603" y="1146"/>
                  </a:lnTo>
                  <a:lnTo>
                    <a:pt x="2606" y="1139"/>
                  </a:lnTo>
                  <a:lnTo>
                    <a:pt x="2606" y="1139"/>
                  </a:lnTo>
                  <a:lnTo>
                    <a:pt x="2606" y="1136"/>
                  </a:lnTo>
                  <a:lnTo>
                    <a:pt x="2603" y="1136"/>
                  </a:lnTo>
                  <a:lnTo>
                    <a:pt x="2603" y="1136"/>
                  </a:lnTo>
                  <a:lnTo>
                    <a:pt x="2603" y="1133"/>
                  </a:lnTo>
                  <a:lnTo>
                    <a:pt x="2603" y="1133"/>
                  </a:lnTo>
                  <a:lnTo>
                    <a:pt x="2603" y="1130"/>
                  </a:lnTo>
                  <a:lnTo>
                    <a:pt x="2600" y="1127"/>
                  </a:lnTo>
                  <a:lnTo>
                    <a:pt x="2594" y="1127"/>
                  </a:lnTo>
                  <a:lnTo>
                    <a:pt x="2594" y="1127"/>
                  </a:lnTo>
                  <a:lnTo>
                    <a:pt x="2591" y="1124"/>
                  </a:lnTo>
                  <a:lnTo>
                    <a:pt x="2591" y="1121"/>
                  </a:lnTo>
                  <a:lnTo>
                    <a:pt x="2591" y="1121"/>
                  </a:lnTo>
                  <a:lnTo>
                    <a:pt x="2588" y="1121"/>
                  </a:lnTo>
                  <a:lnTo>
                    <a:pt x="2585" y="1124"/>
                  </a:lnTo>
                  <a:lnTo>
                    <a:pt x="2579" y="1124"/>
                  </a:lnTo>
                  <a:lnTo>
                    <a:pt x="2576" y="1130"/>
                  </a:lnTo>
                  <a:lnTo>
                    <a:pt x="2572" y="1130"/>
                  </a:lnTo>
                  <a:lnTo>
                    <a:pt x="2572" y="1127"/>
                  </a:lnTo>
                  <a:lnTo>
                    <a:pt x="2572" y="1127"/>
                  </a:lnTo>
                  <a:lnTo>
                    <a:pt x="2569" y="1127"/>
                  </a:lnTo>
                  <a:lnTo>
                    <a:pt x="2569" y="1127"/>
                  </a:lnTo>
                  <a:lnTo>
                    <a:pt x="2569" y="1127"/>
                  </a:lnTo>
                  <a:lnTo>
                    <a:pt x="2576" y="1124"/>
                  </a:lnTo>
                  <a:lnTo>
                    <a:pt x="2576" y="1124"/>
                  </a:lnTo>
                  <a:lnTo>
                    <a:pt x="2579" y="1121"/>
                  </a:lnTo>
                  <a:lnTo>
                    <a:pt x="2576" y="1121"/>
                  </a:lnTo>
                  <a:lnTo>
                    <a:pt x="2576" y="1118"/>
                  </a:lnTo>
                  <a:lnTo>
                    <a:pt x="2572" y="1112"/>
                  </a:lnTo>
                  <a:lnTo>
                    <a:pt x="2566" y="1109"/>
                  </a:lnTo>
                  <a:lnTo>
                    <a:pt x="2554" y="1109"/>
                  </a:lnTo>
                  <a:lnTo>
                    <a:pt x="2551" y="1109"/>
                  </a:lnTo>
                  <a:lnTo>
                    <a:pt x="2551" y="1112"/>
                  </a:lnTo>
                  <a:lnTo>
                    <a:pt x="2551" y="1112"/>
                  </a:lnTo>
                  <a:lnTo>
                    <a:pt x="2551" y="1112"/>
                  </a:lnTo>
                  <a:lnTo>
                    <a:pt x="2554" y="1112"/>
                  </a:lnTo>
                  <a:lnTo>
                    <a:pt x="2557" y="1112"/>
                  </a:lnTo>
                  <a:lnTo>
                    <a:pt x="2560" y="1112"/>
                  </a:lnTo>
                  <a:lnTo>
                    <a:pt x="2560" y="1112"/>
                  </a:lnTo>
                  <a:lnTo>
                    <a:pt x="2557" y="1112"/>
                  </a:lnTo>
                  <a:lnTo>
                    <a:pt x="2551" y="1115"/>
                  </a:lnTo>
                  <a:lnTo>
                    <a:pt x="2545" y="1115"/>
                  </a:lnTo>
                  <a:lnTo>
                    <a:pt x="2539" y="1118"/>
                  </a:lnTo>
                  <a:lnTo>
                    <a:pt x="2536" y="1124"/>
                  </a:lnTo>
                  <a:lnTo>
                    <a:pt x="2530" y="1127"/>
                  </a:lnTo>
                  <a:lnTo>
                    <a:pt x="2527" y="1127"/>
                  </a:lnTo>
                  <a:lnTo>
                    <a:pt x="2524" y="1130"/>
                  </a:lnTo>
                  <a:lnTo>
                    <a:pt x="2521" y="1130"/>
                  </a:lnTo>
                  <a:lnTo>
                    <a:pt x="2521" y="1130"/>
                  </a:lnTo>
                  <a:lnTo>
                    <a:pt x="2518" y="1133"/>
                  </a:lnTo>
                  <a:lnTo>
                    <a:pt x="2515" y="1136"/>
                  </a:lnTo>
                  <a:lnTo>
                    <a:pt x="2509" y="1136"/>
                  </a:lnTo>
                  <a:lnTo>
                    <a:pt x="2509" y="1136"/>
                  </a:lnTo>
                  <a:lnTo>
                    <a:pt x="2509" y="1136"/>
                  </a:lnTo>
                  <a:lnTo>
                    <a:pt x="2512" y="1136"/>
                  </a:lnTo>
                  <a:lnTo>
                    <a:pt x="2512" y="1133"/>
                  </a:lnTo>
                  <a:lnTo>
                    <a:pt x="2512" y="1133"/>
                  </a:lnTo>
                  <a:lnTo>
                    <a:pt x="2512" y="1133"/>
                  </a:lnTo>
                  <a:lnTo>
                    <a:pt x="2515" y="1130"/>
                  </a:lnTo>
                  <a:lnTo>
                    <a:pt x="2515" y="1130"/>
                  </a:lnTo>
                  <a:lnTo>
                    <a:pt x="2515" y="1130"/>
                  </a:lnTo>
                  <a:lnTo>
                    <a:pt x="2509" y="1127"/>
                  </a:lnTo>
                  <a:lnTo>
                    <a:pt x="2509" y="1124"/>
                  </a:lnTo>
                  <a:lnTo>
                    <a:pt x="2512" y="1127"/>
                  </a:lnTo>
                  <a:lnTo>
                    <a:pt x="2515" y="1127"/>
                  </a:lnTo>
                  <a:lnTo>
                    <a:pt x="2515" y="1127"/>
                  </a:lnTo>
                  <a:lnTo>
                    <a:pt x="2515" y="1127"/>
                  </a:lnTo>
                  <a:lnTo>
                    <a:pt x="2515" y="1124"/>
                  </a:lnTo>
                  <a:lnTo>
                    <a:pt x="2515" y="1124"/>
                  </a:lnTo>
                  <a:lnTo>
                    <a:pt x="2518" y="1121"/>
                  </a:lnTo>
                  <a:lnTo>
                    <a:pt x="2521" y="1121"/>
                  </a:lnTo>
                  <a:lnTo>
                    <a:pt x="2521" y="1121"/>
                  </a:lnTo>
                  <a:lnTo>
                    <a:pt x="2521" y="1121"/>
                  </a:lnTo>
                  <a:lnTo>
                    <a:pt x="2524" y="1121"/>
                  </a:lnTo>
                  <a:lnTo>
                    <a:pt x="2527" y="1121"/>
                  </a:lnTo>
                  <a:lnTo>
                    <a:pt x="2533" y="1118"/>
                  </a:lnTo>
                  <a:lnTo>
                    <a:pt x="2536" y="1118"/>
                  </a:lnTo>
                  <a:lnTo>
                    <a:pt x="2539" y="1115"/>
                  </a:lnTo>
                  <a:lnTo>
                    <a:pt x="2539" y="1115"/>
                  </a:lnTo>
                  <a:lnTo>
                    <a:pt x="2539" y="1115"/>
                  </a:lnTo>
                  <a:lnTo>
                    <a:pt x="2542" y="1115"/>
                  </a:lnTo>
                  <a:lnTo>
                    <a:pt x="2545" y="1115"/>
                  </a:lnTo>
                  <a:lnTo>
                    <a:pt x="2545" y="1115"/>
                  </a:lnTo>
                  <a:lnTo>
                    <a:pt x="2548" y="1112"/>
                  </a:lnTo>
                  <a:lnTo>
                    <a:pt x="2551" y="1109"/>
                  </a:lnTo>
                  <a:lnTo>
                    <a:pt x="2551" y="1109"/>
                  </a:lnTo>
                  <a:lnTo>
                    <a:pt x="2554" y="1109"/>
                  </a:lnTo>
                  <a:lnTo>
                    <a:pt x="2554" y="1106"/>
                  </a:lnTo>
                  <a:lnTo>
                    <a:pt x="2554" y="1106"/>
                  </a:lnTo>
                  <a:lnTo>
                    <a:pt x="2560" y="1106"/>
                  </a:lnTo>
                  <a:lnTo>
                    <a:pt x="2566" y="1106"/>
                  </a:lnTo>
                  <a:lnTo>
                    <a:pt x="2569" y="1103"/>
                  </a:lnTo>
                  <a:lnTo>
                    <a:pt x="2569" y="1100"/>
                  </a:lnTo>
                  <a:lnTo>
                    <a:pt x="2572" y="1100"/>
                  </a:lnTo>
                  <a:lnTo>
                    <a:pt x="2572" y="1100"/>
                  </a:lnTo>
                  <a:lnTo>
                    <a:pt x="2569" y="1097"/>
                  </a:lnTo>
                  <a:lnTo>
                    <a:pt x="2566" y="1097"/>
                  </a:lnTo>
                  <a:lnTo>
                    <a:pt x="2563" y="1097"/>
                  </a:lnTo>
                  <a:lnTo>
                    <a:pt x="2563" y="1094"/>
                  </a:lnTo>
                  <a:lnTo>
                    <a:pt x="2560" y="1094"/>
                  </a:lnTo>
                  <a:lnTo>
                    <a:pt x="2560" y="1091"/>
                  </a:lnTo>
                  <a:lnTo>
                    <a:pt x="2557" y="1091"/>
                  </a:lnTo>
                  <a:lnTo>
                    <a:pt x="2554" y="1091"/>
                  </a:lnTo>
                  <a:lnTo>
                    <a:pt x="2554" y="1094"/>
                  </a:lnTo>
                  <a:lnTo>
                    <a:pt x="2551" y="1094"/>
                  </a:lnTo>
                  <a:lnTo>
                    <a:pt x="2548" y="1094"/>
                  </a:lnTo>
                  <a:lnTo>
                    <a:pt x="2542" y="1091"/>
                  </a:lnTo>
                  <a:lnTo>
                    <a:pt x="2539" y="1088"/>
                  </a:lnTo>
                  <a:lnTo>
                    <a:pt x="2539" y="1085"/>
                  </a:lnTo>
                  <a:lnTo>
                    <a:pt x="2539" y="1082"/>
                  </a:lnTo>
                  <a:lnTo>
                    <a:pt x="2536" y="1082"/>
                  </a:lnTo>
                  <a:lnTo>
                    <a:pt x="2533" y="1082"/>
                  </a:lnTo>
                  <a:lnTo>
                    <a:pt x="2530" y="1082"/>
                  </a:lnTo>
                  <a:lnTo>
                    <a:pt x="2530" y="1085"/>
                  </a:lnTo>
                  <a:lnTo>
                    <a:pt x="2530" y="1085"/>
                  </a:lnTo>
                  <a:lnTo>
                    <a:pt x="2521" y="1091"/>
                  </a:lnTo>
                  <a:lnTo>
                    <a:pt x="2521" y="1094"/>
                  </a:lnTo>
                  <a:lnTo>
                    <a:pt x="2521" y="1091"/>
                  </a:lnTo>
                  <a:lnTo>
                    <a:pt x="2521" y="1088"/>
                  </a:lnTo>
                  <a:lnTo>
                    <a:pt x="2527" y="1085"/>
                  </a:lnTo>
                  <a:lnTo>
                    <a:pt x="2530" y="1082"/>
                  </a:lnTo>
                  <a:lnTo>
                    <a:pt x="2527" y="1082"/>
                  </a:lnTo>
                  <a:lnTo>
                    <a:pt x="2524" y="1082"/>
                  </a:lnTo>
                  <a:lnTo>
                    <a:pt x="2524" y="1082"/>
                  </a:lnTo>
                  <a:lnTo>
                    <a:pt x="2524" y="1079"/>
                  </a:lnTo>
                  <a:lnTo>
                    <a:pt x="2521" y="1079"/>
                  </a:lnTo>
                  <a:lnTo>
                    <a:pt x="2521" y="1079"/>
                  </a:lnTo>
                  <a:lnTo>
                    <a:pt x="2518" y="1079"/>
                  </a:lnTo>
                  <a:lnTo>
                    <a:pt x="2512" y="1082"/>
                  </a:lnTo>
                  <a:lnTo>
                    <a:pt x="2509" y="1082"/>
                  </a:lnTo>
                  <a:lnTo>
                    <a:pt x="2506" y="1085"/>
                  </a:lnTo>
                  <a:lnTo>
                    <a:pt x="2503" y="1085"/>
                  </a:lnTo>
                  <a:lnTo>
                    <a:pt x="2506" y="1085"/>
                  </a:lnTo>
                  <a:lnTo>
                    <a:pt x="2509" y="1082"/>
                  </a:lnTo>
                  <a:lnTo>
                    <a:pt x="2509" y="1079"/>
                  </a:lnTo>
                  <a:lnTo>
                    <a:pt x="2509" y="1076"/>
                  </a:lnTo>
                  <a:lnTo>
                    <a:pt x="2512" y="1076"/>
                  </a:lnTo>
                  <a:lnTo>
                    <a:pt x="2512" y="1073"/>
                  </a:lnTo>
                  <a:lnTo>
                    <a:pt x="2512" y="1070"/>
                  </a:lnTo>
                  <a:lnTo>
                    <a:pt x="2509" y="1070"/>
                  </a:lnTo>
                  <a:lnTo>
                    <a:pt x="2509" y="1070"/>
                  </a:lnTo>
                  <a:lnTo>
                    <a:pt x="2509" y="1067"/>
                  </a:lnTo>
                  <a:lnTo>
                    <a:pt x="2509" y="1063"/>
                  </a:lnTo>
                  <a:lnTo>
                    <a:pt x="2509" y="1063"/>
                  </a:lnTo>
                  <a:lnTo>
                    <a:pt x="2506" y="1063"/>
                  </a:lnTo>
                  <a:lnTo>
                    <a:pt x="2506" y="1067"/>
                  </a:lnTo>
                  <a:lnTo>
                    <a:pt x="2506" y="1063"/>
                  </a:lnTo>
                  <a:lnTo>
                    <a:pt x="2503" y="1063"/>
                  </a:lnTo>
                  <a:lnTo>
                    <a:pt x="2503" y="1060"/>
                  </a:lnTo>
                  <a:lnTo>
                    <a:pt x="2503" y="1060"/>
                  </a:lnTo>
                  <a:lnTo>
                    <a:pt x="2500" y="1060"/>
                  </a:lnTo>
                  <a:lnTo>
                    <a:pt x="2500" y="1060"/>
                  </a:lnTo>
                  <a:lnTo>
                    <a:pt x="2497" y="1063"/>
                  </a:lnTo>
                  <a:lnTo>
                    <a:pt x="2494" y="1060"/>
                  </a:lnTo>
                  <a:lnTo>
                    <a:pt x="2494" y="1060"/>
                  </a:lnTo>
                  <a:lnTo>
                    <a:pt x="2494" y="1060"/>
                  </a:lnTo>
                  <a:lnTo>
                    <a:pt x="2491" y="1060"/>
                  </a:lnTo>
                  <a:lnTo>
                    <a:pt x="2488" y="1057"/>
                  </a:lnTo>
                  <a:lnTo>
                    <a:pt x="2488" y="1057"/>
                  </a:lnTo>
                  <a:lnTo>
                    <a:pt x="2488" y="1057"/>
                  </a:lnTo>
                  <a:lnTo>
                    <a:pt x="2491" y="1057"/>
                  </a:lnTo>
                  <a:lnTo>
                    <a:pt x="2491" y="1054"/>
                  </a:lnTo>
                  <a:lnTo>
                    <a:pt x="2488" y="1051"/>
                  </a:lnTo>
                  <a:lnTo>
                    <a:pt x="2488" y="1051"/>
                  </a:lnTo>
                  <a:lnTo>
                    <a:pt x="2484" y="1051"/>
                  </a:lnTo>
                  <a:lnTo>
                    <a:pt x="2481" y="1051"/>
                  </a:lnTo>
                  <a:lnTo>
                    <a:pt x="2481" y="1048"/>
                  </a:lnTo>
                  <a:lnTo>
                    <a:pt x="2484" y="1048"/>
                  </a:lnTo>
                  <a:lnTo>
                    <a:pt x="2488" y="1048"/>
                  </a:lnTo>
                  <a:lnTo>
                    <a:pt x="2484" y="1045"/>
                  </a:lnTo>
                  <a:lnTo>
                    <a:pt x="2481" y="1045"/>
                  </a:lnTo>
                  <a:lnTo>
                    <a:pt x="2475" y="1045"/>
                  </a:lnTo>
                  <a:lnTo>
                    <a:pt x="2475" y="1045"/>
                  </a:lnTo>
                  <a:lnTo>
                    <a:pt x="2478" y="1042"/>
                  </a:lnTo>
                  <a:lnTo>
                    <a:pt x="2481" y="1042"/>
                  </a:lnTo>
                  <a:lnTo>
                    <a:pt x="2481" y="1042"/>
                  </a:lnTo>
                  <a:lnTo>
                    <a:pt x="2478" y="1042"/>
                  </a:lnTo>
                  <a:lnTo>
                    <a:pt x="2478" y="1042"/>
                  </a:lnTo>
                  <a:lnTo>
                    <a:pt x="2475" y="1039"/>
                  </a:lnTo>
                  <a:lnTo>
                    <a:pt x="2472" y="1039"/>
                  </a:lnTo>
                  <a:lnTo>
                    <a:pt x="2466" y="1036"/>
                  </a:lnTo>
                  <a:lnTo>
                    <a:pt x="2463" y="1033"/>
                  </a:lnTo>
                  <a:lnTo>
                    <a:pt x="2466" y="1033"/>
                  </a:lnTo>
                  <a:lnTo>
                    <a:pt x="2466" y="1033"/>
                  </a:lnTo>
                  <a:lnTo>
                    <a:pt x="2469" y="1033"/>
                  </a:lnTo>
                  <a:lnTo>
                    <a:pt x="2466" y="1036"/>
                  </a:lnTo>
                  <a:lnTo>
                    <a:pt x="2466" y="1036"/>
                  </a:lnTo>
                  <a:lnTo>
                    <a:pt x="2472" y="1036"/>
                  </a:lnTo>
                  <a:lnTo>
                    <a:pt x="2484" y="1039"/>
                  </a:lnTo>
                  <a:lnTo>
                    <a:pt x="2488" y="1039"/>
                  </a:lnTo>
                  <a:lnTo>
                    <a:pt x="2488" y="1036"/>
                  </a:lnTo>
                  <a:lnTo>
                    <a:pt x="2488" y="1033"/>
                  </a:lnTo>
                  <a:lnTo>
                    <a:pt x="2488" y="1030"/>
                  </a:lnTo>
                  <a:lnTo>
                    <a:pt x="2488" y="1027"/>
                  </a:lnTo>
                  <a:lnTo>
                    <a:pt x="2481" y="1024"/>
                  </a:lnTo>
                  <a:lnTo>
                    <a:pt x="2481" y="1024"/>
                  </a:lnTo>
                  <a:lnTo>
                    <a:pt x="2478" y="1024"/>
                  </a:lnTo>
                  <a:lnTo>
                    <a:pt x="2478" y="1024"/>
                  </a:lnTo>
                  <a:lnTo>
                    <a:pt x="2475" y="1021"/>
                  </a:lnTo>
                  <a:lnTo>
                    <a:pt x="2475" y="1021"/>
                  </a:lnTo>
                  <a:lnTo>
                    <a:pt x="2475" y="1021"/>
                  </a:lnTo>
                  <a:lnTo>
                    <a:pt x="2478" y="1018"/>
                  </a:lnTo>
                  <a:lnTo>
                    <a:pt x="2478" y="1018"/>
                  </a:lnTo>
                  <a:lnTo>
                    <a:pt x="2478" y="1018"/>
                  </a:lnTo>
                  <a:lnTo>
                    <a:pt x="2475" y="1015"/>
                  </a:lnTo>
                  <a:lnTo>
                    <a:pt x="2472" y="1015"/>
                  </a:lnTo>
                  <a:lnTo>
                    <a:pt x="2472" y="1015"/>
                  </a:lnTo>
                  <a:lnTo>
                    <a:pt x="2469" y="1015"/>
                  </a:lnTo>
                  <a:lnTo>
                    <a:pt x="2466" y="1015"/>
                  </a:lnTo>
                  <a:lnTo>
                    <a:pt x="2466" y="1015"/>
                  </a:lnTo>
                  <a:lnTo>
                    <a:pt x="2463" y="1015"/>
                  </a:lnTo>
                  <a:lnTo>
                    <a:pt x="2466" y="1015"/>
                  </a:lnTo>
                  <a:lnTo>
                    <a:pt x="2469" y="1015"/>
                  </a:lnTo>
                  <a:lnTo>
                    <a:pt x="2469" y="1012"/>
                  </a:lnTo>
                  <a:lnTo>
                    <a:pt x="2472" y="1012"/>
                  </a:lnTo>
                  <a:lnTo>
                    <a:pt x="2472" y="1012"/>
                  </a:lnTo>
                  <a:lnTo>
                    <a:pt x="2475" y="1009"/>
                  </a:lnTo>
                  <a:lnTo>
                    <a:pt x="2475" y="1009"/>
                  </a:lnTo>
                  <a:lnTo>
                    <a:pt x="2475" y="1006"/>
                  </a:lnTo>
                  <a:lnTo>
                    <a:pt x="2475" y="1006"/>
                  </a:lnTo>
                  <a:lnTo>
                    <a:pt x="2475" y="1003"/>
                  </a:lnTo>
                  <a:lnTo>
                    <a:pt x="2478" y="1003"/>
                  </a:lnTo>
                  <a:lnTo>
                    <a:pt x="2475" y="1000"/>
                  </a:lnTo>
                  <a:lnTo>
                    <a:pt x="2472" y="1000"/>
                  </a:lnTo>
                  <a:lnTo>
                    <a:pt x="2469" y="1000"/>
                  </a:lnTo>
                  <a:lnTo>
                    <a:pt x="2469" y="1000"/>
                  </a:lnTo>
                  <a:lnTo>
                    <a:pt x="2466" y="994"/>
                  </a:lnTo>
                  <a:lnTo>
                    <a:pt x="2463" y="994"/>
                  </a:lnTo>
                  <a:lnTo>
                    <a:pt x="2457" y="994"/>
                  </a:lnTo>
                  <a:lnTo>
                    <a:pt x="2454" y="997"/>
                  </a:lnTo>
                  <a:lnTo>
                    <a:pt x="2448" y="1000"/>
                  </a:lnTo>
                  <a:lnTo>
                    <a:pt x="2448" y="997"/>
                  </a:lnTo>
                  <a:lnTo>
                    <a:pt x="2451" y="997"/>
                  </a:lnTo>
                  <a:lnTo>
                    <a:pt x="2454" y="994"/>
                  </a:lnTo>
                  <a:lnTo>
                    <a:pt x="2457" y="994"/>
                  </a:lnTo>
                  <a:lnTo>
                    <a:pt x="2460" y="988"/>
                  </a:lnTo>
                  <a:lnTo>
                    <a:pt x="2463" y="984"/>
                  </a:lnTo>
                  <a:lnTo>
                    <a:pt x="2463" y="984"/>
                  </a:lnTo>
                  <a:lnTo>
                    <a:pt x="2460" y="984"/>
                  </a:lnTo>
                  <a:lnTo>
                    <a:pt x="2457" y="984"/>
                  </a:lnTo>
                  <a:lnTo>
                    <a:pt x="2451" y="984"/>
                  </a:lnTo>
                  <a:lnTo>
                    <a:pt x="2451" y="988"/>
                  </a:lnTo>
                  <a:lnTo>
                    <a:pt x="2451" y="984"/>
                  </a:lnTo>
                  <a:lnTo>
                    <a:pt x="2451" y="984"/>
                  </a:lnTo>
                  <a:lnTo>
                    <a:pt x="2451" y="984"/>
                  </a:lnTo>
                  <a:lnTo>
                    <a:pt x="2448" y="984"/>
                  </a:lnTo>
                  <a:lnTo>
                    <a:pt x="2445" y="988"/>
                  </a:lnTo>
                  <a:lnTo>
                    <a:pt x="2442" y="988"/>
                  </a:lnTo>
                  <a:lnTo>
                    <a:pt x="2445" y="988"/>
                  </a:lnTo>
                  <a:lnTo>
                    <a:pt x="2445" y="984"/>
                  </a:lnTo>
                  <a:lnTo>
                    <a:pt x="2448" y="981"/>
                  </a:lnTo>
                  <a:lnTo>
                    <a:pt x="2451" y="981"/>
                  </a:lnTo>
                  <a:lnTo>
                    <a:pt x="2457" y="978"/>
                  </a:lnTo>
                  <a:lnTo>
                    <a:pt x="2454" y="975"/>
                  </a:lnTo>
                  <a:lnTo>
                    <a:pt x="2454" y="972"/>
                  </a:lnTo>
                  <a:lnTo>
                    <a:pt x="2454" y="972"/>
                  </a:lnTo>
                  <a:lnTo>
                    <a:pt x="2451" y="972"/>
                  </a:lnTo>
                  <a:lnTo>
                    <a:pt x="2448" y="972"/>
                  </a:lnTo>
                  <a:lnTo>
                    <a:pt x="2448" y="972"/>
                  </a:lnTo>
                  <a:lnTo>
                    <a:pt x="2448" y="969"/>
                  </a:lnTo>
                  <a:lnTo>
                    <a:pt x="2448" y="969"/>
                  </a:lnTo>
                  <a:lnTo>
                    <a:pt x="2448" y="966"/>
                  </a:lnTo>
                  <a:lnTo>
                    <a:pt x="2448" y="966"/>
                  </a:lnTo>
                  <a:lnTo>
                    <a:pt x="2448" y="966"/>
                  </a:lnTo>
                  <a:lnTo>
                    <a:pt x="2448" y="966"/>
                  </a:lnTo>
                  <a:lnTo>
                    <a:pt x="2448" y="966"/>
                  </a:lnTo>
                  <a:lnTo>
                    <a:pt x="2445" y="966"/>
                  </a:lnTo>
                  <a:lnTo>
                    <a:pt x="2442" y="966"/>
                  </a:lnTo>
                  <a:lnTo>
                    <a:pt x="2436" y="966"/>
                  </a:lnTo>
                  <a:lnTo>
                    <a:pt x="2433" y="966"/>
                  </a:lnTo>
                  <a:lnTo>
                    <a:pt x="2433" y="966"/>
                  </a:lnTo>
                  <a:lnTo>
                    <a:pt x="2436" y="966"/>
                  </a:lnTo>
                  <a:lnTo>
                    <a:pt x="2439" y="966"/>
                  </a:lnTo>
                  <a:lnTo>
                    <a:pt x="2439" y="966"/>
                  </a:lnTo>
                  <a:lnTo>
                    <a:pt x="2442" y="963"/>
                  </a:lnTo>
                  <a:lnTo>
                    <a:pt x="2445" y="963"/>
                  </a:lnTo>
                  <a:lnTo>
                    <a:pt x="2442" y="957"/>
                  </a:lnTo>
                  <a:lnTo>
                    <a:pt x="2442" y="957"/>
                  </a:lnTo>
                  <a:lnTo>
                    <a:pt x="2439" y="960"/>
                  </a:lnTo>
                  <a:lnTo>
                    <a:pt x="2439" y="960"/>
                  </a:lnTo>
                  <a:lnTo>
                    <a:pt x="2439" y="957"/>
                  </a:lnTo>
                  <a:lnTo>
                    <a:pt x="2439" y="957"/>
                  </a:lnTo>
                  <a:lnTo>
                    <a:pt x="2433" y="957"/>
                  </a:lnTo>
                  <a:lnTo>
                    <a:pt x="2433" y="954"/>
                  </a:lnTo>
                  <a:lnTo>
                    <a:pt x="2436" y="954"/>
                  </a:lnTo>
                  <a:lnTo>
                    <a:pt x="2439" y="951"/>
                  </a:lnTo>
                  <a:lnTo>
                    <a:pt x="2436" y="951"/>
                  </a:lnTo>
                  <a:lnTo>
                    <a:pt x="2436" y="948"/>
                  </a:lnTo>
                  <a:lnTo>
                    <a:pt x="2433" y="948"/>
                  </a:lnTo>
                  <a:lnTo>
                    <a:pt x="2433" y="945"/>
                  </a:lnTo>
                  <a:lnTo>
                    <a:pt x="2433" y="942"/>
                  </a:lnTo>
                  <a:lnTo>
                    <a:pt x="2430" y="945"/>
                  </a:lnTo>
                  <a:lnTo>
                    <a:pt x="2427" y="945"/>
                  </a:lnTo>
                  <a:lnTo>
                    <a:pt x="2430" y="942"/>
                  </a:lnTo>
                  <a:lnTo>
                    <a:pt x="2430" y="939"/>
                  </a:lnTo>
                  <a:lnTo>
                    <a:pt x="2427" y="936"/>
                  </a:lnTo>
                  <a:lnTo>
                    <a:pt x="2424" y="936"/>
                  </a:lnTo>
                  <a:lnTo>
                    <a:pt x="2421" y="936"/>
                  </a:lnTo>
                  <a:lnTo>
                    <a:pt x="2418" y="936"/>
                  </a:lnTo>
                  <a:lnTo>
                    <a:pt x="2418" y="936"/>
                  </a:lnTo>
                  <a:lnTo>
                    <a:pt x="2418" y="936"/>
                  </a:lnTo>
                  <a:lnTo>
                    <a:pt x="2421" y="933"/>
                  </a:lnTo>
                  <a:lnTo>
                    <a:pt x="2424" y="933"/>
                  </a:lnTo>
                  <a:lnTo>
                    <a:pt x="2424" y="930"/>
                  </a:lnTo>
                  <a:lnTo>
                    <a:pt x="2424" y="930"/>
                  </a:lnTo>
                  <a:lnTo>
                    <a:pt x="2418" y="927"/>
                  </a:lnTo>
                  <a:lnTo>
                    <a:pt x="2415" y="927"/>
                  </a:lnTo>
                  <a:lnTo>
                    <a:pt x="2415" y="927"/>
                  </a:lnTo>
                  <a:lnTo>
                    <a:pt x="2415" y="930"/>
                  </a:lnTo>
                  <a:lnTo>
                    <a:pt x="2415" y="930"/>
                  </a:lnTo>
                  <a:lnTo>
                    <a:pt x="2412" y="936"/>
                  </a:lnTo>
                  <a:lnTo>
                    <a:pt x="2409" y="939"/>
                  </a:lnTo>
                  <a:lnTo>
                    <a:pt x="2409" y="939"/>
                  </a:lnTo>
                  <a:lnTo>
                    <a:pt x="2409" y="942"/>
                  </a:lnTo>
                  <a:lnTo>
                    <a:pt x="2409" y="942"/>
                  </a:lnTo>
                  <a:lnTo>
                    <a:pt x="2409" y="942"/>
                  </a:lnTo>
                  <a:lnTo>
                    <a:pt x="2412" y="945"/>
                  </a:lnTo>
                  <a:lnTo>
                    <a:pt x="2412" y="945"/>
                  </a:lnTo>
                  <a:lnTo>
                    <a:pt x="2409" y="942"/>
                  </a:lnTo>
                  <a:lnTo>
                    <a:pt x="2406" y="942"/>
                  </a:lnTo>
                  <a:lnTo>
                    <a:pt x="2406" y="942"/>
                  </a:lnTo>
                  <a:lnTo>
                    <a:pt x="2403" y="945"/>
                  </a:lnTo>
                  <a:lnTo>
                    <a:pt x="2403" y="945"/>
                  </a:lnTo>
                  <a:lnTo>
                    <a:pt x="2403" y="948"/>
                  </a:lnTo>
                  <a:lnTo>
                    <a:pt x="2403" y="948"/>
                  </a:lnTo>
                  <a:lnTo>
                    <a:pt x="2403" y="948"/>
                  </a:lnTo>
                  <a:lnTo>
                    <a:pt x="2403" y="951"/>
                  </a:lnTo>
                  <a:lnTo>
                    <a:pt x="2406" y="951"/>
                  </a:lnTo>
                  <a:lnTo>
                    <a:pt x="2406" y="954"/>
                  </a:lnTo>
                  <a:lnTo>
                    <a:pt x="2409" y="954"/>
                  </a:lnTo>
                  <a:lnTo>
                    <a:pt x="2412" y="954"/>
                  </a:lnTo>
                  <a:lnTo>
                    <a:pt x="2412" y="957"/>
                  </a:lnTo>
                  <a:lnTo>
                    <a:pt x="2412" y="957"/>
                  </a:lnTo>
                  <a:lnTo>
                    <a:pt x="2406" y="954"/>
                  </a:lnTo>
                  <a:lnTo>
                    <a:pt x="2406" y="954"/>
                  </a:lnTo>
                  <a:lnTo>
                    <a:pt x="2403" y="954"/>
                  </a:lnTo>
                  <a:lnTo>
                    <a:pt x="2403" y="954"/>
                  </a:lnTo>
                  <a:lnTo>
                    <a:pt x="2403" y="957"/>
                  </a:lnTo>
                  <a:lnTo>
                    <a:pt x="2403" y="957"/>
                  </a:lnTo>
                  <a:lnTo>
                    <a:pt x="2403" y="957"/>
                  </a:lnTo>
                  <a:lnTo>
                    <a:pt x="2400" y="957"/>
                  </a:lnTo>
                  <a:lnTo>
                    <a:pt x="2400" y="960"/>
                  </a:lnTo>
                  <a:lnTo>
                    <a:pt x="2400" y="960"/>
                  </a:lnTo>
                  <a:lnTo>
                    <a:pt x="2400" y="960"/>
                  </a:lnTo>
                  <a:lnTo>
                    <a:pt x="2397" y="960"/>
                  </a:lnTo>
                  <a:lnTo>
                    <a:pt x="2397" y="960"/>
                  </a:lnTo>
                  <a:lnTo>
                    <a:pt x="2400" y="963"/>
                  </a:lnTo>
                  <a:lnTo>
                    <a:pt x="2400" y="963"/>
                  </a:lnTo>
                  <a:lnTo>
                    <a:pt x="2400" y="963"/>
                  </a:lnTo>
                  <a:lnTo>
                    <a:pt x="2403" y="966"/>
                  </a:lnTo>
                  <a:lnTo>
                    <a:pt x="2403" y="966"/>
                  </a:lnTo>
                  <a:lnTo>
                    <a:pt x="2403" y="966"/>
                  </a:lnTo>
                  <a:lnTo>
                    <a:pt x="2400" y="966"/>
                  </a:lnTo>
                  <a:lnTo>
                    <a:pt x="2400" y="966"/>
                  </a:lnTo>
                  <a:lnTo>
                    <a:pt x="2397" y="966"/>
                  </a:lnTo>
                  <a:lnTo>
                    <a:pt x="2397" y="966"/>
                  </a:lnTo>
                  <a:lnTo>
                    <a:pt x="2397" y="969"/>
                  </a:lnTo>
                  <a:lnTo>
                    <a:pt x="2397" y="969"/>
                  </a:lnTo>
                  <a:lnTo>
                    <a:pt x="2397" y="969"/>
                  </a:lnTo>
                  <a:lnTo>
                    <a:pt x="2393" y="969"/>
                  </a:lnTo>
                  <a:lnTo>
                    <a:pt x="2393" y="969"/>
                  </a:lnTo>
                  <a:lnTo>
                    <a:pt x="2393" y="972"/>
                  </a:lnTo>
                  <a:lnTo>
                    <a:pt x="2393" y="972"/>
                  </a:lnTo>
                  <a:lnTo>
                    <a:pt x="2393" y="972"/>
                  </a:lnTo>
                  <a:lnTo>
                    <a:pt x="2390" y="972"/>
                  </a:lnTo>
                  <a:lnTo>
                    <a:pt x="2390" y="972"/>
                  </a:lnTo>
                  <a:lnTo>
                    <a:pt x="2390" y="975"/>
                  </a:lnTo>
                  <a:lnTo>
                    <a:pt x="2390" y="975"/>
                  </a:lnTo>
                  <a:lnTo>
                    <a:pt x="2393" y="978"/>
                  </a:lnTo>
                  <a:lnTo>
                    <a:pt x="2393" y="981"/>
                  </a:lnTo>
                  <a:lnTo>
                    <a:pt x="2393" y="981"/>
                  </a:lnTo>
                  <a:lnTo>
                    <a:pt x="2393" y="981"/>
                  </a:lnTo>
                  <a:lnTo>
                    <a:pt x="2390" y="984"/>
                  </a:lnTo>
                  <a:lnTo>
                    <a:pt x="2390" y="984"/>
                  </a:lnTo>
                  <a:lnTo>
                    <a:pt x="2390" y="981"/>
                  </a:lnTo>
                  <a:lnTo>
                    <a:pt x="2390" y="981"/>
                  </a:lnTo>
                  <a:lnTo>
                    <a:pt x="2390" y="978"/>
                  </a:lnTo>
                  <a:lnTo>
                    <a:pt x="2387" y="975"/>
                  </a:lnTo>
                  <a:lnTo>
                    <a:pt x="2387" y="975"/>
                  </a:lnTo>
                  <a:lnTo>
                    <a:pt x="2384" y="975"/>
                  </a:lnTo>
                  <a:lnTo>
                    <a:pt x="2384" y="975"/>
                  </a:lnTo>
                  <a:lnTo>
                    <a:pt x="2381" y="975"/>
                  </a:lnTo>
                  <a:lnTo>
                    <a:pt x="2381" y="978"/>
                  </a:lnTo>
                  <a:lnTo>
                    <a:pt x="2378" y="978"/>
                  </a:lnTo>
                  <a:lnTo>
                    <a:pt x="2378" y="981"/>
                  </a:lnTo>
                  <a:lnTo>
                    <a:pt x="2375" y="984"/>
                  </a:lnTo>
                  <a:lnTo>
                    <a:pt x="2372" y="984"/>
                  </a:lnTo>
                  <a:lnTo>
                    <a:pt x="2369" y="984"/>
                  </a:lnTo>
                  <a:lnTo>
                    <a:pt x="2366" y="988"/>
                  </a:lnTo>
                  <a:lnTo>
                    <a:pt x="2363" y="991"/>
                  </a:lnTo>
                  <a:lnTo>
                    <a:pt x="2357" y="991"/>
                  </a:lnTo>
                  <a:lnTo>
                    <a:pt x="2357" y="994"/>
                  </a:lnTo>
                  <a:lnTo>
                    <a:pt x="2357" y="994"/>
                  </a:lnTo>
                  <a:lnTo>
                    <a:pt x="2357" y="997"/>
                  </a:lnTo>
                  <a:lnTo>
                    <a:pt x="2357" y="1000"/>
                  </a:lnTo>
                  <a:lnTo>
                    <a:pt x="2354" y="1000"/>
                  </a:lnTo>
                  <a:lnTo>
                    <a:pt x="2357" y="997"/>
                  </a:lnTo>
                  <a:lnTo>
                    <a:pt x="2357" y="994"/>
                  </a:lnTo>
                  <a:lnTo>
                    <a:pt x="2357" y="991"/>
                  </a:lnTo>
                  <a:lnTo>
                    <a:pt x="2354" y="988"/>
                  </a:lnTo>
                  <a:lnTo>
                    <a:pt x="2354" y="988"/>
                  </a:lnTo>
                  <a:lnTo>
                    <a:pt x="2354" y="988"/>
                  </a:lnTo>
                  <a:lnTo>
                    <a:pt x="2354" y="991"/>
                  </a:lnTo>
                  <a:lnTo>
                    <a:pt x="2351" y="991"/>
                  </a:lnTo>
                  <a:lnTo>
                    <a:pt x="2348" y="994"/>
                  </a:lnTo>
                  <a:lnTo>
                    <a:pt x="2348" y="994"/>
                  </a:lnTo>
                  <a:lnTo>
                    <a:pt x="2351" y="991"/>
                  </a:lnTo>
                  <a:lnTo>
                    <a:pt x="2351" y="991"/>
                  </a:lnTo>
                  <a:lnTo>
                    <a:pt x="2351" y="988"/>
                  </a:lnTo>
                  <a:lnTo>
                    <a:pt x="2351" y="984"/>
                  </a:lnTo>
                  <a:lnTo>
                    <a:pt x="2348" y="984"/>
                  </a:lnTo>
                  <a:lnTo>
                    <a:pt x="2348" y="984"/>
                  </a:lnTo>
                  <a:lnTo>
                    <a:pt x="2345" y="988"/>
                  </a:lnTo>
                  <a:lnTo>
                    <a:pt x="2342" y="994"/>
                  </a:lnTo>
                  <a:lnTo>
                    <a:pt x="2342" y="997"/>
                  </a:lnTo>
                  <a:lnTo>
                    <a:pt x="2342" y="997"/>
                  </a:lnTo>
                  <a:lnTo>
                    <a:pt x="2339" y="997"/>
                  </a:lnTo>
                  <a:lnTo>
                    <a:pt x="2333" y="1000"/>
                  </a:lnTo>
                  <a:lnTo>
                    <a:pt x="2327" y="1003"/>
                  </a:lnTo>
                  <a:lnTo>
                    <a:pt x="2327" y="1000"/>
                  </a:lnTo>
                  <a:lnTo>
                    <a:pt x="2330" y="1000"/>
                  </a:lnTo>
                  <a:lnTo>
                    <a:pt x="2333" y="1000"/>
                  </a:lnTo>
                  <a:lnTo>
                    <a:pt x="2336" y="997"/>
                  </a:lnTo>
                  <a:lnTo>
                    <a:pt x="2339" y="997"/>
                  </a:lnTo>
                  <a:lnTo>
                    <a:pt x="2342" y="994"/>
                  </a:lnTo>
                  <a:lnTo>
                    <a:pt x="2342" y="991"/>
                  </a:lnTo>
                  <a:lnTo>
                    <a:pt x="2345" y="988"/>
                  </a:lnTo>
                  <a:lnTo>
                    <a:pt x="2345" y="984"/>
                  </a:lnTo>
                  <a:lnTo>
                    <a:pt x="2345" y="981"/>
                  </a:lnTo>
                  <a:lnTo>
                    <a:pt x="2345" y="981"/>
                  </a:lnTo>
                  <a:lnTo>
                    <a:pt x="2342" y="981"/>
                  </a:lnTo>
                  <a:lnTo>
                    <a:pt x="2342" y="975"/>
                  </a:lnTo>
                  <a:lnTo>
                    <a:pt x="2342" y="975"/>
                  </a:lnTo>
                  <a:lnTo>
                    <a:pt x="2339" y="972"/>
                  </a:lnTo>
                  <a:lnTo>
                    <a:pt x="2336" y="972"/>
                  </a:lnTo>
                  <a:lnTo>
                    <a:pt x="2336" y="972"/>
                  </a:lnTo>
                  <a:lnTo>
                    <a:pt x="2336" y="972"/>
                  </a:lnTo>
                  <a:lnTo>
                    <a:pt x="2330" y="972"/>
                  </a:lnTo>
                  <a:lnTo>
                    <a:pt x="2327" y="972"/>
                  </a:lnTo>
                  <a:lnTo>
                    <a:pt x="2324" y="972"/>
                  </a:lnTo>
                  <a:lnTo>
                    <a:pt x="2324" y="972"/>
                  </a:lnTo>
                  <a:lnTo>
                    <a:pt x="2321" y="972"/>
                  </a:lnTo>
                  <a:lnTo>
                    <a:pt x="2315" y="975"/>
                  </a:lnTo>
                  <a:lnTo>
                    <a:pt x="2312" y="978"/>
                  </a:lnTo>
                  <a:lnTo>
                    <a:pt x="2309" y="978"/>
                  </a:lnTo>
                  <a:lnTo>
                    <a:pt x="2306" y="975"/>
                  </a:lnTo>
                  <a:lnTo>
                    <a:pt x="2302" y="975"/>
                  </a:lnTo>
                  <a:lnTo>
                    <a:pt x="2302" y="975"/>
                  </a:lnTo>
                  <a:lnTo>
                    <a:pt x="2309" y="972"/>
                  </a:lnTo>
                  <a:lnTo>
                    <a:pt x="2309" y="972"/>
                  </a:lnTo>
                  <a:lnTo>
                    <a:pt x="2312" y="972"/>
                  </a:lnTo>
                  <a:lnTo>
                    <a:pt x="2312" y="972"/>
                  </a:lnTo>
                  <a:lnTo>
                    <a:pt x="2312" y="969"/>
                  </a:lnTo>
                  <a:lnTo>
                    <a:pt x="2312" y="969"/>
                  </a:lnTo>
                  <a:lnTo>
                    <a:pt x="2312" y="969"/>
                  </a:lnTo>
                  <a:lnTo>
                    <a:pt x="2312" y="969"/>
                  </a:lnTo>
                  <a:lnTo>
                    <a:pt x="2315" y="972"/>
                  </a:lnTo>
                  <a:lnTo>
                    <a:pt x="2315" y="972"/>
                  </a:lnTo>
                  <a:lnTo>
                    <a:pt x="2315" y="972"/>
                  </a:lnTo>
                  <a:lnTo>
                    <a:pt x="2318" y="972"/>
                  </a:lnTo>
                  <a:lnTo>
                    <a:pt x="2318" y="969"/>
                  </a:lnTo>
                  <a:lnTo>
                    <a:pt x="2318" y="969"/>
                  </a:lnTo>
                  <a:lnTo>
                    <a:pt x="2318" y="966"/>
                  </a:lnTo>
                  <a:lnTo>
                    <a:pt x="2321" y="966"/>
                  </a:lnTo>
                  <a:lnTo>
                    <a:pt x="2321" y="966"/>
                  </a:lnTo>
                  <a:lnTo>
                    <a:pt x="2318" y="963"/>
                  </a:lnTo>
                  <a:lnTo>
                    <a:pt x="2318" y="963"/>
                  </a:lnTo>
                  <a:lnTo>
                    <a:pt x="2321" y="960"/>
                  </a:lnTo>
                  <a:lnTo>
                    <a:pt x="2321" y="960"/>
                  </a:lnTo>
                  <a:lnTo>
                    <a:pt x="2321" y="957"/>
                  </a:lnTo>
                  <a:lnTo>
                    <a:pt x="2315" y="957"/>
                  </a:lnTo>
                  <a:lnTo>
                    <a:pt x="2315" y="957"/>
                  </a:lnTo>
                  <a:lnTo>
                    <a:pt x="2315" y="954"/>
                  </a:lnTo>
                  <a:lnTo>
                    <a:pt x="2315" y="951"/>
                  </a:lnTo>
                  <a:lnTo>
                    <a:pt x="2315" y="948"/>
                  </a:lnTo>
                  <a:lnTo>
                    <a:pt x="2315" y="948"/>
                  </a:lnTo>
                  <a:lnTo>
                    <a:pt x="2315" y="945"/>
                  </a:lnTo>
                  <a:lnTo>
                    <a:pt x="2315" y="942"/>
                  </a:lnTo>
                  <a:lnTo>
                    <a:pt x="2315" y="942"/>
                  </a:lnTo>
                  <a:lnTo>
                    <a:pt x="2312" y="939"/>
                  </a:lnTo>
                  <a:lnTo>
                    <a:pt x="2312" y="939"/>
                  </a:lnTo>
                  <a:lnTo>
                    <a:pt x="2299" y="939"/>
                  </a:lnTo>
                  <a:lnTo>
                    <a:pt x="2296" y="939"/>
                  </a:lnTo>
                  <a:lnTo>
                    <a:pt x="2293" y="939"/>
                  </a:lnTo>
                  <a:lnTo>
                    <a:pt x="2293" y="936"/>
                  </a:lnTo>
                  <a:lnTo>
                    <a:pt x="2296" y="936"/>
                  </a:lnTo>
                  <a:lnTo>
                    <a:pt x="2309" y="936"/>
                  </a:lnTo>
                  <a:lnTo>
                    <a:pt x="2312" y="936"/>
                  </a:lnTo>
                  <a:lnTo>
                    <a:pt x="2315" y="936"/>
                  </a:lnTo>
                  <a:lnTo>
                    <a:pt x="2315" y="933"/>
                  </a:lnTo>
                  <a:lnTo>
                    <a:pt x="2315" y="933"/>
                  </a:lnTo>
                  <a:lnTo>
                    <a:pt x="2315" y="930"/>
                  </a:lnTo>
                  <a:lnTo>
                    <a:pt x="2315" y="930"/>
                  </a:lnTo>
                  <a:lnTo>
                    <a:pt x="2315" y="930"/>
                  </a:lnTo>
                  <a:lnTo>
                    <a:pt x="2312" y="927"/>
                  </a:lnTo>
                  <a:lnTo>
                    <a:pt x="2312" y="924"/>
                  </a:lnTo>
                  <a:lnTo>
                    <a:pt x="2312" y="924"/>
                  </a:lnTo>
                  <a:lnTo>
                    <a:pt x="2312" y="921"/>
                  </a:lnTo>
                  <a:lnTo>
                    <a:pt x="2312" y="921"/>
                  </a:lnTo>
                  <a:lnTo>
                    <a:pt x="2315" y="915"/>
                  </a:lnTo>
                  <a:lnTo>
                    <a:pt x="2318" y="915"/>
                  </a:lnTo>
                  <a:lnTo>
                    <a:pt x="2318" y="912"/>
                  </a:lnTo>
                  <a:lnTo>
                    <a:pt x="2318" y="912"/>
                  </a:lnTo>
                  <a:lnTo>
                    <a:pt x="2321" y="912"/>
                  </a:lnTo>
                  <a:lnTo>
                    <a:pt x="2321" y="909"/>
                  </a:lnTo>
                  <a:lnTo>
                    <a:pt x="2321" y="909"/>
                  </a:lnTo>
                  <a:lnTo>
                    <a:pt x="2318" y="905"/>
                  </a:lnTo>
                  <a:lnTo>
                    <a:pt x="2318" y="905"/>
                  </a:lnTo>
                  <a:lnTo>
                    <a:pt x="2318" y="905"/>
                  </a:lnTo>
                  <a:lnTo>
                    <a:pt x="2315" y="905"/>
                  </a:lnTo>
                  <a:lnTo>
                    <a:pt x="2315" y="905"/>
                  </a:lnTo>
                  <a:lnTo>
                    <a:pt x="2315" y="909"/>
                  </a:lnTo>
                  <a:lnTo>
                    <a:pt x="2315" y="909"/>
                  </a:lnTo>
                  <a:lnTo>
                    <a:pt x="2312" y="909"/>
                  </a:lnTo>
                  <a:lnTo>
                    <a:pt x="2309" y="912"/>
                  </a:lnTo>
                  <a:lnTo>
                    <a:pt x="2309" y="912"/>
                  </a:lnTo>
                  <a:lnTo>
                    <a:pt x="2306" y="909"/>
                  </a:lnTo>
                  <a:lnTo>
                    <a:pt x="2306" y="909"/>
                  </a:lnTo>
                  <a:lnTo>
                    <a:pt x="2306" y="905"/>
                  </a:lnTo>
                  <a:lnTo>
                    <a:pt x="2302" y="905"/>
                  </a:lnTo>
                  <a:lnTo>
                    <a:pt x="2302" y="905"/>
                  </a:lnTo>
                  <a:lnTo>
                    <a:pt x="2302" y="902"/>
                  </a:lnTo>
                  <a:lnTo>
                    <a:pt x="2299" y="902"/>
                  </a:lnTo>
                  <a:lnTo>
                    <a:pt x="2296" y="905"/>
                  </a:lnTo>
                  <a:lnTo>
                    <a:pt x="2293" y="905"/>
                  </a:lnTo>
                  <a:lnTo>
                    <a:pt x="2284" y="902"/>
                  </a:lnTo>
                  <a:lnTo>
                    <a:pt x="2281" y="902"/>
                  </a:lnTo>
                  <a:lnTo>
                    <a:pt x="2278" y="902"/>
                  </a:lnTo>
                  <a:lnTo>
                    <a:pt x="2278" y="899"/>
                  </a:lnTo>
                  <a:lnTo>
                    <a:pt x="2275" y="899"/>
                  </a:lnTo>
                  <a:lnTo>
                    <a:pt x="2269" y="896"/>
                  </a:lnTo>
                  <a:lnTo>
                    <a:pt x="2272" y="893"/>
                  </a:lnTo>
                  <a:lnTo>
                    <a:pt x="2272" y="893"/>
                  </a:lnTo>
                  <a:lnTo>
                    <a:pt x="2272" y="893"/>
                  </a:lnTo>
                  <a:lnTo>
                    <a:pt x="2269" y="893"/>
                  </a:lnTo>
                  <a:lnTo>
                    <a:pt x="2269" y="893"/>
                  </a:lnTo>
                  <a:lnTo>
                    <a:pt x="2269" y="890"/>
                  </a:lnTo>
                  <a:lnTo>
                    <a:pt x="2269" y="890"/>
                  </a:lnTo>
                  <a:lnTo>
                    <a:pt x="2272" y="887"/>
                  </a:lnTo>
                  <a:lnTo>
                    <a:pt x="2272" y="887"/>
                  </a:lnTo>
                  <a:lnTo>
                    <a:pt x="2272" y="887"/>
                  </a:lnTo>
                  <a:lnTo>
                    <a:pt x="2272" y="887"/>
                  </a:lnTo>
                  <a:lnTo>
                    <a:pt x="2269" y="884"/>
                  </a:lnTo>
                  <a:lnTo>
                    <a:pt x="2266" y="884"/>
                  </a:lnTo>
                  <a:lnTo>
                    <a:pt x="2266" y="884"/>
                  </a:lnTo>
                  <a:lnTo>
                    <a:pt x="2266" y="887"/>
                  </a:lnTo>
                  <a:lnTo>
                    <a:pt x="2260" y="887"/>
                  </a:lnTo>
                  <a:lnTo>
                    <a:pt x="2260" y="887"/>
                  </a:lnTo>
                  <a:lnTo>
                    <a:pt x="2263" y="884"/>
                  </a:lnTo>
                  <a:lnTo>
                    <a:pt x="2263" y="884"/>
                  </a:lnTo>
                  <a:lnTo>
                    <a:pt x="2263" y="884"/>
                  </a:lnTo>
                  <a:lnTo>
                    <a:pt x="2263" y="884"/>
                  </a:lnTo>
                  <a:lnTo>
                    <a:pt x="2263" y="881"/>
                  </a:lnTo>
                  <a:lnTo>
                    <a:pt x="2260" y="881"/>
                  </a:lnTo>
                  <a:lnTo>
                    <a:pt x="2260" y="878"/>
                  </a:lnTo>
                  <a:lnTo>
                    <a:pt x="2257" y="878"/>
                  </a:lnTo>
                  <a:lnTo>
                    <a:pt x="2254" y="875"/>
                  </a:lnTo>
                  <a:lnTo>
                    <a:pt x="2254" y="878"/>
                  </a:lnTo>
                  <a:lnTo>
                    <a:pt x="2251" y="878"/>
                  </a:lnTo>
                  <a:lnTo>
                    <a:pt x="2251" y="878"/>
                  </a:lnTo>
                  <a:lnTo>
                    <a:pt x="2248" y="878"/>
                  </a:lnTo>
                  <a:lnTo>
                    <a:pt x="2251" y="875"/>
                  </a:lnTo>
                  <a:lnTo>
                    <a:pt x="2251" y="872"/>
                  </a:lnTo>
                  <a:lnTo>
                    <a:pt x="2251" y="872"/>
                  </a:lnTo>
                  <a:lnTo>
                    <a:pt x="2251" y="872"/>
                  </a:lnTo>
                  <a:lnTo>
                    <a:pt x="2251" y="869"/>
                  </a:lnTo>
                  <a:lnTo>
                    <a:pt x="2251" y="869"/>
                  </a:lnTo>
                  <a:lnTo>
                    <a:pt x="2251" y="869"/>
                  </a:lnTo>
                  <a:lnTo>
                    <a:pt x="2248" y="869"/>
                  </a:lnTo>
                  <a:lnTo>
                    <a:pt x="2245" y="869"/>
                  </a:lnTo>
                  <a:lnTo>
                    <a:pt x="2242" y="869"/>
                  </a:lnTo>
                  <a:lnTo>
                    <a:pt x="2239" y="866"/>
                  </a:lnTo>
                  <a:lnTo>
                    <a:pt x="2239" y="863"/>
                  </a:lnTo>
                  <a:lnTo>
                    <a:pt x="2236" y="863"/>
                  </a:lnTo>
                  <a:lnTo>
                    <a:pt x="2230" y="860"/>
                  </a:lnTo>
                  <a:lnTo>
                    <a:pt x="2230" y="860"/>
                  </a:lnTo>
                  <a:lnTo>
                    <a:pt x="2230" y="860"/>
                  </a:lnTo>
                  <a:lnTo>
                    <a:pt x="2227" y="860"/>
                  </a:lnTo>
                  <a:lnTo>
                    <a:pt x="2224" y="863"/>
                  </a:lnTo>
                  <a:lnTo>
                    <a:pt x="2218" y="863"/>
                  </a:lnTo>
                  <a:lnTo>
                    <a:pt x="2215" y="866"/>
                  </a:lnTo>
                  <a:lnTo>
                    <a:pt x="2208" y="866"/>
                  </a:lnTo>
                  <a:lnTo>
                    <a:pt x="2208" y="869"/>
                  </a:lnTo>
                  <a:lnTo>
                    <a:pt x="2211" y="869"/>
                  </a:lnTo>
                  <a:lnTo>
                    <a:pt x="2211" y="869"/>
                  </a:lnTo>
                  <a:lnTo>
                    <a:pt x="2205" y="866"/>
                  </a:lnTo>
                  <a:lnTo>
                    <a:pt x="2202" y="866"/>
                  </a:lnTo>
                  <a:lnTo>
                    <a:pt x="2199" y="866"/>
                  </a:lnTo>
                  <a:lnTo>
                    <a:pt x="2196" y="863"/>
                  </a:lnTo>
                  <a:lnTo>
                    <a:pt x="2193" y="863"/>
                  </a:lnTo>
                  <a:lnTo>
                    <a:pt x="2193" y="866"/>
                  </a:lnTo>
                  <a:lnTo>
                    <a:pt x="2187" y="869"/>
                  </a:lnTo>
                  <a:lnTo>
                    <a:pt x="2184" y="869"/>
                  </a:lnTo>
                  <a:lnTo>
                    <a:pt x="2187" y="866"/>
                  </a:lnTo>
                  <a:lnTo>
                    <a:pt x="2184" y="863"/>
                  </a:lnTo>
                  <a:lnTo>
                    <a:pt x="2169" y="860"/>
                  </a:lnTo>
                  <a:lnTo>
                    <a:pt x="2163" y="857"/>
                  </a:lnTo>
                  <a:lnTo>
                    <a:pt x="2157" y="857"/>
                  </a:lnTo>
                  <a:lnTo>
                    <a:pt x="2154" y="857"/>
                  </a:lnTo>
                  <a:lnTo>
                    <a:pt x="2148" y="857"/>
                  </a:lnTo>
                  <a:lnTo>
                    <a:pt x="2142" y="860"/>
                  </a:lnTo>
                  <a:lnTo>
                    <a:pt x="2139" y="863"/>
                  </a:lnTo>
                  <a:lnTo>
                    <a:pt x="2136" y="863"/>
                  </a:lnTo>
                  <a:lnTo>
                    <a:pt x="2136" y="866"/>
                  </a:lnTo>
                  <a:lnTo>
                    <a:pt x="2136" y="866"/>
                  </a:lnTo>
                  <a:lnTo>
                    <a:pt x="2136" y="872"/>
                  </a:lnTo>
                  <a:lnTo>
                    <a:pt x="2139" y="875"/>
                  </a:lnTo>
                  <a:lnTo>
                    <a:pt x="2139" y="878"/>
                  </a:lnTo>
                  <a:lnTo>
                    <a:pt x="2142" y="881"/>
                  </a:lnTo>
                  <a:lnTo>
                    <a:pt x="2142" y="884"/>
                  </a:lnTo>
                  <a:lnTo>
                    <a:pt x="2145" y="884"/>
                  </a:lnTo>
                  <a:lnTo>
                    <a:pt x="2145" y="887"/>
                  </a:lnTo>
                  <a:lnTo>
                    <a:pt x="2151" y="887"/>
                  </a:lnTo>
                  <a:lnTo>
                    <a:pt x="2148" y="890"/>
                  </a:lnTo>
                  <a:lnTo>
                    <a:pt x="2145" y="893"/>
                  </a:lnTo>
                  <a:lnTo>
                    <a:pt x="2145" y="893"/>
                  </a:lnTo>
                  <a:lnTo>
                    <a:pt x="2145" y="899"/>
                  </a:lnTo>
                  <a:lnTo>
                    <a:pt x="2145" y="899"/>
                  </a:lnTo>
                  <a:lnTo>
                    <a:pt x="2145" y="902"/>
                  </a:lnTo>
                  <a:lnTo>
                    <a:pt x="2142" y="902"/>
                  </a:lnTo>
                  <a:lnTo>
                    <a:pt x="2142" y="905"/>
                  </a:lnTo>
                  <a:lnTo>
                    <a:pt x="2136" y="912"/>
                  </a:lnTo>
                  <a:lnTo>
                    <a:pt x="2136" y="912"/>
                  </a:lnTo>
                  <a:lnTo>
                    <a:pt x="2136" y="912"/>
                  </a:lnTo>
                  <a:lnTo>
                    <a:pt x="2139" y="912"/>
                  </a:lnTo>
                  <a:lnTo>
                    <a:pt x="2142" y="912"/>
                  </a:lnTo>
                  <a:lnTo>
                    <a:pt x="2148" y="912"/>
                  </a:lnTo>
                  <a:lnTo>
                    <a:pt x="2148" y="912"/>
                  </a:lnTo>
                  <a:lnTo>
                    <a:pt x="2148" y="912"/>
                  </a:lnTo>
                  <a:lnTo>
                    <a:pt x="2145" y="915"/>
                  </a:lnTo>
                  <a:lnTo>
                    <a:pt x="2145" y="915"/>
                  </a:lnTo>
                  <a:lnTo>
                    <a:pt x="2145" y="918"/>
                  </a:lnTo>
                  <a:lnTo>
                    <a:pt x="2145" y="921"/>
                  </a:lnTo>
                  <a:lnTo>
                    <a:pt x="2148" y="921"/>
                  </a:lnTo>
                  <a:lnTo>
                    <a:pt x="2151" y="921"/>
                  </a:lnTo>
                  <a:lnTo>
                    <a:pt x="2151" y="921"/>
                  </a:lnTo>
                  <a:lnTo>
                    <a:pt x="2148" y="921"/>
                  </a:lnTo>
                  <a:lnTo>
                    <a:pt x="2145" y="924"/>
                  </a:lnTo>
                  <a:lnTo>
                    <a:pt x="2148" y="927"/>
                  </a:lnTo>
                  <a:lnTo>
                    <a:pt x="2151" y="933"/>
                  </a:lnTo>
                  <a:lnTo>
                    <a:pt x="2151" y="933"/>
                  </a:lnTo>
                  <a:lnTo>
                    <a:pt x="2148" y="933"/>
                  </a:lnTo>
                  <a:lnTo>
                    <a:pt x="2148" y="936"/>
                  </a:lnTo>
                  <a:lnTo>
                    <a:pt x="2148" y="936"/>
                  </a:lnTo>
                  <a:lnTo>
                    <a:pt x="2154" y="936"/>
                  </a:lnTo>
                  <a:lnTo>
                    <a:pt x="2154" y="936"/>
                  </a:lnTo>
                  <a:lnTo>
                    <a:pt x="2154" y="939"/>
                  </a:lnTo>
                  <a:lnTo>
                    <a:pt x="2154" y="942"/>
                  </a:lnTo>
                  <a:lnTo>
                    <a:pt x="2154" y="942"/>
                  </a:lnTo>
                  <a:lnTo>
                    <a:pt x="2154" y="945"/>
                  </a:lnTo>
                  <a:lnTo>
                    <a:pt x="2151" y="945"/>
                  </a:lnTo>
                  <a:lnTo>
                    <a:pt x="2151" y="948"/>
                  </a:lnTo>
                  <a:lnTo>
                    <a:pt x="2151" y="948"/>
                  </a:lnTo>
                  <a:lnTo>
                    <a:pt x="2154" y="951"/>
                  </a:lnTo>
                  <a:lnTo>
                    <a:pt x="2151" y="951"/>
                  </a:lnTo>
                  <a:lnTo>
                    <a:pt x="2148" y="948"/>
                  </a:lnTo>
                  <a:lnTo>
                    <a:pt x="2145" y="948"/>
                  </a:lnTo>
                  <a:lnTo>
                    <a:pt x="2145" y="948"/>
                  </a:lnTo>
                  <a:lnTo>
                    <a:pt x="2145" y="951"/>
                  </a:lnTo>
                  <a:lnTo>
                    <a:pt x="2145" y="951"/>
                  </a:lnTo>
                  <a:lnTo>
                    <a:pt x="2142" y="954"/>
                  </a:lnTo>
                  <a:lnTo>
                    <a:pt x="2142" y="954"/>
                  </a:lnTo>
                  <a:lnTo>
                    <a:pt x="2145" y="954"/>
                  </a:lnTo>
                  <a:lnTo>
                    <a:pt x="2145" y="957"/>
                  </a:lnTo>
                  <a:lnTo>
                    <a:pt x="2142" y="960"/>
                  </a:lnTo>
                  <a:lnTo>
                    <a:pt x="2139" y="960"/>
                  </a:lnTo>
                  <a:lnTo>
                    <a:pt x="2139" y="963"/>
                  </a:lnTo>
                  <a:lnTo>
                    <a:pt x="2136" y="963"/>
                  </a:lnTo>
                  <a:lnTo>
                    <a:pt x="2136" y="966"/>
                  </a:lnTo>
                  <a:lnTo>
                    <a:pt x="2130" y="972"/>
                  </a:lnTo>
                  <a:lnTo>
                    <a:pt x="2130" y="972"/>
                  </a:lnTo>
                  <a:lnTo>
                    <a:pt x="2130" y="972"/>
                  </a:lnTo>
                  <a:lnTo>
                    <a:pt x="2130" y="975"/>
                  </a:lnTo>
                  <a:lnTo>
                    <a:pt x="2130" y="978"/>
                  </a:lnTo>
                  <a:lnTo>
                    <a:pt x="2130" y="978"/>
                  </a:lnTo>
                  <a:lnTo>
                    <a:pt x="2130" y="981"/>
                  </a:lnTo>
                  <a:lnTo>
                    <a:pt x="2133" y="981"/>
                  </a:lnTo>
                  <a:lnTo>
                    <a:pt x="2139" y="988"/>
                  </a:lnTo>
                  <a:lnTo>
                    <a:pt x="2142" y="988"/>
                  </a:lnTo>
                  <a:lnTo>
                    <a:pt x="2145" y="991"/>
                  </a:lnTo>
                  <a:lnTo>
                    <a:pt x="2148" y="991"/>
                  </a:lnTo>
                  <a:lnTo>
                    <a:pt x="2151" y="994"/>
                  </a:lnTo>
                  <a:lnTo>
                    <a:pt x="2157" y="997"/>
                  </a:lnTo>
                  <a:lnTo>
                    <a:pt x="2163" y="1006"/>
                  </a:lnTo>
                  <a:lnTo>
                    <a:pt x="2163" y="1009"/>
                  </a:lnTo>
                  <a:lnTo>
                    <a:pt x="2166" y="1012"/>
                  </a:lnTo>
                  <a:lnTo>
                    <a:pt x="2169" y="1018"/>
                  </a:lnTo>
                  <a:lnTo>
                    <a:pt x="2169" y="1021"/>
                  </a:lnTo>
                  <a:lnTo>
                    <a:pt x="2169" y="1024"/>
                  </a:lnTo>
                  <a:lnTo>
                    <a:pt x="2169" y="1033"/>
                  </a:lnTo>
                  <a:lnTo>
                    <a:pt x="2169" y="1036"/>
                  </a:lnTo>
                  <a:lnTo>
                    <a:pt x="2169" y="1042"/>
                  </a:lnTo>
                  <a:lnTo>
                    <a:pt x="2169" y="1048"/>
                  </a:lnTo>
                  <a:lnTo>
                    <a:pt x="2169" y="1051"/>
                  </a:lnTo>
                  <a:lnTo>
                    <a:pt x="2169" y="1054"/>
                  </a:lnTo>
                  <a:lnTo>
                    <a:pt x="2166" y="1057"/>
                  </a:lnTo>
                  <a:lnTo>
                    <a:pt x="2163" y="1060"/>
                  </a:lnTo>
                  <a:lnTo>
                    <a:pt x="2160" y="1067"/>
                  </a:lnTo>
                  <a:lnTo>
                    <a:pt x="2157" y="1067"/>
                  </a:lnTo>
                  <a:lnTo>
                    <a:pt x="2154" y="1070"/>
                  </a:lnTo>
                  <a:lnTo>
                    <a:pt x="2145" y="1076"/>
                  </a:lnTo>
                  <a:lnTo>
                    <a:pt x="2145" y="1079"/>
                  </a:lnTo>
                  <a:lnTo>
                    <a:pt x="2142" y="1082"/>
                  </a:lnTo>
                  <a:lnTo>
                    <a:pt x="2136" y="1082"/>
                  </a:lnTo>
                  <a:lnTo>
                    <a:pt x="2133" y="1085"/>
                  </a:lnTo>
                  <a:lnTo>
                    <a:pt x="2130" y="1088"/>
                  </a:lnTo>
                  <a:lnTo>
                    <a:pt x="2120" y="1091"/>
                  </a:lnTo>
                  <a:lnTo>
                    <a:pt x="2120" y="1091"/>
                  </a:lnTo>
                  <a:lnTo>
                    <a:pt x="2105" y="1097"/>
                  </a:lnTo>
                  <a:lnTo>
                    <a:pt x="2102" y="1097"/>
                  </a:lnTo>
                  <a:lnTo>
                    <a:pt x="2102" y="1097"/>
                  </a:lnTo>
                  <a:lnTo>
                    <a:pt x="2105" y="1097"/>
                  </a:lnTo>
                  <a:lnTo>
                    <a:pt x="2105" y="1097"/>
                  </a:lnTo>
                  <a:lnTo>
                    <a:pt x="2105" y="1100"/>
                  </a:lnTo>
                  <a:lnTo>
                    <a:pt x="2108" y="1103"/>
                  </a:lnTo>
                  <a:lnTo>
                    <a:pt x="2108" y="1106"/>
                  </a:lnTo>
                  <a:lnTo>
                    <a:pt x="2108" y="1106"/>
                  </a:lnTo>
                  <a:lnTo>
                    <a:pt x="2111" y="1109"/>
                  </a:lnTo>
                  <a:lnTo>
                    <a:pt x="2111" y="1109"/>
                  </a:lnTo>
                  <a:lnTo>
                    <a:pt x="2114" y="1109"/>
                  </a:lnTo>
                  <a:lnTo>
                    <a:pt x="2114" y="1112"/>
                  </a:lnTo>
                  <a:lnTo>
                    <a:pt x="2114" y="1112"/>
                  </a:lnTo>
                  <a:lnTo>
                    <a:pt x="2114" y="1112"/>
                  </a:lnTo>
                  <a:lnTo>
                    <a:pt x="2114" y="1112"/>
                  </a:lnTo>
                  <a:lnTo>
                    <a:pt x="2117" y="1115"/>
                  </a:lnTo>
                  <a:lnTo>
                    <a:pt x="2117" y="1115"/>
                  </a:lnTo>
                  <a:lnTo>
                    <a:pt x="2117" y="1115"/>
                  </a:lnTo>
                  <a:lnTo>
                    <a:pt x="2117" y="1118"/>
                  </a:lnTo>
                  <a:lnTo>
                    <a:pt x="2117" y="1118"/>
                  </a:lnTo>
                  <a:lnTo>
                    <a:pt x="2117" y="1118"/>
                  </a:lnTo>
                  <a:lnTo>
                    <a:pt x="2120" y="1121"/>
                  </a:lnTo>
                  <a:lnTo>
                    <a:pt x="2120" y="1121"/>
                  </a:lnTo>
                  <a:lnTo>
                    <a:pt x="2117" y="1121"/>
                  </a:lnTo>
                  <a:lnTo>
                    <a:pt x="2117" y="1121"/>
                  </a:lnTo>
                  <a:lnTo>
                    <a:pt x="2117" y="1124"/>
                  </a:lnTo>
                  <a:lnTo>
                    <a:pt x="2117" y="1124"/>
                  </a:lnTo>
                  <a:lnTo>
                    <a:pt x="2117" y="1124"/>
                  </a:lnTo>
                  <a:lnTo>
                    <a:pt x="2117" y="1127"/>
                  </a:lnTo>
                  <a:lnTo>
                    <a:pt x="2117" y="1133"/>
                  </a:lnTo>
                  <a:lnTo>
                    <a:pt x="2120" y="1139"/>
                  </a:lnTo>
                  <a:lnTo>
                    <a:pt x="2120" y="1142"/>
                  </a:lnTo>
                  <a:lnTo>
                    <a:pt x="2120" y="1146"/>
                  </a:lnTo>
                  <a:lnTo>
                    <a:pt x="2124" y="1146"/>
                  </a:lnTo>
                  <a:lnTo>
                    <a:pt x="2124" y="1149"/>
                  </a:lnTo>
                  <a:lnTo>
                    <a:pt x="2124" y="1149"/>
                  </a:lnTo>
                  <a:lnTo>
                    <a:pt x="2124" y="1152"/>
                  </a:lnTo>
                  <a:lnTo>
                    <a:pt x="2124" y="1155"/>
                  </a:lnTo>
                  <a:lnTo>
                    <a:pt x="2124" y="1155"/>
                  </a:lnTo>
                  <a:lnTo>
                    <a:pt x="2127" y="1158"/>
                  </a:lnTo>
                  <a:lnTo>
                    <a:pt x="2127" y="1158"/>
                  </a:lnTo>
                  <a:lnTo>
                    <a:pt x="2130" y="1161"/>
                  </a:lnTo>
                  <a:lnTo>
                    <a:pt x="2130" y="1164"/>
                  </a:lnTo>
                  <a:lnTo>
                    <a:pt x="2130" y="1164"/>
                  </a:lnTo>
                  <a:lnTo>
                    <a:pt x="2130" y="1164"/>
                  </a:lnTo>
                  <a:lnTo>
                    <a:pt x="2130" y="1164"/>
                  </a:lnTo>
                  <a:lnTo>
                    <a:pt x="2130" y="1167"/>
                  </a:lnTo>
                  <a:lnTo>
                    <a:pt x="2127" y="1167"/>
                  </a:lnTo>
                  <a:lnTo>
                    <a:pt x="2124" y="1170"/>
                  </a:lnTo>
                  <a:lnTo>
                    <a:pt x="2124" y="1173"/>
                  </a:lnTo>
                  <a:lnTo>
                    <a:pt x="2120" y="1176"/>
                  </a:lnTo>
                  <a:lnTo>
                    <a:pt x="2120" y="1176"/>
                  </a:lnTo>
                  <a:lnTo>
                    <a:pt x="2120" y="1179"/>
                  </a:lnTo>
                  <a:lnTo>
                    <a:pt x="2117" y="1179"/>
                  </a:lnTo>
                  <a:lnTo>
                    <a:pt x="2117" y="1179"/>
                  </a:lnTo>
                  <a:lnTo>
                    <a:pt x="2124" y="1185"/>
                  </a:lnTo>
                  <a:lnTo>
                    <a:pt x="2124" y="1185"/>
                  </a:lnTo>
                  <a:lnTo>
                    <a:pt x="2124" y="1185"/>
                  </a:lnTo>
                  <a:lnTo>
                    <a:pt x="2124" y="1188"/>
                  </a:lnTo>
                  <a:lnTo>
                    <a:pt x="2120" y="1188"/>
                  </a:lnTo>
                  <a:lnTo>
                    <a:pt x="2120" y="1191"/>
                  </a:lnTo>
                  <a:lnTo>
                    <a:pt x="2120" y="1194"/>
                  </a:lnTo>
                  <a:lnTo>
                    <a:pt x="2120" y="1194"/>
                  </a:lnTo>
                  <a:lnTo>
                    <a:pt x="2117" y="1188"/>
                  </a:lnTo>
                  <a:lnTo>
                    <a:pt x="2117" y="1188"/>
                  </a:lnTo>
                  <a:lnTo>
                    <a:pt x="2117" y="1188"/>
                  </a:lnTo>
                  <a:lnTo>
                    <a:pt x="2117" y="1185"/>
                  </a:lnTo>
                  <a:lnTo>
                    <a:pt x="2114" y="1185"/>
                  </a:lnTo>
                  <a:lnTo>
                    <a:pt x="2114" y="1185"/>
                  </a:lnTo>
                  <a:lnTo>
                    <a:pt x="2114" y="1185"/>
                  </a:lnTo>
                  <a:lnTo>
                    <a:pt x="2111" y="1182"/>
                  </a:lnTo>
                  <a:lnTo>
                    <a:pt x="2111" y="1182"/>
                  </a:lnTo>
                  <a:lnTo>
                    <a:pt x="2108" y="1185"/>
                  </a:lnTo>
                  <a:lnTo>
                    <a:pt x="2108" y="1185"/>
                  </a:lnTo>
                  <a:lnTo>
                    <a:pt x="2108" y="1185"/>
                  </a:lnTo>
                  <a:lnTo>
                    <a:pt x="2105" y="1188"/>
                  </a:lnTo>
                  <a:lnTo>
                    <a:pt x="2105" y="1188"/>
                  </a:lnTo>
                  <a:lnTo>
                    <a:pt x="2105" y="1191"/>
                  </a:lnTo>
                  <a:lnTo>
                    <a:pt x="2102" y="1194"/>
                  </a:lnTo>
                  <a:lnTo>
                    <a:pt x="2102" y="1194"/>
                  </a:lnTo>
                  <a:lnTo>
                    <a:pt x="2102" y="1197"/>
                  </a:lnTo>
                  <a:lnTo>
                    <a:pt x="2102" y="1197"/>
                  </a:lnTo>
                  <a:lnTo>
                    <a:pt x="2105" y="1197"/>
                  </a:lnTo>
                  <a:lnTo>
                    <a:pt x="2108" y="1203"/>
                  </a:lnTo>
                  <a:lnTo>
                    <a:pt x="2111" y="1203"/>
                  </a:lnTo>
                  <a:lnTo>
                    <a:pt x="2111" y="1206"/>
                  </a:lnTo>
                  <a:lnTo>
                    <a:pt x="2108" y="1203"/>
                  </a:lnTo>
                  <a:lnTo>
                    <a:pt x="2105" y="1200"/>
                  </a:lnTo>
                  <a:lnTo>
                    <a:pt x="2102" y="1194"/>
                  </a:lnTo>
                  <a:lnTo>
                    <a:pt x="2099" y="1194"/>
                  </a:lnTo>
                  <a:lnTo>
                    <a:pt x="2096" y="1191"/>
                  </a:lnTo>
                  <a:lnTo>
                    <a:pt x="2093" y="1191"/>
                  </a:lnTo>
                  <a:lnTo>
                    <a:pt x="2090" y="1191"/>
                  </a:lnTo>
                  <a:lnTo>
                    <a:pt x="2087" y="1191"/>
                  </a:lnTo>
                  <a:lnTo>
                    <a:pt x="2084" y="1194"/>
                  </a:lnTo>
                  <a:lnTo>
                    <a:pt x="2081" y="1197"/>
                  </a:lnTo>
                  <a:lnTo>
                    <a:pt x="2081" y="1197"/>
                  </a:lnTo>
                  <a:lnTo>
                    <a:pt x="2084" y="1191"/>
                  </a:lnTo>
                  <a:lnTo>
                    <a:pt x="2087" y="1191"/>
                  </a:lnTo>
                  <a:lnTo>
                    <a:pt x="2087" y="1188"/>
                  </a:lnTo>
                  <a:lnTo>
                    <a:pt x="2087" y="1188"/>
                  </a:lnTo>
                  <a:lnTo>
                    <a:pt x="2087" y="1185"/>
                  </a:lnTo>
                  <a:lnTo>
                    <a:pt x="2084" y="1182"/>
                  </a:lnTo>
                  <a:lnTo>
                    <a:pt x="2084" y="1179"/>
                  </a:lnTo>
                  <a:lnTo>
                    <a:pt x="2084" y="1179"/>
                  </a:lnTo>
                  <a:lnTo>
                    <a:pt x="2078" y="1173"/>
                  </a:lnTo>
                  <a:lnTo>
                    <a:pt x="2075" y="1170"/>
                  </a:lnTo>
                  <a:lnTo>
                    <a:pt x="2072" y="1170"/>
                  </a:lnTo>
                  <a:lnTo>
                    <a:pt x="2069" y="1167"/>
                  </a:lnTo>
                  <a:lnTo>
                    <a:pt x="2066" y="1167"/>
                  </a:lnTo>
                  <a:lnTo>
                    <a:pt x="2066" y="1167"/>
                  </a:lnTo>
                  <a:lnTo>
                    <a:pt x="2063" y="1167"/>
                  </a:lnTo>
                  <a:lnTo>
                    <a:pt x="2060" y="1167"/>
                  </a:lnTo>
                  <a:lnTo>
                    <a:pt x="2060" y="1167"/>
                  </a:lnTo>
                  <a:lnTo>
                    <a:pt x="2060" y="1164"/>
                  </a:lnTo>
                  <a:lnTo>
                    <a:pt x="2063" y="1164"/>
                  </a:lnTo>
                  <a:lnTo>
                    <a:pt x="2063" y="1164"/>
                  </a:lnTo>
                  <a:lnTo>
                    <a:pt x="2066" y="1161"/>
                  </a:lnTo>
                  <a:lnTo>
                    <a:pt x="2063" y="1161"/>
                  </a:lnTo>
                  <a:lnTo>
                    <a:pt x="2060" y="1158"/>
                  </a:lnTo>
                  <a:lnTo>
                    <a:pt x="2060" y="1155"/>
                  </a:lnTo>
                  <a:lnTo>
                    <a:pt x="2054" y="1149"/>
                  </a:lnTo>
                  <a:lnTo>
                    <a:pt x="2054" y="1149"/>
                  </a:lnTo>
                  <a:lnTo>
                    <a:pt x="2051" y="1146"/>
                  </a:lnTo>
                  <a:lnTo>
                    <a:pt x="2051" y="1146"/>
                  </a:lnTo>
                  <a:lnTo>
                    <a:pt x="2051" y="1142"/>
                  </a:lnTo>
                  <a:lnTo>
                    <a:pt x="2051" y="1142"/>
                  </a:lnTo>
                  <a:lnTo>
                    <a:pt x="2051" y="1139"/>
                  </a:lnTo>
                  <a:lnTo>
                    <a:pt x="2051" y="1139"/>
                  </a:lnTo>
                  <a:lnTo>
                    <a:pt x="2051" y="1136"/>
                  </a:lnTo>
                  <a:lnTo>
                    <a:pt x="2054" y="1133"/>
                  </a:lnTo>
                  <a:lnTo>
                    <a:pt x="2051" y="1130"/>
                  </a:lnTo>
                  <a:lnTo>
                    <a:pt x="2051" y="1127"/>
                  </a:lnTo>
                  <a:lnTo>
                    <a:pt x="2054" y="1124"/>
                  </a:lnTo>
                  <a:lnTo>
                    <a:pt x="2054" y="1121"/>
                  </a:lnTo>
                  <a:lnTo>
                    <a:pt x="2051" y="1118"/>
                  </a:lnTo>
                  <a:lnTo>
                    <a:pt x="2051" y="1115"/>
                  </a:lnTo>
                  <a:lnTo>
                    <a:pt x="2051" y="1115"/>
                  </a:lnTo>
                  <a:lnTo>
                    <a:pt x="2048" y="1112"/>
                  </a:lnTo>
                  <a:lnTo>
                    <a:pt x="2048" y="1109"/>
                  </a:lnTo>
                  <a:lnTo>
                    <a:pt x="2048" y="1106"/>
                  </a:lnTo>
                  <a:lnTo>
                    <a:pt x="2048" y="1103"/>
                  </a:lnTo>
                  <a:lnTo>
                    <a:pt x="2051" y="1094"/>
                  </a:lnTo>
                  <a:lnTo>
                    <a:pt x="2051" y="1091"/>
                  </a:lnTo>
                  <a:lnTo>
                    <a:pt x="2048" y="1088"/>
                  </a:lnTo>
                  <a:lnTo>
                    <a:pt x="2048" y="1085"/>
                  </a:lnTo>
                  <a:lnTo>
                    <a:pt x="2045" y="1082"/>
                  </a:lnTo>
                  <a:lnTo>
                    <a:pt x="2042" y="1082"/>
                  </a:lnTo>
                  <a:lnTo>
                    <a:pt x="2039" y="1082"/>
                  </a:lnTo>
                  <a:lnTo>
                    <a:pt x="2039" y="1082"/>
                  </a:lnTo>
                  <a:lnTo>
                    <a:pt x="2036" y="1082"/>
                  </a:lnTo>
                  <a:lnTo>
                    <a:pt x="2036" y="1082"/>
                  </a:lnTo>
                  <a:lnTo>
                    <a:pt x="2029" y="1082"/>
                  </a:lnTo>
                  <a:lnTo>
                    <a:pt x="2023" y="1079"/>
                  </a:lnTo>
                  <a:lnTo>
                    <a:pt x="2020" y="1079"/>
                  </a:lnTo>
                  <a:lnTo>
                    <a:pt x="2014" y="1079"/>
                  </a:lnTo>
                  <a:lnTo>
                    <a:pt x="2014" y="1079"/>
                  </a:lnTo>
                  <a:lnTo>
                    <a:pt x="2014" y="1079"/>
                  </a:lnTo>
                  <a:lnTo>
                    <a:pt x="2011" y="1079"/>
                  </a:lnTo>
                  <a:lnTo>
                    <a:pt x="2008" y="1079"/>
                  </a:lnTo>
                  <a:lnTo>
                    <a:pt x="2005" y="1079"/>
                  </a:lnTo>
                  <a:lnTo>
                    <a:pt x="2002" y="1079"/>
                  </a:lnTo>
                  <a:lnTo>
                    <a:pt x="1999" y="1079"/>
                  </a:lnTo>
                  <a:lnTo>
                    <a:pt x="1993" y="1079"/>
                  </a:lnTo>
                  <a:lnTo>
                    <a:pt x="1990" y="1079"/>
                  </a:lnTo>
                  <a:lnTo>
                    <a:pt x="1990" y="1079"/>
                  </a:lnTo>
                  <a:lnTo>
                    <a:pt x="1987" y="1082"/>
                  </a:lnTo>
                  <a:lnTo>
                    <a:pt x="1984" y="1085"/>
                  </a:lnTo>
                  <a:lnTo>
                    <a:pt x="1984" y="1085"/>
                  </a:lnTo>
                  <a:lnTo>
                    <a:pt x="1987" y="1079"/>
                  </a:lnTo>
                  <a:lnTo>
                    <a:pt x="1987" y="1076"/>
                  </a:lnTo>
                  <a:lnTo>
                    <a:pt x="1987" y="1076"/>
                  </a:lnTo>
                  <a:lnTo>
                    <a:pt x="1984" y="1076"/>
                  </a:lnTo>
                  <a:lnTo>
                    <a:pt x="1984" y="1073"/>
                  </a:lnTo>
                  <a:lnTo>
                    <a:pt x="1981" y="1073"/>
                  </a:lnTo>
                  <a:lnTo>
                    <a:pt x="1978" y="1070"/>
                  </a:lnTo>
                  <a:lnTo>
                    <a:pt x="1975" y="1067"/>
                  </a:lnTo>
                  <a:lnTo>
                    <a:pt x="1972" y="1067"/>
                  </a:lnTo>
                  <a:lnTo>
                    <a:pt x="1969" y="1067"/>
                  </a:lnTo>
                  <a:lnTo>
                    <a:pt x="1963" y="1063"/>
                  </a:lnTo>
                  <a:lnTo>
                    <a:pt x="1954" y="1060"/>
                  </a:lnTo>
                  <a:lnTo>
                    <a:pt x="1945" y="1057"/>
                  </a:lnTo>
                  <a:lnTo>
                    <a:pt x="1941" y="1057"/>
                  </a:lnTo>
                  <a:lnTo>
                    <a:pt x="1938" y="1057"/>
                  </a:lnTo>
                  <a:lnTo>
                    <a:pt x="1932" y="1048"/>
                  </a:lnTo>
                  <a:lnTo>
                    <a:pt x="1929" y="1045"/>
                  </a:lnTo>
                  <a:lnTo>
                    <a:pt x="1923" y="1042"/>
                  </a:lnTo>
                  <a:lnTo>
                    <a:pt x="1920" y="1039"/>
                  </a:lnTo>
                  <a:lnTo>
                    <a:pt x="1914" y="1036"/>
                  </a:lnTo>
                  <a:lnTo>
                    <a:pt x="1911" y="1033"/>
                  </a:lnTo>
                  <a:lnTo>
                    <a:pt x="1911" y="1033"/>
                  </a:lnTo>
                  <a:lnTo>
                    <a:pt x="1905" y="1033"/>
                  </a:lnTo>
                  <a:lnTo>
                    <a:pt x="1902" y="1030"/>
                  </a:lnTo>
                  <a:lnTo>
                    <a:pt x="1893" y="1030"/>
                  </a:lnTo>
                  <a:lnTo>
                    <a:pt x="1887" y="1027"/>
                  </a:lnTo>
                  <a:lnTo>
                    <a:pt x="1881" y="1024"/>
                  </a:lnTo>
                  <a:lnTo>
                    <a:pt x="1875" y="1021"/>
                  </a:lnTo>
                  <a:lnTo>
                    <a:pt x="1869" y="1021"/>
                  </a:lnTo>
                  <a:lnTo>
                    <a:pt x="1866" y="1021"/>
                  </a:lnTo>
                  <a:lnTo>
                    <a:pt x="1844" y="1027"/>
                  </a:lnTo>
                  <a:lnTo>
                    <a:pt x="1841" y="1027"/>
                  </a:lnTo>
                  <a:lnTo>
                    <a:pt x="1838" y="1030"/>
                  </a:lnTo>
                  <a:lnTo>
                    <a:pt x="1838" y="1030"/>
                  </a:lnTo>
                  <a:lnTo>
                    <a:pt x="1838" y="1027"/>
                  </a:lnTo>
                  <a:lnTo>
                    <a:pt x="1838" y="1027"/>
                  </a:lnTo>
                  <a:lnTo>
                    <a:pt x="1835" y="1027"/>
                  </a:lnTo>
                  <a:lnTo>
                    <a:pt x="1835" y="1027"/>
                  </a:lnTo>
                  <a:lnTo>
                    <a:pt x="1832" y="1030"/>
                  </a:lnTo>
                  <a:lnTo>
                    <a:pt x="1829" y="1030"/>
                  </a:lnTo>
                  <a:lnTo>
                    <a:pt x="1829" y="1030"/>
                  </a:lnTo>
                  <a:lnTo>
                    <a:pt x="1829" y="1030"/>
                  </a:lnTo>
                  <a:lnTo>
                    <a:pt x="1829" y="1030"/>
                  </a:lnTo>
                  <a:lnTo>
                    <a:pt x="1832" y="1030"/>
                  </a:lnTo>
                  <a:lnTo>
                    <a:pt x="1832" y="1027"/>
                  </a:lnTo>
                  <a:lnTo>
                    <a:pt x="1835" y="1024"/>
                  </a:lnTo>
                  <a:lnTo>
                    <a:pt x="1835" y="1021"/>
                  </a:lnTo>
                  <a:lnTo>
                    <a:pt x="1835" y="1021"/>
                  </a:lnTo>
                  <a:lnTo>
                    <a:pt x="1835" y="1018"/>
                  </a:lnTo>
                  <a:lnTo>
                    <a:pt x="1835" y="1018"/>
                  </a:lnTo>
                  <a:lnTo>
                    <a:pt x="1835" y="1015"/>
                  </a:lnTo>
                  <a:lnTo>
                    <a:pt x="1832" y="1006"/>
                  </a:lnTo>
                  <a:lnTo>
                    <a:pt x="1829" y="1003"/>
                  </a:lnTo>
                  <a:lnTo>
                    <a:pt x="1829" y="997"/>
                  </a:lnTo>
                  <a:lnTo>
                    <a:pt x="1826" y="991"/>
                  </a:lnTo>
                  <a:lnTo>
                    <a:pt x="1823" y="984"/>
                  </a:lnTo>
                  <a:lnTo>
                    <a:pt x="1823" y="981"/>
                  </a:lnTo>
                  <a:lnTo>
                    <a:pt x="1820" y="978"/>
                  </a:lnTo>
                  <a:lnTo>
                    <a:pt x="1820" y="975"/>
                  </a:lnTo>
                  <a:lnTo>
                    <a:pt x="1820" y="975"/>
                  </a:lnTo>
                  <a:lnTo>
                    <a:pt x="1817" y="975"/>
                  </a:lnTo>
                  <a:lnTo>
                    <a:pt x="1814" y="975"/>
                  </a:lnTo>
                  <a:lnTo>
                    <a:pt x="1808" y="975"/>
                  </a:lnTo>
                  <a:lnTo>
                    <a:pt x="1802" y="975"/>
                  </a:lnTo>
                  <a:lnTo>
                    <a:pt x="1802" y="975"/>
                  </a:lnTo>
                  <a:lnTo>
                    <a:pt x="1799" y="978"/>
                  </a:lnTo>
                  <a:lnTo>
                    <a:pt x="1799" y="988"/>
                  </a:lnTo>
                  <a:lnTo>
                    <a:pt x="1796" y="991"/>
                  </a:lnTo>
                  <a:lnTo>
                    <a:pt x="1796" y="988"/>
                  </a:lnTo>
                  <a:lnTo>
                    <a:pt x="1799" y="978"/>
                  </a:lnTo>
                  <a:lnTo>
                    <a:pt x="1799" y="975"/>
                  </a:lnTo>
                  <a:lnTo>
                    <a:pt x="1796" y="975"/>
                  </a:lnTo>
                  <a:lnTo>
                    <a:pt x="1793" y="972"/>
                  </a:lnTo>
                  <a:lnTo>
                    <a:pt x="1793" y="972"/>
                  </a:lnTo>
                  <a:lnTo>
                    <a:pt x="1790" y="972"/>
                  </a:lnTo>
                  <a:lnTo>
                    <a:pt x="1790" y="972"/>
                  </a:lnTo>
                  <a:lnTo>
                    <a:pt x="1790" y="972"/>
                  </a:lnTo>
                  <a:lnTo>
                    <a:pt x="1787" y="969"/>
                  </a:lnTo>
                  <a:lnTo>
                    <a:pt x="1787" y="966"/>
                  </a:lnTo>
                  <a:lnTo>
                    <a:pt x="1787" y="966"/>
                  </a:lnTo>
                  <a:lnTo>
                    <a:pt x="1784" y="966"/>
                  </a:lnTo>
                  <a:lnTo>
                    <a:pt x="1787" y="966"/>
                  </a:lnTo>
                  <a:lnTo>
                    <a:pt x="1787" y="963"/>
                  </a:lnTo>
                  <a:lnTo>
                    <a:pt x="1787" y="960"/>
                  </a:lnTo>
                  <a:lnTo>
                    <a:pt x="1787" y="954"/>
                  </a:lnTo>
                  <a:lnTo>
                    <a:pt x="1787" y="939"/>
                  </a:lnTo>
                  <a:lnTo>
                    <a:pt x="1787" y="933"/>
                  </a:lnTo>
                  <a:lnTo>
                    <a:pt x="1790" y="927"/>
                  </a:lnTo>
                  <a:lnTo>
                    <a:pt x="1790" y="924"/>
                  </a:lnTo>
                  <a:lnTo>
                    <a:pt x="1790" y="924"/>
                  </a:lnTo>
                  <a:lnTo>
                    <a:pt x="1790" y="924"/>
                  </a:lnTo>
                  <a:lnTo>
                    <a:pt x="1787" y="921"/>
                  </a:lnTo>
                  <a:lnTo>
                    <a:pt x="1790" y="921"/>
                  </a:lnTo>
                  <a:lnTo>
                    <a:pt x="1793" y="921"/>
                  </a:lnTo>
                  <a:lnTo>
                    <a:pt x="1793" y="918"/>
                  </a:lnTo>
                  <a:lnTo>
                    <a:pt x="1796" y="915"/>
                  </a:lnTo>
                  <a:lnTo>
                    <a:pt x="1796" y="909"/>
                  </a:lnTo>
                  <a:lnTo>
                    <a:pt x="1802" y="905"/>
                  </a:lnTo>
                  <a:lnTo>
                    <a:pt x="1802" y="902"/>
                  </a:lnTo>
                  <a:lnTo>
                    <a:pt x="1802" y="899"/>
                  </a:lnTo>
                  <a:lnTo>
                    <a:pt x="1802" y="896"/>
                  </a:lnTo>
                  <a:lnTo>
                    <a:pt x="1802" y="896"/>
                  </a:lnTo>
                  <a:lnTo>
                    <a:pt x="1802" y="896"/>
                  </a:lnTo>
                  <a:lnTo>
                    <a:pt x="1805" y="896"/>
                  </a:lnTo>
                  <a:lnTo>
                    <a:pt x="1805" y="896"/>
                  </a:lnTo>
                  <a:lnTo>
                    <a:pt x="1805" y="893"/>
                  </a:lnTo>
                  <a:lnTo>
                    <a:pt x="1805" y="893"/>
                  </a:lnTo>
                  <a:lnTo>
                    <a:pt x="1805" y="890"/>
                  </a:lnTo>
                  <a:lnTo>
                    <a:pt x="1811" y="887"/>
                  </a:lnTo>
                  <a:lnTo>
                    <a:pt x="1817" y="884"/>
                  </a:lnTo>
                  <a:lnTo>
                    <a:pt x="1817" y="881"/>
                  </a:lnTo>
                  <a:lnTo>
                    <a:pt x="1817" y="881"/>
                  </a:lnTo>
                  <a:lnTo>
                    <a:pt x="1817" y="881"/>
                  </a:lnTo>
                  <a:lnTo>
                    <a:pt x="1817" y="881"/>
                  </a:lnTo>
                  <a:lnTo>
                    <a:pt x="1814" y="878"/>
                  </a:lnTo>
                  <a:lnTo>
                    <a:pt x="1814" y="878"/>
                  </a:lnTo>
                  <a:lnTo>
                    <a:pt x="1814" y="875"/>
                  </a:lnTo>
                  <a:lnTo>
                    <a:pt x="1817" y="875"/>
                  </a:lnTo>
                  <a:lnTo>
                    <a:pt x="1817" y="875"/>
                  </a:lnTo>
                  <a:lnTo>
                    <a:pt x="1820" y="875"/>
                  </a:lnTo>
                  <a:lnTo>
                    <a:pt x="1817" y="875"/>
                  </a:lnTo>
                  <a:lnTo>
                    <a:pt x="1817" y="875"/>
                  </a:lnTo>
                  <a:lnTo>
                    <a:pt x="1817" y="872"/>
                  </a:lnTo>
                  <a:lnTo>
                    <a:pt x="1820" y="872"/>
                  </a:lnTo>
                  <a:lnTo>
                    <a:pt x="1823" y="872"/>
                  </a:lnTo>
                  <a:lnTo>
                    <a:pt x="1823" y="872"/>
                  </a:lnTo>
                  <a:lnTo>
                    <a:pt x="1823" y="872"/>
                  </a:lnTo>
                  <a:lnTo>
                    <a:pt x="1823" y="869"/>
                  </a:lnTo>
                  <a:lnTo>
                    <a:pt x="1823" y="869"/>
                  </a:lnTo>
                  <a:lnTo>
                    <a:pt x="1826" y="866"/>
                  </a:lnTo>
                  <a:lnTo>
                    <a:pt x="1826" y="866"/>
                  </a:lnTo>
                  <a:lnTo>
                    <a:pt x="1826" y="866"/>
                  </a:lnTo>
                  <a:lnTo>
                    <a:pt x="1820" y="863"/>
                  </a:lnTo>
                  <a:lnTo>
                    <a:pt x="1820" y="863"/>
                  </a:lnTo>
                  <a:lnTo>
                    <a:pt x="1820" y="863"/>
                  </a:lnTo>
                  <a:lnTo>
                    <a:pt x="1826" y="863"/>
                  </a:lnTo>
                  <a:lnTo>
                    <a:pt x="1829" y="866"/>
                  </a:lnTo>
                  <a:lnTo>
                    <a:pt x="1832" y="866"/>
                  </a:lnTo>
                  <a:lnTo>
                    <a:pt x="1832" y="869"/>
                  </a:lnTo>
                  <a:lnTo>
                    <a:pt x="1835" y="869"/>
                  </a:lnTo>
                  <a:lnTo>
                    <a:pt x="1835" y="869"/>
                  </a:lnTo>
                  <a:lnTo>
                    <a:pt x="1832" y="866"/>
                  </a:lnTo>
                  <a:lnTo>
                    <a:pt x="1832" y="863"/>
                  </a:lnTo>
                  <a:lnTo>
                    <a:pt x="1829" y="863"/>
                  </a:lnTo>
                  <a:lnTo>
                    <a:pt x="1829" y="863"/>
                  </a:lnTo>
                  <a:lnTo>
                    <a:pt x="1832" y="860"/>
                  </a:lnTo>
                  <a:lnTo>
                    <a:pt x="1832" y="860"/>
                  </a:lnTo>
                  <a:lnTo>
                    <a:pt x="1835" y="857"/>
                  </a:lnTo>
                  <a:lnTo>
                    <a:pt x="1835" y="857"/>
                  </a:lnTo>
                  <a:lnTo>
                    <a:pt x="1835" y="857"/>
                  </a:lnTo>
                  <a:lnTo>
                    <a:pt x="1838" y="857"/>
                  </a:lnTo>
                  <a:lnTo>
                    <a:pt x="1838" y="857"/>
                  </a:lnTo>
                  <a:lnTo>
                    <a:pt x="1841" y="854"/>
                  </a:lnTo>
                  <a:lnTo>
                    <a:pt x="1841" y="854"/>
                  </a:lnTo>
                  <a:lnTo>
                    <a:pt x="1844" y="857"/>
                  </a:lnTo>
                  <a:lnTo>
                    <a:pt x="1844" y="857"/>
                  </a:lnTo>
                  <a:lnTo>
                    <a:pt x="1847" y="857"/>
                  </a:lnTo>
                  <a:lnTo>
                    <a:pt x="1847" y="854"/>
                  </a:lnTo>
                  <a:lnTo>
                    <a:pt x="1847" y="854"/>
                  </a:lnTo>
                  <a:lnTo>
                    <a:pt x="1841" y="854"/>
                  </a:lnTo>
                  <a:lnTo>
                    <a:pt x="1841" y="851"/>
                  </a:lnTo>
                  <a:lnTo>
                    <a:pt x="1838" y="851"/>
                  </a:lnTo>
                  <a:lnTo>
                    <a:pt x="1838" y="851"/>
                  </a:lnTo>
                  <a:lnTo>
                    <a:pt x="1838" y="848"/>
                  </a:lnTo>
                  <a:lnTo>
                    <a:pt x="1838" y="848"/>
                  </a:lnTo>
                  <a:lnTo>
                    <a:pt x="1838" y="848"/>
                  </a:lnTo>
                  <a:lnTo>
                    <a:pt x="1841" y="848"/>
                  </a:lnTo>
                  <a:lnTo>
                    <a:pt x="1841" y="848"/>
                  </a:lnTo>
                  <a:lnTo>
                    <a:pt x="1844" y="845"/>
                  </a:lnTo>
                  <a:lnTo>
                    <a:pt x="1844" y="845"/>
                  </a:lnTo>
                  <a:lnTo>
                    <a:pt x="1847" y="848"/>
                  </a:lnTo>
                  <a:lnTo>
                    <a:pt x="1857" y="848"/>
                  </a:lnTo>
                  <a:lnTo>
                    <a:pt x="1860" y="848"/>
                  </a:lnTo>
                  <a:lnTo>
                    <a:pt x="1866" y="845"/>
                  </a:lnTo>
                  <a:lnTo>
                    <a:pt x="1866" y="845"/>
                  </a:lnTo>
                  <a:lnTo>
                    <a:pt x="1869" y="845"/>
                  </a:lnTo>
                  <a:lnTo>
                    <a:pt x="1872" y="842"/>
                  </a:lnTo>
                  <a:lnTo>
                    <a:pt x="1872" y="842"/>
                  </a:lnTo>
                  <a:lnTo>
                    <a:pt x="1872" y="839"/>
                  </a:lnTo>
                  <a:lnTo>
                    <a:pt x="1872" y="839"/>
                  </a:lnTo>
                  <a:lnTo>
                    <a:pt x="1872" y="833"/>
                  </a:lnTo>
                  <a:lnTo>
                    <a:pt x="1872" y="830"/>
                  </a:lnTo>
                  <a:lnTo>
                    <a:pt x="1869" y="827"/>
                  </a:lnTo>
                  <a:lnTo>
                    <a:pt x="1866" y="827"/>
                  </a:lnTo>
                  <a:lnTo>
                    <a:pt x="1860" y="827"/>
                  </a:lnTo>
                  <a:lnTo>
                    <a:pt x="1857" y="823"/>
                  </a:lnTo>
                  <a:lnTo>
                    <a:pt x="1854" y="820"/>
                  </a:lnTo>
                  <a:lnTo>
                    <a:pt x="1850" y="817"/>
                  </a:lnTo>
                  <a:lnTo>
                    <a:pt x="1847" y="820"/>
                  </a:lnTo>
                  <a:lnTo>
                    <a:pt x="1844" y="820"/>
                  </a:lnTo>
                  <a:lnTo>
                    <a:pt x="1838" y="823"/>
                  </a:lnTo>
                  <a:lnTo>
                    <a:pt x="1835" y="823"/>
                  </a:lnTo>
                  <a:lnTo>
                    <a:pt x="1835" y="823"/>
                  </a:lnTo>
                  <a:lnTo>
                    <a:pt x="1841" y="820"/>
                  </a:lnTo>
                  <a:lnTo>
                    <a:pt x="1841" y="820"/>
                  </a:lnTo>
                  <a:lnTo>
                    <a:pt x="1841" y="817"/>
                  </a:lnTo>
                  <a:lnTo>
                    <a:pt x="1838" y="817"/>
                  </a:lnTo>
                  <a:lnTo>
                    <a:pt x="1835" y="817"/>
                  </a:lnTo>
                  <a:lnTo>
                    <a:pt x="1820" y="811"/>
                  </a:lnTo>
                  <a:lnTo>
                    <a:pt x="1820" y="811"/>
                  </a:lnTo>
                  <a:lnTo>
                    <a:pt x="1817" y="811"/>
                  </a:lnTo>
                  <a:lnTo>
                    <a:pt x="1817" y="811"/>
                  </a:lnTo>
                  <a:lnTo>
                    <a:pt x="1817" y="811"/>
                  </a:lnTo>
                  <a:lnTo>
                    <a:pt x="1817" y="814"/>
                  </a:lnTo>
                  <a:lnTo>
                    <a:pt x="1820" y="814"/>
                  </a:lnTo>
                  <a:lnTo>
                    <a:pt x="1820" y="814"/>
                  </a:lnTo>
                  <a:lnTo>
                    <a:pt x="1817" y="814"/>
                  </a:lnTo>
                  <a:lnTo>
                    <a:pt x="1814" y="814"/>
                  </a:lnTo>
                  <a:lnTo>
                    <a:pt x="1811" y="811"/>
                  </a:lnTo>
                  <a:lnTo>
                    <a:pt x="1811" y="808"/>
                  </a:lnTo>
                  <a:lnTo>
                    <a:pt x="1811" y="808"/>
                  </a:lnTo>
                  <a:lnTo>
                    <a:pt x="1811" y="808"/>
                  </a:lnTo>
                  <a:lnTo>
                    <a:pt x="1811" y="805"/>
                  </a:lnTo>
                  <a:lnTo>
                    <a:pt x="1817" y="808"/>
                  </a:lnTo>
                  <a:lnTo>
                    <a:pt x="1826" y="811"/>
                  </a:lnTo>
                  <a:lnTo>
                    <a:pt x="1835" y="814"/>
                  </a:lnTo>
                  <a:lnTo>
                    <a:pt x="1838" y="814"/>
                  </a:lnTo>
                  <a:lnTo>
                    <a:pt x="1841" y="817"/>
                  </a:lnTo>
                  <a:lnTo>
                    <a:pt x="1844" y="817"/>
                  </a:lnTo>
                  <a:lnTo>
                    <a:pt x="1844" y="814"/>
                  </a:lnTo>
                  <a:lnTo>
                    <a:pt x="1847" y="814"/>
                  </a:lnTo>
                  <a:lnTo>
                    <a:pt x="1847" y="814"/>
                  </a:lnTo>
                  <a:lnTo>
                    <a:pt x="1847" y="814"/>
                  </a:lnTo>
                  <a:lnTo>
                    <a:pt x="1847" y="817"/>
                  </a:lnTo>
                  <a:lnTo>
                    <a:pt x="1847" y="817"/>
                  </a:lnTo>
                  <a:lnTo>
                    <a:pt x="1847" y="817"/>
                  </a:lnTo>
                  <a:lnTo>
                    <a:pt x="1854" y="817"/>
                  </a:lnTo>
                  <a:lnTo>
                    <a:pt x="1857" y="817"/>
                  </a:lnTo>
                  <a:lnTo>
                    <a:pt x="1866" y="820"/>
                  </a:lnTo>
                  <a:lnTo>
                    <a:pt x="1869" y="823"/>
                  </a:lnTo>
                  <a:lnTo>
                    <a:pt x="1872" y="823"/>
                  </a:lnTo>
                  <a:lnTo>
                    <a:pt x="1872" y="823"/>
                  </a:lnTo>
                  <a:lnTo>
                    <a:pt x="1875" y="820"/>
                  </a:lnTo>
                  <a:lnTo>
                    <a:pt x="1875" y="820"/>
                  </a:lnTo>
                  <a:lnTo>
                    <a:pt x="1878" y="820"/>
                  </a:lnTo>
                  <a:lnTo>
                    <a:pt x="1878" y="820"/>
                  </a:lnTo>
                  <a:lnTo>
                    <a:pt x="1881" y="820"/>
                  </a:lnTo>
                  <a:lnTo>
                    <a:pt x="1884" y="820"/>
                  </a:lnTo>
                  <a:lnTo>
                    <a:pt x="1884" y="820"/>
                  </a:lnTo>
                  <a:lnTo>
                    <a:pt x="1887" y="814"/>
                  </a:lnTo>
                  <a:lnTo>
                    <a:pt x="1887" y="814"/>
                  </a:lnTo>
                  <a:lnTo>
                    <a:pt x="1887" y="814"/>
                  </a:lnTo>
                  <a:lnTo>
                    <a:pt x="1884" y="808"/>
                  </a:lnTo>
                  <a:lnTo>
                    <a:pt x="1884" y="808"/>
                  </a:lnTo>
                  <a:lnTo>
                    <a:pt x="1890" y="811"/>
                  </a:lnTo>
                  <a:lnTo>
                    <a:pt x="1890" y="811"/>
                  </a:lnTo>
                  <a:lnTo>
                    <a:pt x="1890" y="808"/>
                  </a:lnTo>
                  <a:lnTo>
                    <a:pt x="1890" y="805"/>
                  </a:lnTo>
                  <a:lnTo>
                    <a:pt x="1887" y="805"/>
                  </a:lnTo>
                  <a:lnTo>
                    <a:pt x="1887" y="805"/>
                  </a:lnTo>
                  <a:lnTo>
                    <a:pt x="1887" y="805"/>
                  </a:lnTo>
                  <a:lnTo>
                    <a:pt x="1893" y="802"/>
                  </a:lnTo>
                  <a:lnTo>
                    <a:pt x="1893" y="802"/>
                  </a:lnTo>
                  <a:lnTo>
                    <a:pt x="1893" y="805"/>
                  </a:lnTo>
                  <a:lnTo>
                    <a:pt x="1893" y="805"/>
                  </a:lnTo>
                  <a:lnTo>
                    <a:pt x="1896" y="808"/>
                  </a:lnTo>
                  <a:lnTo>
                    <a:pt x="1896" y="808"/>
                  </a:lnTo>
                  <a:lnTo>
                    <a:pt x="1899" y="808"/>
                  </a:lnTo>
                  <a:lnTo>
                    <a:pt x="1899" y="808"/>
                  </a:lnTo>
                  <a:lnTo>
                    <a:pt x="1899" y="808"/>
                  </a:lnTo>
                  <a:lnTo>
                    <a:pt x="1905" y="808"/>
                  </a:lnTo>
                  <a:lnTo>
                    <a:pt x="1905" y="811"/>
                  </a:lnTo>
                  <a:lnTo>
                    <a:pt x="1905" y="808"/>
                  </a:lnTo>
                  <a:lnTo>
                    <a:pt x="1905" y="805"/>
                  </a:lnTo>
                  <a:lnTo>
                    <a:pt x="1905" y="805"/>
                  </a:lnTo>
                  <a:lnTo>
                    <a:pt x="1908" y="808"/>
                  </a:lnTo>
                  <a:lnTo>
                    <a:pt x="1908" y="808"/>
                  </a:lnTo>
                  <a:lnTo>
                    <a:pt x="1911" y="808"/>
                  </a:lnTo>
                  <a:lnTo>
                    <a:pt x="1917" y="808"/>
                  </a:lnTo>
                  <a:lnTo>
                    <a:pt x="1920" y="805"/>
                  </a:lnTo>
                  <a:lnTo>
                    <a:pt x="1926" y="802"/>
                  </a:lnTo>
                  <a:lnTo>
                    <a:pt x="1929" y="802"/>
                  </a:lnTo>
                  <a:lnTo>
                    <a:pt x="1929" y="799"/>
                  </a:lnTo>
                  <a:lnTo>
                    <a:pt x="1932" y="796"/>
                  </a:lnTo>
                  <a:lnTo>
                    <a:pt x="1945" y="781"/>
                  </a:lnTo>
                  <a:lnTo>
                    <a:pt x="1948" y="778"/>
                  </a:lnTo>
                  <a:lnTo>
                    <a:pt x="1951" y="772"/>
                  </a:lnTo>
                  <a:lnTo>
                    <a:pt x="1951" y="772"/>
                  </a:lnTo>
                  <a:lnTo>
                    <a:pt x="1951" y="769"/>
                  </a:lnTo>
                  <a:lnTo>
                    <a:pt x="1948" y="769"/>
                  </a:lnTo>
                  <a:lnTo>
                    <a:pt x="1941" y="766"/>
                  </a:lnTo>
                  <a:lnTo>
                    <a:pt x="1932" y="766"/>
                  </a:lnTo>
                  <a:lnTo>
                    <a:pt x="1926" y="766"/>
                  </a:lnTo>
                  <a:lnTo>
                    <a:pt x="1908" y="763"/>
                  </a:lnTo>
                  <a:lnTo>
                    <a:pt x="1905" y="763"/>
                  </a:lnTo>
                  <a:lnTo>
                    <a:pt x="1905" y="760"/>
                  </a:lnTo>
                  <a:lnTo>
                    <a:pt x="1896" y="754"/>
                  </a:lnTo>
                  <a:lnTo>
                    <a:pt x="1893" y="751"/>
                  </a:lnTo>
                  <a:lnTo>
                    <a:pt x="1890" y="748"/>
                  </a:lnTo>
                  <a:lnTo>
                    <a:pt x="1887" y="748"/>
                  </a:lnTo>
                  <a:lnTo>
                    <a:pt x="1884" y="748"/>
                  </a:lnTo>
                  <a:lnTo>
                    <a:pt x="1875" y="744"/>
                  </a:lnTo>
                  <a:lnTo>
                    <a:pt x="1866" y="744"/>
                  </a:lnTo>
                  <a:lnTo>
                    <a:pt x="1866" y="744"/>
                  </a:lnTo>
                  <a:lnTo>
                    <a:pt x="1866" y="744"/>
                  </a:lnTo>
                  <a:lnTo>
                    <a:pt x="1866" y="748"/>
                  </a:lnTo>
                  <a:lnTo>
                    <a:pt x="1860" y="744"/>
                  </a:lnTo>
                  <a:lnTo>
                    <a:pt x="1857" y="744"/>
                  </a:lnTo>
                  <a:lnTo>
                    <a:pt x="1860" y="741"/>
                  </a:lnTo>
                  <a:lnTo>
                    <a:pt x="1860" y="741"/>
                  </a:lnTo>
                  <a:lnTo>
                    <a:pt x="1866" y="741"/>
                  </a:lnTo>
                  <a:lnTo>
                    <a:pt x="1872" y="741"/>
                  </a:lnTo>
                  <a:lnTo>
                    <a:pt x="1875" y="744"/>
                  </a:lnTo>
                  <a:lnTo>
                    <a:pt x="1878" y="744"/>
                  </a:lnTo>
                  <a:lnTo>
                    <a:pt x="1881" y="744"/>
                  </a:lnTo>
                  <a:lnTo>
                    <a:pt x="1884" y="744"/>
                  </a:lnTo>
                  <a:lnTo>
                    <a:pt x="1887" y="744"/>
                  </a:lnTo>
                  <a:lnTo>
                    <a:pt x="1890" y="744"/>
                  </a:lnTo>
                  <a:lnTo>
                    <a:pt x="1890" y="744"/>
                  </a:lnTo>
                  <a:lnTo>
                    <a:pt x="1890" y="744"/>
                  </a:lnTo>
                  <a:lnTo>
                    <a:pt x="1890" y="744"/>
                  </a:lnTo>
                  <a:lnTo>
                    <a:pt x="1893" y="744"/>
                  </a:lnTo>
                  <a:lnTo>
                    <a:pt x="1896" y="744"/>
                  </a:lnTo>
                  <a:lnTo>
                    <a:pt x="1899" y="748"/>
                  </a:lnTo>
                  <a:lnTo>
                    <a:pt x="1908" y="751"/>
                  </a:lnTo>
                  <a:lnTo>
                    <a:pt x="1911" y="751"/>
                  </a:lnTo>
                  <a:lnTo>
                    <a:pt x="1914" y="751"/>
                  </a:lnTo>
                  <a:lnTo>
                    <a:pt x="1914" y="754"/>
                  </a:lnTo>
                  <a:lnTo>
                    <a:pt x="1914" y="754"/>
                  </a:lnTo>
                  <a:lnTo>
                    <a:pt x="1917" y="757"/>
                  </a:lnTo>
                  <a:lnTo>
                    <a:pt x="1920" y="757"/>
                  </a:lnTo>
                  <a:lnTo>
                    <a:pt x="1926" y="763"/>
                  </a:lnTo>
                  <a:lnTo>
                    <a:pt x="1929" y="763"/>
                  </a:lnTo>
                  <a:lnTo>
                    <a:pt x="1935" y="763"/>
                  </a:lnTo>
                  <a:lnTo>
                    <a:pt x="1941" y="763"/>
                  </a:lnTo>
                  <a:lnTo>
                    <a:pt x="1945" y="763"/>
                  </a:lnTo>
                  <a:lnTo>
                    <a:pt x="1948" y="763"/>
                  </a:lnTo>
                  <a:lnTo>
                    <a:pt x="1948" y="760"/>
                  </a:lnTo>
                  <a:lnTo>
                    <a:pt x="1951" y="757"/>
                  </a:lnTo>
                  <a:lnTo>
                    <a:pt x="1957" y="754"/>
                  </a:lnTo>
                  <a:lnTo>
                    <a:pt x="1972" y="741"/>
                  </a:lnTo>
                  <a:lnTo>
                    <a:pt x="1972" y="738"/>
                  </a:lnTo>
                  <a:lnTo>
                    <a:pt x="1972" y="738"/>
                  </a:lnTo>
                  <a:lnTo>
                    <a:pt x="1972" y="735"/>
                  </a:lnTo>
                  <a:lnTo>
                    <a:pt x="1972" y="735"/>
                  </a:lnTo>
                  <a:lnTo>
                    <a:pt x="1969" y="732"/>
                  </a:lnTo>
                  <a:lnTo>
                    <a:pt x="1966" y="732"/>
                  </a:lnTo>
                  <a:lnTo>
                    <a:pt x="1960" y="729"/>
                  </a:lnTo>
                  <a:lnTo>
                    <a:pt x="1957" y="729"/>
                  </a:lnTo>
                  <a:lnTo>
                    <a:pt x="1957" y="726"/>
                  </a:lnTo>
                  <a:lnTo>
                    <a:pt x="1957" y="726"/>
                  </a:lnTo>
                  <a:lnTo>
                    <a:pt x="1957" y="726"/>
                  </a:lnTo>
                  <a:lnTo>
                    <a:pt x="1957" y="726"/>
                  </a:lnTo>
                  <a:lnTo>
                    <a:pt x="1957" y="723"/>
                  </a:lnTo>
                  <a:lnTo>
                    <a:pt x="1957" y="723"/>
                  </a:lnTo>
                  <a:lnTo>
                    <a:pt x="1960" y="723"/>
                  </a:lnTo>
                  <a:lnTo>
                    <a:pt x="1969" y="723"/>
                  </a:lnTo>
                  <a:lnTo>
                    <a:pt x="1975" y="723"/>
                  </a:lnTo>
                  <a:lnTo>
                    <a:pt x="1981" y="720"/>
                  </a:lnTo>
                  <a:lnTo>
                    <a:pt x="1984" y="723"/>
                  </a:lnTo>
                  <a:lnTo>
                    <a:pt x="1987" y="726"/>
                  </a:lnTo>
                  <a:lnTo>
                    <a:pt x="1990" y="729"/>
                  </a:lnTo>
                  <a:lnTo>
                    <a:pt x="1990" y="729"/>
                  </a:lnTo>
                  <a:lnTo>
                    <a:pt x="1993" y="732"/>
                  </a:lnTo>
                  <a:lnTo>
                    <a:pt x="1999" y="735"/>
                  </a:lnTo>
                  <a:lnTo>
                    <a:pt x="2002" y="735"/>
                  </a:lnTo>
                  <a:lnTo>
                    <a:pt x="2005" y="735"/>
                  </a:lnTo>
                  <a:lnTo>
                    <a:pt x="2005" y="732"/>
                  </a:lnTo>
                  <a:lnTo>
                    <a:pt x="2008" y="732"/>
                  </a:lnTo>
                  <a:lnTo>
                    <a:pt x="2008" y="732"/>
                  </a:lnTo>
                  <a:lnTo>
                    <a:pt x="2014" y="732"/>
                  </a:lnTo>
                  <a:lnTo>
                    <a:pt x="2014" y="735"/>
                  </a:lnTo>
                  <a:lnTo>
                    <a:pt x="2017" y="735"/>
                  </a:lnTo>
                  <a:lnTo>
                    <a:pt x="2017" y="732"/>
                  </a:lnTo>
                  <a:lnTo>
                    <a:pt x="2017" y="732"/>
                  </a:lnTo>
                  <a:lnTo>
                    <a:pt x="2014" y="726"/>
                  </a:lnTo>
                  <a:lnTo>
                    <a:pt x="2011" y="723"/>
                  </a:lnTo>
                  <a:lnTo>
                    <a:pt x="2011" y="720"/>
                  </a:lnTo>
                  <a:lnTo>
                    <a:pt x="2008" y="720"/>
                  </a:lnTo>
                  <a:lnTo>
                    <a:pt x="2008" y="717"/>
                  </a:lnTo>
                  <a:lnTo>
                    <a:pt x="2008" y="717"/>
                  </a:lnTo>
                  <a:lnTo>
                    <a:pt x="2002" y="711"/>
                  </a:lnTo>
                  <a:lnTo>
                    <a:pt x="2002" y="711"/>
                  </a:lnTo>
                  <a:lnTo>
                    <a:pt x="1999" y="711"/>
                  </a:lnTo>
                  <a:lnTo>
                    <a:pt x="1999" y="708"/>
                  </a:lnTo>
                  <a:lnTo>
                    <a:pt x="1996" y="708"/>
                  </a:lnTo>
                  <a:lnTo>
                    <a:pt x="1996" y="708"/>
                  </a:lnTo>
                  <a:lnTo>
                    <a:pt x="1993" y="711"/>
                  </a:lnTo>
                  <a:lnTo>
                    <a:pt x="1993" y="711"/>
                  </a:lnTo>
                  <a:lnTo>
                    <a:pt x="1990" y="711"/>
                  </a:lnTo>
                  <a:lnTo>
                    <a:pt x="1990" y="711"/>
                  </a:lnTo>
                  <a:lnTo>
                    <a:pt x="1993" y="708"/>
                  </a:lnTo>
                  <a:lnTo>
                    <a:pt x="1996" y="705"/>
                  </a:lnTo>
                  <a:lnTo>
                    <a:pt x="1999" y="705"/>
                  </a:lnTo>
                  <a:lnTo>
                    <a:pt x="2002" y="708"/>
                  </a:lnTo>
                  <a:lnTo>
                    <a:pt x="2002" y="708"/>
                  </a:lnTo>
                  <a:lnTo>
                    <a:pt x="2005" y="708"/>
                  </a:lnTo>
                  <a:lnTo>
                    <a:pt x="2008" y="711"/>
                  </a:lnTo>
                  <a:lnTo>
                    <a:pt x="2008" y="711"/>
                  </a:lnTo>
                  <a:lnTo>
                    <a:pt x="2005" y="714"/>
                  </a:lnTo>
                  <a:lnTo>
                    <a:pt x="2005" y="714"/>
                  </a:lnTo>
                  <a:lnTo>
                    <a:pt x="2008" y="714"/>
                  </a:lnTo>
                  <a:lnTo>
                    <a:pt x="2008" y="717"/>
                  </a:lnTo>
                  <a:lnTo>
                    <a:pt x="2011" y="717"/>
                  </a:lnTo>
                  <a:lnTo>
                    <a:pt x="2011" y="717"/>
                  </a:lnTo>
                  <a:lnTo>
                    <a:pt x="2014" y="717"/>
                  </a:lnTo>
                  <a:lnTo>
                    <a:pt x="2014" y="717"/>
                  </a:lnTo>
                  <a:lnTo>
                    <a:pt x="2020" y="723"/>
                  </a:lnTo>
                  <a:lnTo>
                    <a:pt x="2020" y="723"/>
                  </a:lnTo>
                  <a:lnTo>
                    <a:pt x="2020" y="726"/>
                  </a:lnTo>
                  <a:lnTo>
                    <a:pt x="2023" y="729"/>
                  </a:lnTo>
                  <a:lnTo>
                    <a:pt x="2023" y="729"/>
                  </a:lnTo>
                  <a:lnTo>
                    <a:pt x="2026" y="729"/>
                  </a:lnTo>
                  <a:lnTo>
                    <a:pt x="2029" y="726"/>
                  </a:lnTo>
                  <a:lnTo>
                    <a:pt x="2029" y="726"/>
                  </a:lnTo>
                  <a:lnTo>
                    <a:pt x="2036" y="723"/>
                  </a:lnTo>
                  <a:lnTo>
                    <a:pt x="2042" y="720"/>
                  </a:lnTo>
                  <a:lnTo>
                    <a:pt x="2045" y="720"/>
                  </a:lnTo>
                  <a:lnTo>
                    <a:pt x="2048" y="717"/>
                  </a:lnTo>
                  <a:lnTo>
                    <a:pt x="2051" y="717"/>
                  </a:lnTo>
                  <a:lnTo>
                    <a:pt x="2051" y="714"/>
                  </a:lnTo>
                  <a:lnTo>
                    <a:pt x="2054" y="714"/>
                  </a:lnTo>
                  <a:lnTo>
                    <a:pt x="2057" y="708"/>
                  </a:lnTo>
                  <a:lnTo>
                    <a:pt x="2057" y="708"/>
                  </a:lnTo>
                  <a:lnTo>
                    <a:pt x="2057" y="708"/>
                  </a:lnTo>
                  <a:lnTo>
                    <a:pt x="2063" y="708"/>
                  </a:lnTo>
                  <a:lnTo>
                    <a:pt x="2063" y="705"/>
                  </a:lnTo>
                  <a:lnTo>
                    <a:pt x="2066" y="705"/>
                  </a:lnTo>
                  <a:lnTo>
                    <a:pt x="2066" y="702"/>
                  </a:lnTo>
                  <a:lnTo>
                    <a:pt x="2069" y="699"/>
                  </a:lnTo>
                  <a:lnTo>
                    <a:pt x="2069" y="693"/>
                  </a:lnTo>
                  <a:lnTo>
                    <a:pt x="2072" y="690"/>
                  </a:lnTo>
                  <a:lnTo>
                    <a:pt x="2069" y="690"/>
                  </a:lnTo>
                  <a:lnTo>
                    <a:pt x="2069" y="687"/>
                  </a:lnTo>
                  <a:lnTo>
                    <a:pt x="2066" y="684"/>
                  </a:lnTo>
                  <a:lnTo>
                    <a:pt x="2063" y="681"/>
                  </a:lnTo>
                  <a:lnTo>
                    <a:pt x="2057" y="678"/>
                  </a:lnTo>
                  <a:lnTo>
                    <a:pt x="2057" y="675"/>
                  </a:lnTo>
                  <a:lnTo>
                    <a:pt x="2054" y="675"/>
                  </a:lnTo>
                  <a:lnTo>
                    <a:pt x="2054" y="672"/>
                  </a:lnTo>
                  <a:lnTo>
                    <a:pt x="2054" y="672"/>
                  </a:lnTo>
                  <a:lnTo>
                    <a:pt x="2054" y="669"/>
                  </a:lnTo>
                  <a:lnTo>
                    <a:pt x="2054" y="665"/>
                  </a:lnTo>
                  <a:lnTo>
                    <a:pt x="2057" y="665"/>
                  </a:lnTo>
                  <a:lnTo>
                    <a:pt x="2054" y="665"/>
                  </a:lnTo>
                  <a:lnTo>
                    <a:pt x="2054" y="665"/>
                  </a:lnTo>
                  <a:lnTo>
                    <a:pt x="2054" y="665"/>
                  </a:lnTo>
                  <a:lnTo>
                    <a:pt x="2051" y="665"/>
                  </a:lnTo>
                  <a:lnTo>
                    <a:pt x="2051" y="665"/>
                  </a:lnTo>
                  <a:lnTo>
                    <a:pt x="2048" y="659"/>
                  </a:lnTo>
                  <a:lnTo>
                    <a:pt x="2048" y="659"/>
                  </a:lnTo>
                  <a:lnTo>
                    <a:pt x="2048" y="659"/>
                  </a:lnTo>
                  <a:lnTo>
                    <a:pt x="2048" y="659"/>
                  </a:lnTo>
                  <a:lnTo>
                    <a:pt x="2048" y="659"/>
                  </a:lnTo>
                  <a:lnTo>
                    <a:pt x="2045" y="656"/>
                  </a:lnTo>
                  <a:lnTo>
                    <a:pt x="2045" y="656"/>
                  </a:lnTo>
                  <a:lnTo>
                    <a:pt x="2045" y="653"/>
                  </a:lnTo>
                  <a:lnTo>
                    <a:pt x="2045" y="653"/>
                  </a:lnTo>
                  <a:lnTo>
                    <a:pt x="2048" y="653"/>
                  </a:lnTo>
                  <a:lnTo>
                    <a:pt x="2051" y="653"/>
                  </a:lnTo>
                  <a:lnTo>
                    <a:pt x="2054" y="653"/>
                  </a:lnTo>
                  <a:lnTo>
                    <a:pt x="2057" y="653"/>
                  </a:lnTo>
                  <a:lnTo>
                    <a:pt x="2057" y="653"/>
                  </a:lnTo>
                  <a:lnTo>
                    <a:pt x="2060" y="653"/>
                  </a:lnTo>
                  <a:lnTo>
                    <a:pt x="2063" y="653"/>
                  </a:lnTo>
                  <a:lnTo>
                    <a:pt x="2066" y="650"/>
                  </a:lnTo>
                  <a:lnTo>
                    <a:pt x="2072" y="647"/>
                  </a:lnTo>
                  <a:lnTo>
                    <a:pt x="2072" y="647"/>
                  </a:lnTo>
                  <a:lnTo>
                    <a:pt x="2072" y="644"/>
                  </a:lnTo>
                  <a:lnTo>
                    <a:pt x="2072" y="644"/>
                  </a:lnTo>
                  <a:lnTo>
                    <a:pt x="2069" y="641"/>
                  </a:lnTo>
                  <a:lnTo>
                    <a:pt x="2069" y="641"/>
                  </a:lnTo>
                  <a:lnTo>
                    <a:pt x="2066" y="641"/>
                  </a:lnTo>
                  <a:lnTo>
                    <a:pt x="2063" y="638"/>
                  </a:lnTo>
                  <a:lnTo>
                    <a:pt x="2057" y="638"/>
                  </a:lnTo>
                  <a:lnTo>
                    <a:pt x="2057" y="638"/>
                  </a:lnTo>
                  <a:lnTo>
                    <a:pt x="2060" y="635"/>
                  </a:lnTo>
                  <a:lnTo>
                    <a:pt x="2063" y="635"/>
                  </a:lnTo>
                  <a:lnTo>
                    <a:pt x="2069" y="632"/>
                  </a:lnTo>
                  <a:lnTo>
                    <a:pt x="2069" y="629"/>
                  </a:lnTo>
                  <a:lnTo>
                    <a:pt x="2069" y="629"/>
                  </a:lnTo>
                  <a:lnTo>
                    <a:pt x="2069" y="629"/>
                  </a:lnTo>
                  <a:lnTo>
                    <a:pt x="2060" y="626"/>
                  </a:lnTo>
                  <a:lnTo>
                    <a:pt x="2057" y="626"/>
                  </a:lnTo>
                  <a:lnTo>
                    <a:pt x="2054" y="626"/>
                  </a:lnTo>
                  <a:lnTo>
                    <a:pt x="2051" y="626"/>
                  </a:lnTo>
                  <a:lnTo>
                    <a:pt x="2051" y="626"/>
                  </a:lnTo>
                  <a:lnTo>
                    <a:pt x="2051" y="623"/>
                  </a:lnTo>
                  <a:lnTo>
                    <a:pt x="2051" y="623"/>
                  </a:lnTo>
                  <a:lnTo>
                    <a:pt x="2048" y="620"/>
                  </a:lnTo>
                  <a:lnTo>
                    <a:pt x="2042" y="617"/>
                  </a:lnTo>
                  <a:lnTo>
                    <a:pt x="2039" y="617"/>
                  </a:lnTo>
                  <a:lnTo>
                    <a:pt x="2042" y="617"/>
                  </a:lnTo>
                  <a:lnTo>
                    <a:pt x="2045" y="617"/>
                  </a:lnTo>
                  <a:lnTo>
                    <a:pt x="2048" y="614"/>
                  </a:lnTo>
                  <a:lnTo>
                    <a:pt x="2048" y="611"/>
                  </a:lnTo>
                  <a:lnTo>
                    <a:pt x="2042" y="611"/>
                  </a:lnTo>
                  <a:lnTo>
                    <a:pt x="2039" y="611"/>
                  </a:lnTo>
                  <a:lnTo>
                    <a:pt x="2036" y="611"/>
                  </a:lnTo>
                  <a:lnTo>
                    <a:pt x="2023" y="608"/>
                  </a:lnTo>
                  <a:lnTo>
                    <a:pt x="2020" y="611"/>
                  </a:lnTo>
                  <a:lnTo>
                    <a:pt x="2014" y="608"/>
                  </a:lnTo>
                  <a:lnTo>
                    <a:pt x="2008" y="605"/>
                  </a:lnTo>
                  <a:lnTo>
                    <a:pt x="2008" y="605"/>
                  </a:lnTo>
                  <a:lnTo>
                    <a:pt x="1999" y="605"/>
                  </a:lnTo>
                  <a:lnTo>
                    <a:pt x="1996" y="605"/>
                  </a:lnTo>
                  <a:lnTo>
                    <a:pt x="1993" y="605"/>
                  </a:lnTo>
                  <a:lnTo>
                    <a:pt x="1990" y="605"/>
                  </a:lnTo>
                  <a:lnTo>
                    <a:pt x="1987" y="605"/>
                  </a:lnTo>
                  <a:lnTo>
                    <a:pt x="1984" y="605"/>
                  </a:lnTo>
                  <a:lnTo>
                    <a:pt x="1981" y="605"/>
                  </a:lnTo>
                  <a:lnTo>
                    <a:pt x="1981" y="605"/>
                  </a:lnTo>
                  <a:lnTo>
                    <a:pt x="1981" y="605"/>
                  </a:lnTo>
                  <a:lnTo>
                    <a:pt x="1984" y="608"/>
                  </a:lnTo>
                  <a:lnTo>
                    <a:pt x="1984" y="608"/>
                  </a:lnTo>
                  <a:lnTo>
                    <a:pt x="1981" y="611"/>
                  </a:lnTo>
                  <a:lnTo>
                    <a:pt x="1984" y="614"/>
                  </a:lnTo>
                  <a:lnTo>
                    <a:pt x="1984" y="614"/>
                  </a:lnTo>
                  <a:lnTo>
                    <a:pt x="1984" y="614"/>
                  </a:lnTo>
                  <a:lnTo>
                    <a:pt x="1984" y="617"/>
                  </a:lnTo>
                  <a:lnTo>
                    <a:pt x="1984" y="617"/>
                  </a:lnTo>
                  <a:lnTo>
                    <a:pt x="1984" y="620"/>
                  </a:lnTo>
                  <a:lnTo>
                    <a:pt x="1984" y="620"/>
                  </a:lnTo>
                  <a:lnTo>
                    <a:pt x="1984" y="620"/>
                  </a:lnTo>
                  <a:lnTo>
                    <a:pt x="1984" y="623"/>
                  </a:lnTo>
                  <a:lnTo>
                    <a:pt x="1984" y="623"/>
                  </a:lnTo>
                  <a:lnTo>
                    <a:pt x="1984" y="626"/>
                  </a:lnTo>
                  <a:lnTo>
                    <a:pt x="1987" y="629"/>
                  </a:lnTo>
                  <a:lnTo>
                    <a:pt x="1987" y="629"/>
                  </a:lnTo>
                  <a:lnTo>
                    <a:pt x="1990" y="629"/>
                  </a:lnTo>
                  <a:lnTo>
                    <a:pt x="1996" y="632"/>
                  </a:lnTo>
                  <a:lnTo>
                    <a:pt x="1996" y="632"/>
                  </a:lnTo>
                  <a:lnTo>
                    <a:pt x="1996" y="635"/>
                  </a:lnTo>
                  <a:lnTo>
                    <a:pt x="1996" y="635"/>
                  </a:lnTo>
                  <a:lnTo>
                    <a:pt x="1993" y="635"/>
                  </a:lnTo>
                  <a:lnTo>
                    <a:pt x="1993" y="638"/>
                  </a:lnTo>
                  <a:lnTo>
                    <a:pt x="1990" y="638"/>
                  </a:lnTo>
                  <a:lnTo>
                    <a:pt x="1990" y="641"/>
                  </a:lnTo>
                  <a:lnTo>
                    <a:pt x="1990" y="641"/>
                  </a:lnTo>
                  <a:lnTo>
                    <a:pt x="1996" y="641"/>
                  </a:lnTo>
                  <a:lnTo>
                    <a:pt x="1996" y="644"/>
                  </a:lnTo>
                  <a:lnTo>
                    <a:pt x="1987" y="644"/>
                  </a:lnTo>
                  <a:lnTo>
                    <a:pt x="1987" y="644"/>
                  </a:lnTo>
                  <a:lnTo>
                    <a:pt x="1984" y="644"/>
                  </a:lnTo>
                  <a:lnTo>
                    <a:pt x="1981" y="644"/>
                  </a:lnTo>
                  <a:lnTo>
                    <a:pt x="1981" y="644"/>
                  </a:lnTo>
                  <a:lnTo>
                    <a:pt x="1981" y="644"/>
                  </a:lnTo>
                  <a:lnTo>
                    <a:pt x="1978" y="647"/>
                  </a:lnTo>
                  <a:lnTo>
                    <a:pt x="1978" y="647"/>
                  </a:lnTo>
                  <a:lnTo>
                    <a:pt x="1978" y="647"/>
                  </a:lnTo>
                  <a:lnTo>
                    <a:pt x="1978" y="650"/>
                  </a:lnTo>
                  <a:lnTo>
                    <a:pt x="1978" y="653"/>
                  </a:lnTo>
                  <a:lnTo>
                    <a:pt x="1978" y="656"/>
                  </a:lnTo>
                  <a:lnTo>
                    <a:pt x="1975" y="659"/>
                  </a:lnTo>
                  <a:lnTo>
                    <a:pt x="1972" y="669"/>
                  </a:lnTo>
                  <a:lnTo>
                    <a:pt x="1972" y="669"/>
                  </a:lnTo>
                  <a:lnTo>
                    <a:pt x="1963" y="678"/>
                  </a:lnTo>
                  <a:lnTo>
                    <a:pt x="1963" y="678"/>
                  </a:lnTo>
                  <a:lnTo>
                    <a:pt x="1963" y="681"/>
                  </a:lnTo>
                  <a:lnTo>
                    <a:pt x="1960" y="684"/>
                  </a:lnTo>
                  <a:lnTo>
                    <a:pt x="1960" y="690"/>
                  </a:lnTo>
                  <a:lnTo>
                    <a:pt x="1960" y="690"/>
                  </a:lnTo>
                  <a:lnTo>
                    <a:pt x="1960" y="690"/>
                  </a:lnTo>
                  <a:lnTo>
                    <a:pt x="1957" y="693"/>
                  </a:lnTo>
                  <a:lnTo>
                    <a:pt x="1957" y="693"/>
                  </a:lnTo>
                  <a:lnTo>
                    <a:pt x="1954" y="693"/>
                  </a:lnTo>
                  <a:lnTo>
                    <a:pt x="1954" y="693"/>
                  </a:lnTo>
                  <a:lnTo>
                    <a:pt x="1948" y="696"/>
                  </a:lnTo>
                  <a:lnTo>
                    <a:pt x="1945" y="699"/>
                  </a:lnTo>
                  <a:lnTo>
                    <a:pt x="1945" y="702"/>
                  </a:lnTo>
                  <a:lnTo>
                    <a:pt x="1945" y="699"/>
                  </a:lnTo>
                  <a:lnTo>
                    <a:pt x="1941" y="699"/>
                  </a:lnTo>
                  <a:lnTo>
                    <a:pt x="1941" y="699"/>
                  </a:lnTo>
                  <a:lnTo>
                    <a:pt x="1941" y="696"/>
                  </a:lnTo>
                  <a:lnTo>
                    <a:pt x="1941" y="693"/>
                  </a:lnTo>
                  <a:lnTo>
                    <a:pt x="1929" y="684"/>
                  </a:lnTo>
                  <a:lnTo>
                    <a:pt x="1926" y="681"/>
                  </a:lnTo>
                  <a:lnTo>
                    <a:pt x="1923" y="672"/>
                  </a:lnTo>
                  <a:lnTo>
                    <a:pt x="1923" y="672"/>
                  </a:lnTo>
                  <a:lnTo>
                    <a:pt x="1923" y="665"/>
                  </a:lnTo>
                  <a:lnTo>
                    <a:pt x="1923" y="662"/>
                  </a:lnTo>
                  <a:lnTo>
                    <a:pt x="1923" y="659"/>
                  </a:lnTo>
                  <a:lnTo>
                    <a:pt x="1923" y="659"/>
                  </a:lnTo>
                  <a:lnTo>
                    <a:pt x="1926" y="659"/>
                  </a:lnTo>
                  <a:lnTo>
                    <a:pt x="1926" y="662"/>
                  </a:lnTo>
                  <a:lnTo>
                    <a:pt x="1926" y="662"/>
                  </a:lnTo>
                  <a:lnTo>
                    <a:pt x="1929" y="662"/>
                  </a:lnTo>
                  <a:lnTo>
                    <a:pt x="1932" y="662"/>
                  </a:lnTo>
                  <a:lnTo>
                    <a:pt x="1932" y="662"/>
                  </a:lnTo>
                  <a:lnTo>
                    <a:pt x="1932" y="659"/>
                  </a:lnTo>
                  <a:lnTo>
                    <a:pt x="1932" y="659"/>
                  </a:lnTo>
                  <a:lnTo>
                    <a:pt x="1932" y="656"/>
                  </a:lnTo>
                  <a:lnTo>
                    <a:pt x="1932" y="656"/>
                  </a:lnTo>
                  <a:lnTo>
                    <a:pt x="1932" y="653"/>
                  </a:lnTo>
                  <a:lnTo>
                    <a:pt x="1932" y="650"/>
                  </a:lnTo>
                  <a:lnTo>
                    <a:pt x="1929" y="644"/>
                  </a:lnTo>
                  <a:lnTo>
                    <a:pt x="1929" y="641"/>
                  </a:lnTo>
                  <a:lnTo>
                    <a:pt x="1926" y="638"/>
                  </a:lnTo>
                  <a:lnTo>
                    <a:pt x="1923" y="638"/>
                  </a:lnTo>
                  <a:lnTo>
                    <a:pt x="1917" y="632"/>
                  </a:lnTo>
                  <a:lnTo>
                    <a:pt x="1911" y="629"/>
                  </a:lnTo>
                  <a:lnTo>
                    <a:pt x="1911" y="626"/>
                  </a:lnTo>
                  <a:lnTo>
                    <a:pt x="1908" y="626"/>
                  </a:lnTo>
                  <a:lnTo>
                    <a:pt x="1905" y="626"/>
                  </a:lnTo>
                  <a:lnTo>
                    <a:pt x="1902" y="626"/>
                  </a:lnTo>
                  <a:lnTo>
                    <a:pt x="1902" y="626"/>
                  </a:lnTo>
                  <a:lnTo>
                    <a:pt x="1896" y="632"/>
                  </a:lnTo>
                  <a:lnTo>
                    <a:pt x="1896" y="635"/>
                  </a:lnTo>
                  <a:lnTo>
                    <a:pt x="1893" y="638"/>
                  </a:lnTo>
                  <a:lnTo>
                    <a:pt x="1893" y="641"/>
                  </a:lnTo>
                  <a:lnTo>
                    <a:pt x="1893" y="644"/>
                  </a:lnTo>
                  <a:lnTo>
                    <a:pt x="1890" y="647"/>
                  </a:lnTo>
                  <a:lnTo>
                    <a:pt x="1890" y="650"/>
                  </a:lnTo>
                  <a:lnTo>
                    <a:pt x="1890" y="653"/>
                  </a:lnTo>
                  <a:lnTo>
                    <a:pt x="1890" y="653"/>
                  </a:lnTo>
                  <a:lnTo>
                    <a:pt x="1887" y="656"/>
                  </a:lnTo>
                  <a:lnTo>
                    <a:pt x="1884" y="659"/>
                  </a:lnTo>
                  <a:lnTo>
                    <a:pt x="1884" y="659"/>
                  </a:lnTo>
                  <a:lnTo>
                    <a:pt x="1884" y="662"/>
                  </a:lnTo>
                  <a:lnTo>
                    <a:pt x="1884" y="662"/>
                  </a:lnTo>
                  <a:lnTo>
                    <a:pt x="1884" y="662"/>
                  </a:lnTo>
                  <a:lnTo>
                    <a:pt x="1881" y="659"/>
                  </a:lnTo>
                  <a:lnTo>
                    <a:pt x="1881" y="659"/>
                  </a:lnTo>
                  <a:lnTo>
                    <a:pt x="1881" y="659"/>
                  </a:lnTo>
                  <a:lnTo>
                    <a:pt x="1878" y="656"/>
                  </a:lnTo>
                  <a:lnTo>
                    <a:pt x="1878" y="656"/>
                  </a:lnTo>
                  <a:lnTo>
                    <a:pt x="1875" y="653"/>
                  </a:lnTo>
                  <a:lnTo>
                    <a:pt x="1878" y="650"/>
                  </a:lnTo>
                  <a:lnTo>
                    <a:pt x="1878" y="647"/>
                  </a:lnTo>
                  <a:lnTo>
                    <a:pt x="1878" y="644"/>
                  </a:lnTo>
                  <a:lnTo>
                    <a:pt x="1878" y="641"/>
                  </a:lnTo>
                  <a:lnTo>
                    <a:pt x="1878" y="641"/>
                  </a:lnTo>
                  <a:lnTo>
                    <a:pt x="1878" y="638"/>
                  </a:lnTo>
                  <a:lnTo>
                    <a:pt x="1875" y="638"/>
                  </a:lnTo>
                  <a:lnTo>
                    <a:pt x="1872" y="632"/>
                  </a:lnTo>
                  <a:lnTo>
                    <a:pt x="1863" y="626"/>
                  </a:lnTo>
                  <a:lnTo>
                    <a:pt x="1863" y="623"/>
                  </a:lnTo>
                  <a:lnTo>
                    <a:pt x="1863" y="623"/>
                  </a:lnTo>
                  <a:lnTo>
                    <a:pt x="1866" y="623"/>
                  </a:lnTo>
                  <a:lnTo>
                    <a:pt x="1866" y="623"/>
                  </a:lnTo>
                  <a:lnTo>
                    <a:pt x="1866" y="623"/>
                  </a:lnTo>
                  <a:lnTo>
                    <a:pt x="1866" y="626"/>
                  </a:lnTo>
                  <a:lnTo>
                    <a:pt x="1869" y="626"/>
                  </a:lnTo>
                  <a:lnTo>
                    <a:pt x="1872" y="623"/>
                  </a:lnTo>
                  <a:lnTo>
                    <a:pt x="1872" y="623"/>
                  </a:lnTo>
                  <a:lnTo>
                    <a:pt x="1872" y="620"/>
                  </a:lnTo>
                  <a:lnTo>
                    <a:pt x="1875" y="620"/>
                  </a:lnTo>
                  <a:lnTo>
                    <a:pt x="1875" y="620"/>
                  </a:lnTo>
                  <a:lnTo>
                    <a:pt x="1878" y="620"/>
                  </a:lnTo>
                  <a:lnTo>
                    <a:pt x="1878" y="617"/>
                  </a:lnTo>
                  <a:lnTo>
                    <a:pt x="1878" y="617"/>
                  </a:lnTo>
                  <a:lnTo>
                    <a:pt x="1875" y="617"/>
                  </a:lnTo>
                  <a:lnTo>
                    <a:pt x="1875" y="617"/>
                  </a:lnTo>
                  <a:lnTo>
                    <a:pt x="1872" y="617"/>
                  </a:lnTo>
                  <a:lnTo>
                    <a:pt x="1869" y="617"/>
                  </a:lnTo>
                  <a:lnTo>
                    <a:pt x="1860" y="614"/>
                  </a:lnTo>
                  <a:lnTo>
                    <a:pt x="1857" y="617"/>
                  </a:lnTo>
                  <a:lnTo>
                    <a:pt x="1857" y="614"/>
                  </a:lnTo>
                  <a:lnTo>
                    <a:pt x="1860" y="614"/>
                  </a:lnTo>
                  <a:lnTo>
                    <a:pt x="1863" y="611"/>
                  </a:lnTo>
                  <a:lnTo>
                    <a:pt x="1863" y="611"/>
                  </a:lnTo>
                  <a:lnTo>
                    <a:pt x="1863" y="611"/>
                  </a:lnTo>
                  <a:lnTo>
                    <a:pt x="1860" y="611"/>
                  </a:lnTo>
                  <a:lnTo>
                    <a:pt x="1857" y="614"/>
                  </a:lnTo>
                  <a:lnTo>
                    <a:pt x="1850" y="614"/>
                  </a:lnTo>
                  <a:lnTo>
                    <a:pt x="1847" y="617"/>
                  </a:lnTo>
                  <a:lnTo>
                    <a:pt x="1841" y="614"/>
                  </a:lnTo>
                  <a:lnTo>
                    <a:pt x="1841" y="611"/>
                  </a:lnTo>
                  <a:lnTo>
                    <a:pt x="1841" y="611"/>
                  </a:lnTo>
                  <a:lnTo>
                    <a:pt x="1838" y="611"/>
                  </a:lnTo>
                  <a:lnTo>
                    <a:pt x="1835" y="611"/>
                  </a:lnTo>
                  <a:lnTo>
                    <a:pt x="1832" y="611"/>
                  </a:lnTo>
                  <a:lnTo>
                    <a:pt x="1829" y="611"/>
                  </a:lnTo>
                  <a:lnTo>
                    <a:pt x="1829" y="611"/>
                  </a:lnTo>
                  <a:lnTo>
                    <a:pt x="1826" y="611"/>
                  </a:lnTo>
                  <a:lnTo>
                    <a:pt x="1829" y="608"/>
                  </a:lnTo>
                  <a:lnTo>
                    <a:pt x="1838" y="602"/>
                  </a:lnTo>
                  <a:lnTo>
                    <a:pt x="1844" y="599"/>
                  </a:lnTo>
                  <a:lnTo>
                    <a:pt x="1847" y="596"/>
                  </a:lnTo>
                  <a:lnTo>
                    <a:pt x="1844" y="596"/>
                  </a:lnTo>
                  <a:lnTo>
                    <a:pt x="1844" y="596"/>
                  </a:lnTo>
                  <a:lnTo>
                    <a:pt x="1835" y="596"/>
                  </a:lnTo>
                  <a:lnTo>
                    <a:pt x="1835" y="596"/>
                  </a:lnTo>
                  <a:lnTo>
                    <a:pt x="1835" y="593"/>
                  </a:lnTo>
                  <a:lnTo>
                    <a:pt x="1838" y="590"/>
                  </a:lnTo>
                  <a:lnTo>
                    <a:pt x="1838" y="590"/>
                  </a:lnTo>
                  <a:lnTo>
                    <a:pt x="1838" y="590"/>
                  </a:lnTo>
                  <a:lnTo>
                    <a:pt x="1841" y="590"/>
                  </a:lnTo>
                  <a:lnTo>
                    <a:pt x="1844" y="593"/>
                  </a:lnTo>
                  <a:lnTo>
                    <a:pt x="1844" y="593"/>
                  </a:lnTo>
                  <a:lnTo>
                    <a:pt x="1847" y="593"/>
                  </a:lnTo>
                  <a:lnTo>
                    <a:pt x="1854" y="593"/>
                  </a:lnTo>
                  <a:lnTo>
                    <a:pt x="1854" y="593"/>
                  </a:lnTo>
                  <a:lnTo>
                    <a:pt x="1854" y="593"/>
                  </a:lnTo>
                  <a:lnTo>
                    <a:pt x="1854" y="590"/>
                  </a:lnTo>
                  <a:lnTo>
                    <a:pt x="1850" y="587"/>
                  </a:lnTo>
                  <a:lnTo>
                    <a:pt x="1850" y="587"/>
                  </a:lnTo>
                  <a:lnTo>
                    <a:pt x="1850" y="587"/>
                  </a:lnTo>
                  <a:lnTo>
                    <a:pt x="1847" y="587"/>
                  </a:lnTo>
                  <a:lnTo>
                    <a:pt x="1847" y="587"/>
                  </a:lnTo>
                  <a:lnTo>
                    <a:pt x="1847" y="587"/>
                  </a:lnTo>
                  <a:lnTo>
                    <a:pt x="1844" y="587"/>
                  </a:lnTo>
                  <a:lnTo>
                    <a:pt x="1844" y="587"/>
                  </a:lnTo>
                  <a:lnTo>
                    <a:pt x="1844" y="583"/>
                  </a:lnTo>
                  <a:lnTo>
                    <a:pt x="1844" y="583"/>
                  </a:lnTo>
                  <a:lnTo>
                    <a:pt x="1841" y="580"/>
                  </a:lnTo>
                  <a:lnTo>
                    <a:pt x="1838" y="574"/>
                  </a:lnTo>
                  <a:lnTo>
                    <a:pt x="1838" y="574"/>
                  </a:lnTo>
                  <a:lnTo>
                    <a:pt x="1838" y="574"/>
                  </a:lnTo>
                  <a:lnTo>
                    <a:pt x="1835" y="571"/>
                  </a:lnTo>
                  <a:lnTo>
                    <a:pt x="1832" y="571"/>
                  </a:lnTo>
                  <a:lnTo>
                    <a:pt x="1829" y="568"/>
                  </a:lnTo>
                  <a:lnTo>
                    <a:pt x="1826" y="568"/>
                  </a:lnTo>
                  <a:lnTo>
                    <a:pt x="1826" y="565"/>
                  </a:lnTo>
                  <a:lnTo>
                    <a:pt x="1826" y="565"/>
                  </a:lnTo>
                  <a:lnTo>
                    <a:pt x="1826" y="565"/>
                  </a:lnTo>
                  <a:lnTo>
                    <a:pt x="1826" y="559"/>
                  </a:lnTo>
                  <a:lnTo>
                    <a:pt x="1826" y="556"/>
                  </a:lnTo>
                  <a:lnTo>
                    <a:pt x="1826" y="550"/>
                  </a:lnTo>
                  <a:lnTo>
                    <a:pt x="1826" y="550"/>
                  </a:lnTo>
                  <a:lnTo>
                    <a:pt x="1823" y="547"/>
                  </a:lnTo>
                  <a:lnTo>
                    <a:pt x="1820" y="544"/>
                  </a:lnTo>
                  <a:lnTo>
                    <a:pt x="1817" y="541"/>
                  </a:lnTo>
                  <a:lnTo>
                    <a:pt x="1814" y="538"/>
                  </a:lnTo>
                  <a:lnTo>
                    <a:pt x="1808" y="535"/>
                  </a:lnTo>
                  <a:lnTo>
                    <a:pt x="1808" y="535"/>
                  </a:lnTo>
                  <a:lnTo>
                    <a:pt x="1808" y="532"/>
                  </a:lnTo>
                  <a:lnTo>
                    <a:pt x="1808" y="532"/>
                  </a:lnTo>
                  <a:lnTo>
                    <a:pt x="1808" y="532"/>
                  </a:lnTo>
                  <a:lnTo>
                    <a:pt x="1802" y="532"/>
                  </a:lnTo>
                  <a:lnTo>
                    <a:pt x="1799" y="532"/>
                  </a:lnTo>
                  <a:lnTo>
                    <a:pt x="1796" y="532"/>
                  </a:lnTo>
                  <a:lnTo>
                    <a:pt x="1793" y="529"/>
                  </a:lnTo>
                  <a:lnTo>
                    <a:pt x="1793" y="526"/>
                  </a:lnTo>
                  <a:lnTo>
                    <a:pt x="1793" y="523"/>
                  </a:lnTo>
                  <a:lnTo>
                    <a:pt x="1790" y="523"/>
                  </a:lnTo>
                  <a:lnTo>
                    <a:pt x="1790" y="523"/>
                  </a:lnTo>
                  <a:lnTo>
                    <a:pt x="1784" y="523"/>
                  </a:lnTo>
                  <a:lnTo>
                    <a:pt x="1778" y="526"/>
                  </a:lnTo>
                  <a:lnTo>
                    <a:pt x="1772" y="532"/>
                  </a:lnTo>
                  <a:lnTo>
                    <a:pt x="1769" y="535"/>
                  </a:lnTo>
                  <a:lnTo>
                    <a:pt x="1766" y="538"/>
                  </a:lnTo>
                  <a:lnTo>
                    <a:pt x="1766" y="538"/>
                  </a:lnTo>
                  <a:lnTo>
                    <a:pt x="1766" y="541"/>
                  </a:lnTo>
                  <a:lnTo>
                    <a:pt x="1766" y="541"/>
                  </a:lnTo>
                  <a:lnTo>
                    <a:pt x="1769" y="541"/>
                  </a:lnTo>
                  <a:lnTo>
                    <a:pt x="1775" y="541"/>
                  </a:lnTo>
                  <a:lnTo>
                    <a:pt x="1775" y="541"/>
                  </a:lnTo>
                  <a:lnTo>
                    <a:pt x="1775" y="544"/>
                  </a:lnTo>
                  <a:lnTo>
                    <a:pt x="1772" y="547"/>
                  </a:lnTo>
                  <a:lnTo>
                    <a:pt x="1769" y="547"/>
                  </a:lnTo>
                  <a:lnTo>
                    <a:pt x="1769" y="547"/>
                  </a:lnTo>
                  <a:lnTo>
                    <a:pt x="1766" y="547"/>
                  </a:lnTo>
                  <a:lnTo>
                    <a:pt x="1763" y="547"/>
                  </a:lnTo>
                  <a:lnTo>
                    <a:pt x="1763" y="544"/>
                  </a:lnTo>
                  <a:lnTo>
                    <a:pt x="1759" y="544"/>
                  </a:lnTo>
                  <a:lnTo>
                    <a:pt x="1759" y="547"/>
                  </a:lnTo>
                  <a:lnTo>
                    <a:pt x="1756" y="547"/>
                  </a:lnTo>
                  <a:lnTo>
                    <a:pt x="1753" y="550"/>
                  </a:lnTo>
                  <a:lnTo>
                    <a:pt x="1753" y="550"/>
                  </a:lnTo>
                  <a:lnTo>
                    <a:pt x="1753" y="553"/>
                  </a:lnTo>
                  <a:lnTo>
                    <a:pt x="1753" y="553"/>
                  </a:lnTo>
                  <a:lnTo>
                    <a:pt x="1750" y="556"/>
                  </a:lnTo>
                  <a:lnTo>
                    <a:pt x="1750" y="556"/>
                  </a:lnTo>
                  <a:lnTo>
                    <a:pt x="1753" y="559"/>
                  </a:lnTo>
                  <a:lnTo>
                    <a:pt x="1750" y="559"/>
                  </a:lnTo>
                  <a:lnTo>
                    <a:pt x="1750" y="565"/>
                  </a:lnTo>
                  <a:lnTo>
                    <a:pt x="1750" y="568"/>
                  </a:lnTo>
                  <a:lnTo>
                    <a:pt x="1753" y="571"/>
                  </a:lnTo>
                  <a:lnTo>
                    <a:pt x="1756" y="574"/>
                  </a:lnTo>
                  <a:lnTo>
                    <a:pt x="1759" y="574"/>
                  </a:lnTo>
                  <a:lnTo>
                    <a:pt x="1763" y="571"/>
                  </a:lnTo>
                  <a:lnTo>
                    <a:pt x="1766" y="571"/>
                  </a:lnTo>
                  <a:lnTo>
                    <a:pt x="1763" y="574"/>
                  </a:lnTo>
                  <a:lnTo>
                    <a:pt x="1763" y="577"/>
                  </a:lnTo>
                  <a:lnTo>
                    <a:pt x="1766" y="577"/>
                  </a:lnTo>
                  <a:lnTo>
                    <a:pt x="1759" y="577"/>
                  </a:lnTo>
                  <a:lnTo>
                    <a:pt x="1759" y="577"/>
                  </a:lnTo>
                  <a:lnTo>
                    <a:pt x="1756" y="577"/>
                  </a:lnTo>
                  <a:lnTo>
                    <a:pt x="1756" y="580"/>
                  </a:lnTo>
                  <a:lnTo>
                    <a:pt x="1753" y="580"/>
                  </a:lnTo>
                  <a:lnTo>
                    <a:pt x="1750" y="587"/>
                  </a:lnTo>
                  <a:lnTo>
                    <a:pt x="1750" y="590"/>
                  </a:lnTo>
                  <a:lnTo>
                    <a:pt x="1750" y="590"/>
                  </a:lnTo>
                  <a:lnTo>
                    <a:pt x="1750" y="593"/>
                  </a:lnTo>
                  <a:lnTo>
                    <a:pt x="1756" y="599"/>
                  </a:lnTo>
                  <a:lnTo>
                    <a:pt x="1759" y="602"/>
                  </a:lnTo>
                  <a:lnTo>
                    <a:pt x="1759" y="602"/>
                  </a:lnTo>
                  <a:lnTo>
                    <a:pt x="1759" y="605"/>
                  </a:lnTo>
                  <a:lnTo>
                    <a:pt x="1763" y="605"/>
                  </a:lnTo>
                  <a:lnTo>
                    <a:pt x="1766" y="605"/>
                  </a:lnTo>
                  <a:lnTo>
                    <a:pt x="1769" y="608"/>
                  </a:lnTo>
                  <a:lnTo>
                    <a:pt x="1772" y="608"/>
                  </a:lnTo>
                  <a:lnTo>
                    <a:pt x="1772" y="608"/>
                  </a:lnTo>
                  <a:lnTo>
                    <a:pt x="1778" y="611"/>
                  </a:lnTo>
                  <a:lnTo>
                    <a:pt x="1787" y="614"/>
                  </a:lnTo>
                  <a:lnTo>
                    <a:pt x="1787" y="614"/>
                  </a:lnTo>
                  <a:lnTo>
                    <a:pt x="1790" y="611"/>
                  </a:lnTo>
                  <a:lnTo>
                    <a:pt x="1790" y="611"/>
                  </a:lnTo>
                  <a:lnTo>
                    <a:pt x="1790" y="611"/>
                  </a:lnTo>
                  <a:lnTo>
                    <a:pt x="1793" y="614"/>
                  </a:lnTo>
                  <a:lnTo>
                    <a:pt x="1796" y="617"/>
                  </a:lnTo>
                  <a:lnTo>
                    <a:pt x="1796" y="617"/>
                  </a:lnTo>
                  <a:lnTo>
                    <a:pt x="1799" y="617"/>
                  </a:lnTo>
                  <a:lnTo>
                    <a:pt x="1799" y="620"/>
                  </a:lnTo>
                  <a:lnTo>
                    <a:pt x="1805" y="620"/>
                  </a:lnTo>
                  <a:lnTo>
                    <a:pt x="1805" y="617"/>
                  </a:lnTo>
                  <a:lnTo>
                    <a:pt x="1808" y="617"/>
                  </a:lnTo>
                  <a:lnTo>
                    <a:pt x="1811" y="617"/>
                  </a:lnTo>
                  <a:lnTo>
                    <a:pt x="1814" y="617"/>
                  </a:lnTo>
                  <a:lnTo>
                    <a:pt x="1814" y="620"/>
                  </a:lnTo>
                  <a:lnTo>
                    <a:pt x="1814" y="620"/>
                  </a:lnTo>
                  <a:lnTo>
                    <a:pt x="1814" y="620"/>
                  </a:lnTo>
                  <a:lnTo>
                    <a:pt x="1817" y="620"/>
                  </a:lnTo>
                  <a:lnTo>
                    <a:pt x="1814" y="623"/>
                  </a:lnTo>
                  <a:lnTo>
                    <a:pt x="1814" y="623"/>
                  </a:lnTo>
                  <a:lnTo>
                    <a:pt x="1808" y="626"/>
                  </a:lnTo>
                  <a:lnTo>
                    <a:pt x="1808" y="626"/>
                  </a:lnTo>
                  <a:lnTo>
                    <a:pt x="1808" y="626"/>
                  </a:lnTo>
                  <a:lnTo>
                    <a:pt x="1811" y="620"/>
                  </a:lnTo>
                  <a:lnTo>
                    <a:pt x="1811" y="620"/>
                  </a:lnTo>
                  <a:lnTo>
                    <a:pt x="1808" y="620"/>
                  </a:lnTo>
                  <a:lnTo>
                    <a:pt x="1802" y="623"/>
                  </a:lnTo>
                  <a:lnTo>
                    <a:pt x="1799" y="623"/>
                  </a:lnTo>
                  <a:lnTo>
                    <a:pt x="1799" y="626"/>
                  </a:lnTo>
                  <a:lnTo>
                    <a:pt x="1799" y="626"/>
                  </a:lnTo>
                  <a:lnTo>
                    <a:pt x="1799" y="629"/>
                  </a:lnTo>
                  <a:lnTo>
                    <a:pt x="1799" y="629"/>
                  </a:lnTo>
                  <a:lnTo>
                    <a:pt x="1802" y="629"/>
                  </a:lnTo>
                  <a:lnTo>
                    <a:pt x="1802" y="629"/>
                  </a:lnTo>
                  <a:lnTo>
                    <a:pt x="1799" y="632"/>
                  </a:lnTo>
                  <a:lnTo>
                    <a:pt x="1793" y="635"/>
                  </a:lnTo>
                  <a:lnTo>
                    <a:pt x="1793" y="638"/>
                  </a:lnTo>
                  <a:lnTo>
                    <a:pt x="1790" y="641"/>
                  </a:lnTo>
                  <a:lnTo>
                    <a:pt x="1793" y="644"/>
                  </a:lnTo>
                  <a:lnTo>
                    <a:pt x="1793" y="644"/>
                  </a:lnTo>
                  <a:lnTo>
                    <a:pt x="1799" y="644"/>
                  </a:lnTo>
                  <a:lnTo>
                    <a:pt x="1802" y="644"/>
                  </a:lnTo>
                  <a:lnTo>
                    <a:pt x="1805" y="641"/>
                  </a:lnTo>
                  <a:lnTo>
                    <a:pt x="1805" y="638"/>
                  </a:lnTo>
                  <a:lnTo>
                    <a:pt x="1805" y="635"/>
                  </a:lnTo>
                  <a:lnTo>
                    <a:pt x="1805" y="635"/>
                  </a:lnTo>
                  <a:lnTo>
                    <a:pt x="1808" y="635"/>
                  </a:lnTo>
                  <a:lnTo>
                    <a:pt x="1808" y="635"/>
                  </a:lnTo>
                  <a:lnTo>
                    <a:pt x="1808" y="635"/>
                  </a:lnTo>
                  <a:lnTo>
                    <a:pt x="1811" y="638"/>
                  </a:lnTo>
                  <a:lnTo>
                    <a:pt x="1811" y="638"/>
                  </a:lnTo>
                  <a:lnTo>
                    <a:pt x="1811" y="641"/>
                  </a:lnTo>
                  <a:lnTo>
                    <a:pt x="1811" y="644"/>
                  </a:lnTo>
                  <a:lnTo>
                    <a:pt x="1811" y="647"/>
                  </a:lnTo>
                  <a:lnTo>
                    <a:pt x="1811" y="647"/>
                  </a:lnTo>
                  <a:lnTo>
                    <a:pt x="1811" y="647"/>
                  </a:lnTo>
                  <a:lnTo>
                    <a:pt x="1814" y="650"/>
                  </a:lnTo>
                  <a:lnTo>
                    <a:pt x="1814" y="650"/>
                  </a:lnTo>
                  <a:lnTo>
                    <a:pt x="1811" y="650"/>
                  </a:lnTo>
                  <a:lnTo>
                    <a:pt x="1805" y="653"/>
                  </a:lnTo>
                  <a:lnTo>
                    <a:pt x="1802" y="656"/>
                  </a:lnTo>
                  <a:lnTo>
                    <a:pt x="1799" y="659"/>
                  </a:lnTo>
                  <a:lnTo>
                    <a:pt x="1796" y="662"/>
                  </a:lnTo>
                  <a:lnTo>
                    <a:pt x="1793" y="665"/>
                  </a:lnTo>
                  <a:lnTo>
                    <a:pt x="1787" y="669"/>
                  </a:lnTo>
                  <a:lnTo>
                    <a:pt x="1787" y="669"/>
                  </a:lnTo>
                  <a:lnTo>
                    <a:pt x="1784" y="669"/>
                  </a:lnTo>
                  <a:lnTo>
                    <a:pt x="1781" y="669"/>
                  </a:lnTo>
                  <a:lnTo>
                    <a:pt x="1778" y="669"/>
                  </a:lnTo>
                  <a:lnTo>
                    <a:pt x="1775" y="669"/>
                  </a:lnTo>
                  <a:lnTo>
                    <a:pt x="1775" y="669"/>
                  </a:lnTo>
                  <a:lnTo>
                    <a:pt x="1775" y="672"/>
                  </a:lnTo>
                  <a:lnTo>
                    <a:pt x="1769" y="681"/>
                  </a:lnTo>
                  <a:lnTo>
                    <a:pt x="1769" y="681"/>
                  </a:lnTo>
                  <a:lnTo>
                    <a:pt x="1775" y="684"/>
                  </a:lnTo>
                  <a:lnTo>
                    <a:pt x="1775" y="687"/>
                  </a:lnTo>
                  <a:lnTo>
                    <a:pt x="1778" y="693"/>
                  </a:lnTo>
                  <a:lnTo>
                    <a:pt x="1778" y="696"/>
                  </a:lnTo>
                  <a:lnTo>
                    <a:pt x="1775" y="702"/>
                  </a:lnTo>
                  <a:lnTo>
                    <a:pt x="1775" y="708"/>
                  </a:lnTo>
                  <a:lnTo>
                    <a:pt x="1775" y="708"/>
                  </a:lnTo>
                  <a:lnTo>
                    <a:pt x="1772" y="708"/>
                  </a:lnTo>
                  <a:lnTo>
                    <a:pt x="1769" y="708"/>
                  </a:lnTo>
                  <a:lnTo>
                    <a:pt x="1763" y="708"/>
                  </a:lnTo>
                  <a:lnTo>
                    <a:pt x="1763" y="708"/>
                  </a:lnTo>
                  <a:lnTo>
                    <a:pt x="1759" y="708"/>
                  </a:lnTo>
                  <a:lnTo>
                    <a:pt x="1763" y="711"/>
                  </a:lnTo>
                  <a:lnTo>
                    <a:pt x="1766" y="717"/>
                  </a:lnTo>
                  <a:lnTo>
                    <a:pt x="1769" y="717"/>
                  </a:lnTo>
                  <a:lnTo>
                    <a:pt x="1766" y="720"/>
                  </a:lnTo>
                  <a:lnTo>
                    <a:pt x="1766" y="720"/>
                  </a:lnTo>
                  <a:lnTo>
                    <a:pt x="1766" y="717"/>
                  </a:lnTo>
                  <a:lnTo>
                    <a:pt x="1766" y="714"/>
                  </a:lnTo>
                  <a:lnTo>
                    <a:pt x="1753" y="708"/>
                  </a:lnTo>
                  <a:lnTo>
                    <a:pt x="1753" y="705"/>
                  </a:lnTo>
                  <a:lnTo>
                    <a:pt x="1753" y="705"/>
                  </a:lnTo>
                  <a:lnTo>
                    <a:pt x="1753" y="705"/>
                  </a:lnTo>
                  <a:lnTo>
                    <a:pt x="1753" y="705"/>
                  </a:lnTo>
                  <a:lnTo>
                    <a:pt x="1756" y="708"/>
                  </a:lnTo>
                  <a:lnTo>
                    <a:pt x="1759" y="708"/>
                  </a:lnTo>
                  <a:lnTo>
                    <a:pt x="1763" y="705"/>
                  </a:lnTo>
                  <a:lnTo>
                    <a:pt x="1763" y="705"/>
                  </a:lnTo>
                  <a:lnTo>
                    <a:pt x="1766" y="708"/>
                  </a:lnTo>
                  <a:lnTo>
                    <a:pt x="1766" y="708"/>
                  </a:lnTo>
                  <a:lnTo>
                    <a:pt x="1769" y="708"/>
                  </a:lnTo>
                  <a:lnTo>
                    <a:pt x="1772" y="708"/>
                  </a:lnTo>
                  <a:lnTo>
                    <a:pt x="1772" y="708"/>
                  </a:lnTo>
                  <a:lnTo>
                    <a:pt x="1775" y="708"/>
                  </a:lnTo>
                  <a:lnTo>
                    <a:pt x="1775" y="705"/>
                  </a:lnTo>
                  <a:lnTo>
                    <a:pt x="1775" y="705"/>
                  </a:lnTo>
                  <a:lnTo>
                    <a:pt x="1775" y="702"/>
                  </a:lnTo>
                  <a:lnTo>
                    <a:pt x="1775" y="702"/>
                  </a:lnTo>
                  <a:lnTo>
                    <a:pt x="1772" y="699"/>
                  </a:lnTo>
                  <a:lnTo>
                    <a:pt x="1772" y="699"/>
                  </a:lnTo>
                  <a:lnTo>
                    <a:pt x="1769" y="699"/>
                  </a:lnTo>
                  <a:lnTo>
                    <a:pt x="1766" y="699"/>
                  </a:lnTo>
                  <a:lnTo>
                    <a:pt x="1766" y="699"/>
                  </a:lnTo>
                  <a:lnTo>
                    <a:pt x="1769" y="696"/>
                  </a:lnTo>
                  <a:lnTo>
                    <a:pt x="1769" y="696"/>
                  </a:lnTo>
                  <a:lnTo>
                    <a:pt x="1766" y="696"/>
                  </a:lnTo>
                  <a:lnTo>
                    <a:pt x="1763" y="696"/>
                  </a:lnTo>
                  <a:lnTo>
                    <a:pt x="1759" y="696"/>
                  </a:lnTo>
                  <a:lnTo>
                    <a:pt x="1759" y="696"/>
                  </a:lnTo>
                  <a:lnTo>
                    <a:pt x="1759" y="693"/>
                  </a:lnTo>
                  <a:lnTo>
                    <a:pt x="1756" y="693"/>
                  </a:lnTo>
                  <a:lnTo>
                    <a:pt x="1753" y="690"/>
                  </a:lnTo>
                  <a:lnTo>
                    <a:pt x="1753" y="687"/>
                  </a:lnTo>
                  <a:lnTo>
                    <a:pt x="1756" y="684"/>
                  </a:lnTo>
                  <a:lnTo>
                    <a:pt x="1756" y="681"/>
                  </a:lnTo>
                  <a:lnTo>
                    <a:pt x="1759" y="678"/>
                  </a:lnTo>
                  <a:lnTo>
                    <a:pt x="1763" y="665"/>
                  </a:lnTo>
                  <a:lnTo>
                    <a:pt x="1763" y="662"/>
                  </a:lnTo>
                  <a:lnTo>
                    <a:pt x="1759" y="662"/>
                  </a:lnTo>
                  <a:lnTo>
                    <a:pt x="1753" y="665"/>
                  </a:lnTo>
                  <a:lnTo>
                    <a:pt x="1753" y="665"/>
                  </a:lnTo>
                  <a:lnTo>
                    <a:pt x="1750" y="669"/>
                  </a:lnTo>
                  <a:lnTo>
                    <a:pt x="1750" y="669"/>
                  </a:lnTo>
                  <a:lnTo>
                    <a:pt x="1750" y="669"/>
                  </a:lnTo>
                  <a:lnTo>
                    <a:pt x="1747" y="669"/>
                  </a:lnTo>
                  <a:lnTo>
                    <a:pt x="1747" y="669"/>
                  </a:lnTo>
                  <a:lnTo>
                    <a:pt x="1750" y="662"/>
                  </a:lnTo>
                  <a:lnTo>
                    <a:pt x="1753" y="659"/>
                  </a:lnTo>
                  <a:lnTo>
                    <a:pt x="1753" y="659"/>
                  </a:lnTo>
                  <a:lnTo>
                    <a:pt x="1747" y="662"/>
                  </a:lnTo>
                  <a:lnTo>
                    <a:pt x="1741" y="662"/>
                  </a:lnTo>
                  <a:lnTo>
                    <a:pt x="1741" y="662"/>
                  </a:lnTo>
                  <a:lnTo>
                    <a:pt x="1738" y="659"/>
                  </a:lnTo>
                  <a:lnTo>
                    <a:pt x="1738" y="656"/>
                  </a:lnTo>
                  <a:lnTo>
                    <a:pt x="1735" y="656"/>
                  </a:lnTo>
                  <a:lnTo>
                    <a:pt x="1735" y="653"/>
                  </a:lnTo>
                  <a:lnTo>
                    <a:pt x="1732" y="653"/>
                  </a:lnTo>
                  <a:lnTo>
                    <a:pt x="1732" y="653"/>
                  </a:lnTo>
                  <a:lnTo>
                    <a:pt x="1729" y="653"/>
                  </a:lnTo>
                  <a:lnTo>
                    <a:pt x="1726" y="653"/>
                  </a:lnTo>
                  <a:lnTo>
                    <a:pt x="1723" y="653"/>
                  </a:lnTo>
                  <a:lnTo>
                    <a:pt x="1720" y="653"/>
                  </a:lnTo>
                  <a:lnTo>
                    <a:pt x="1720" y="653"/>
                  </a:lnTo>
                  <a:lnTo>
                    <a:pt x="1723" y="656"/>
                  </a:lnTo>
                  <a:lnTo>
                    <a:pt x="1723" y="656"/>
                  </a:lnTo>
                  <a:lnTo>
                    <a:pt x="1717" y="659"/>
                  </a:lnTo>
                  <a:lnTo>
                    <a:pt x="1714" y="659"/>
                  </a:lnTo>
                  <a:lnTo>
                    <a:pt x="1711" y="656"/>
                  </a:lnTo>
                  <a:lnTo>
                    <a:pt x="1708" y="656"/>
                  </a:lnTo>
                  <a:lnTo>
                    <a:pt x="1708" y="656"/>
                  </a:lnTo>
                  <a:lnTo>
                    <a:pt x="1705" y="659"/>
                  </a:lnTo>
                  <a:lnTo>
                    <a:pt x="1708" y="659"/>
                  </a:lnTo>
                  <a:lnTo>
                    <a:pt x="1711" y="662"/>
                  </a:lnTo>
                  <a:lnTo>
                    <a:pt x="1711" y="662"/>
                  </a:lnTo>
                  <a:lnTo>
                    <a:pt x="1711" y="665"/>
                  </a:lnTo>
                  <a:lnTo>
                    <a:pt x="1711" y="665"/>
                  </a:lnTo>
                  <a:lnTo>
                    <a:pt x="1711" y="665"/>
                  </a:lnTo>
                  <a:lnTo>
                    <a:pt x="1711" y="665"/>
                  </a:lnTo>
                  <a:lnTo>
                    <a:pt x="1711" y="669"/>
                  </a:lnTo>
                  <a:lnTo>
                    <a:pt x="1717" y="675"/>
                  </a:lnTo>
                  <a:lnTo>
                    <a:pt x="1717" y="675"/>
                  </a:lnTo>
                  <a:lnTo>
                    <a:pt x="1723" y="672"/>
                  </a:lnTo>
                  <a:lnTo>
                    <a:pt x="1726" y="672"/>
                  </a:lnTo>
                  <a:lnTo>
                    <a:pt x="1729" y="672"/>
                  </a:lnTo>
                  <a:lnTo>
                    <a:pt x="1735" y="675"/>
                  </a:lnTo>
                  <a:lnTo>
                    <a:pt x="1735" y="678"/>
                  </a:lnTo>
                  <a:lnTo>
                    <a:pt x="1738" y="678"/>
                  </a:lnTo>
                  <a:lnTo>
                    <a:pt x="1738" y="678"/>
                  </a:lnTo>
                  <a:lnTo>
                    <a:pt x="1738" y="681"/>
                  </a:lnTo>
                  <a:lnTo>
                    <a:pt x="1738" y="681"/>
                  </a:lnTo>
                  <a:lnTo>
                    <a:pt x="1738" y="681"/>
                  </a:lnTo>
                  <a:lnTo>
                    <a:pt x="1735" y="684"/>
                  </a:lnTo>
                  <a:lnTo>
                    <a:pt x="1732" y="684"/>
                  </a:lnTo>
                  <a:lnTo>
                    <a:pt x="1729" y="684"/>
                  </a:lnTo>
                  <a:lnTo>
                    <a:pt x="1720" y="681"/>
                  </a:lnTo>
                  <a:lnTo>
                    <a:pt x="1720" y="681"/>
                  </a:lnTo>
                  <a:lnTo>
                    <a:pt x="1720" y="681"/>
                  </a:lnTo>
                  <a:lnTo>
                    <a:pt x="1711" y="672"/>
                  </a:lnTo>
                  <a:lnTo>
                    <a:pt x="1708" y="669"/>
                  </a:lnTo>
                  <a:lnTo>
                    <a:pt x="1708" y="669"/>
                  </a:lnTo>
                  <a:lnTo>
                    <a:pt x="1705" y="669"/>
                  </a:lnTo>
                  <a:lnTo>
                    <a:pt x="1705" y="669"/>
                  </a:lnTo>
                  <a:lnTo>
                    <a:pt x="1705" y="672"/>
                  </a:lnTo>
                  <a:lnTo>
                    <a:pt x="1705" y="672"/>
                  </a:lnTo>
                  <a:lnTo>
                    <a:pt x="1708" y="675"/>
                  </a:lnTo>
                  <a:lnTo>
                    <a:pt x="1711" y="678"/>
                  </a:lnTo>
                  <a:lnTo>
                    <a:pt x="1711" y="678"/>
                  </a:lnTo>
                  <a:lnTo>
                    <a:pt x="1711" y="678"/>
                  </a:lnTo>
                  <a:lnTo>
                    <a:pt x="1711" y="678"/>
                  </a:lnTo>
                  <a:lnTo>
                    <a:pt x="1705" y="678"/>
                  </a:lnTo>
                  <a:lnTo>
                    <a:pt x="1702" y="681"/>
                  </a:lnTo>
                  <a:lnTo>
                    <a:pt x="1702" y="681"/>
                  </a:lnTo>
                  <a:lnTo>
                    <a:pt x="1699" y="681"/>
                  </a:lnTo>
                  <a:lnTo>
                    <a:pt x="1696" y="681"/>
                  </a:lnTo>
                  <a:lnTo>
                    <a:pt x="1693" y="681"/>
                  </a:lnTo>
                  <a:lnTo>
                    <a:pt x="1690" y="678"/>
                  </a:lnTo>
                  <a:lnTo>
                    <a:pt x="1684" y="678"/>
                  </a:lnTo>
                  <a:lnTo>
                    <a:pt x="1675" y="678"/>
                  </a:lnTo>
                  <a:lnTo>
                    <a:pt x="1668" y="678"/>
                  </a:lnTo>
                  <a:lnTo>
                    <a:pt x="1668" y="678"/>
                  </a:lnTo>
                  <a:lnTo>
                    <a:pt x="1665" y="678"/>
                  </a:lnTo>
                  <a:lnTo>
                    <a:pt x="1662" y="678"/>
                  </a:lnTo>
                  <a:lnTo>
                    <a:pt x="1659" y="678"/>
                  </a:lnTo>
                  <a:lnTo>
                    <a:pt x="1656" y="681"/>
                  </a:lnTo>
                  <a:lnTo>
                    <a:pt x="1656" y="681"/>
                  </a:lnTo>
                  <a:lnTo>
                    <a:pt x="1644" y="681"/>
                  </a:lnTo>
                  <a:lnTo>
                    <a:pt x="1641" y="681"/>
                  </a:lnTo>
                  <a:lnTo>
                    <a:pt x="1638" y="681"/>
                  </a:lnTo>
                  <a:lnTo>
                    <a:pt x="1635" y="681"/>
                  </a:lnTo>
                  <a:lnTo>
                    <a:pt x="1632" y="681"/>
                  </a:lnTo>
                  <a:lnTo>
                    <a:pt x="1629" y="681"/>
                  </a:lnTo>
                  <a:lnTo>
                    <a:pt x="1629" y="681"/>
                  </a:lnTo>
                  <a:lnTo>
                    <a:pt x="1623" y="678"/>
                  </a:lnTo>
                  <a:lnTo>
                    <a:pt x="1617" y="678"/>
                  </a:lnTo>
                  <a:lnTo>
                    <a:pt x="1614" y="675"/>
                  </a:lnTo>
                  <a:lnTo>
                    <a:pt x="1608" y="669"/>
                  </a:lnTo>
                  <a:lnTo>
                    <a:pt x="1605" y="665"/>
                  </a:lnTo>
                  <a:lnTo>
                    <a:pt x="1602" y="669"/>
                  </a:lnTo>
                  <a:lnTo>
                    <a:pt x="1596" y="669"/>
                  </a:lnTo>
                  <a:lnTo>
                    <a:pt x="1590" y="669"/>
                  </a:lnTo>
                  <a:lnTo>
                    <a:pt x="1587" y="669"/>
                  </a:lnTo>
                  <a:lnTo>
                    <a:pt x="1584" y="669"/>
                  </a:lnTo>
                  <a:lnTo>
                    <a:pt x="1581" y="665"/>
                  </a:lnTo>
                  <a:lnTo>
                    <a:pt x="1581" y="665"/>
                  </a:lnTo>
                  <a:lnTo>
                    <a:pt x="1581" y="662"/>
                  </a:lnTo>
                  <a:lnTo>
                    <a:pt x="1581" y="662"/>
                  </a:lnTo>
                  <a:lnTo>
                    <a:pt x="1577" y="662"/>
                  </a:lnTo>
                  <a:lnTo>
                    <a:pt x="1574" y="662"/>
                  </a:lnTo>
                  <a:lnTo>
                    <a:pt x="1574" y="662"/>
                  </a:lnTo>
                  <a:lnTo>
                    <a:pt x="1574" y="659"/>
                  </a:lnTo>
                  <a:lnTo>
                    <a:pt x="1574" y="659"/>
                  </a:lnTo>
                  <a:lnTo>
                    <a:pt x="1574" y="659"/>
                  </a:lnTo>
                  <a:lnTo>
                    <a:pt x="1571" y="659"/>
                  </a:lnTo>
                  <a:lnTo>
                    <a:pt x="1571" y="659"/>
                  </a:lnTo>
                  <a:lnTo>
                    <a:pt x="1568" y="659"/>
                  </a:lnTo>
                  <a:lnTo>
                    <a:pt x="1565" y="656"/>
                  </a:lnTo>
                  <a:lnTo>
                    <a:pt x="1565" y="653"/>
                  </a:lnTo>
                  <a:lnTo>
                    <a:pt x="1562" y="650"/>
                  </a:lnTo>
                  <a:lnTo>
                    <a:pt x="1562" y="644"/>
                  </a:lnTo>
                  <a:lnTo>
                    <a:pt x="1559" y="644"/>
                  </a:lnTo>
                  <a:lnTo>
                    <a:pt x="1559" y="641"/>
                  </a:lnTo>
                  <a:lnTo>
                    <a:pt x="1556" y="641"/>
                  </a:lnTo>
                  <a:lnTo>
                    <a:pt x="1553" y="638"/>
                  </a:lnTo>
                  <a:lnTo>
                    <a:pt x="1550" y="638"/>
                  </a:lnTo>
                  <a:lnTo>
                    <a:pt x="1544" y="638"/>
                  </a:lnTo>
                  <a:lnTo>
                    <a:pt x="1538" y="641"/>
                  </a:lnTo>
                  <a:lnTo>
                    <a:pt x="1535" y="641"/>
                  </a:lnTo>
                  <a:lnTo>
                    <a:pt x="1523" y="647"/>
                  </a:lnTo>
                  <a:lnTo>
                    <a:pt x="1514" y="647"/>
                  </a:lnTo>
                  <a:lnTo>
                    <a:pt x="1505" y="650"/>
                  </a:lnTo>
                  <a:lnTo>
                    <a:pt x="1502" y="650"/>
                  </a:lnTo>
                  <a:lnTo>
                    <a:pt x="1496" y="656"/>
                  </a:lnTo>
                  <a:lnTo>
                    <a:pt x="1496" y="659"/>
                  </a:lnTo>
                  <a:lnTo>
                    <a:pt x="1496" y="662"/>
                  </a:lnTo>
                  <a:lnTo>
                    <a:pt x="1502" y="665"/>
                  </a:lnTo>
                  <a:lnTo>
                    <a:pt x="1505" y="665"/>
                  </a:lnTo>
                  <a:lnTo>
                    <a:pt x="1505" y="665"/>
                  </a:lnTo>
                  <a:lnTo>
                    <a:pt x="1508" y="665"/>
                  </a:lnTo>
                  <a:lnTo>
                    <a:pt x="1511" y="665"/>
                  </a:lnTo>
                  <a:lnTo>
                    <a:pt x="1517" y="665"/>
                  </a:lnTo>
                  <a:lnTo>
                    <a:pt x="1517" y="662"/>
                  </a:lnTo>
                  <a:lnTo>
                    <a:pt x="1517" y="662"/>
                  </a:lnTo>
                  <a:lnTo>
                    <a:pt x="1517" y="659"/>
                  </a:lnTo>
                  <a:lnTo>
                    <a:pt x="1517" y="659"/>
                  </a:lnTo>
                  <a:lnTo>
                    <a:pt x="1520" y="659"/>
                  </a:lnTo>
                  <a:lnTo>
                    <a:pt x="1526" y="659"/>
                  </a:lnTo>
                  <a:lnTo>
                    <a:pt x="1529" y="659"/>
                  </a:lnTo>
                  <a:lnTo>
                    <a:pt x="1529" y="659"/>
                  </a:lnTo>
                  <a:lnTo>
                    <a:pt x="1532" y="656"/>
                  </a:lnTo>
                  <a:lnTo>
                    <a:pt x="1535" y="656"/>
                  </a:lnTo>
                  <a:lnTo>
                    <a:pt x="1535" y="656"/>
                  </a:lnTo>
                  <a:lnTo>
                    <a:pt x="1538" y="659"/>
                  </a:lnTo>
                  <a:lnTo>
                    <a:pt x="1541" y="656"/>
                  </a:lnTo>
                  <a:lnTo>
                    <a:pt x="1541" y="653"/>
                  </a:lnTo>
                  <a:lnTo>
                    <a:pt x="1541" y="653"/>
                  </a:lnTo>
                  <a:lnTo>
                    <a:pt x="1547" y="650"/>
                  </a:lnTo>
                  <a:lnTo>
                    <a:pt x="1550" y="647"/>
                  </a:lnTo>
                  <a:lnTo>
                    <a:pt x="1553" y="647"/>
                  </a:lnTo>
                  <a:lnTo>
                    <a:pt x="1556" y="650"/>
                  </a:lnTo>
                  <a:lnTo>
                    <a:pt x="1556" y="650"/>
                  </a:lnTo>
                  <a:lnTo>
                    <a:pt x="1556" y="653"/>
                  </a:lnTo>
                  <a:lnTo>
                    <a:pt x="1556" y="653"/>
                  </a:lnTo>
                  <a:lnTo>
                    <a:pt x="1553" y="656"/>
                  </a:lnTo>
                  <a:lnTo>
                    <a:pt x="1550" y="656"/>
                  </a:lnTo>
                  <a:lnTo>
                    <a:pt x="1550" y="656"/>
                  </a:lnTo>
                  <a:lnTo>
                    <a:pt x="1547" y="656"/>
                  </a:lnTo>
                  <a:lnTo>
                    <a:pt x="1544" y="659"/>
                  </a:lnTo>
                  <a:lnTo>
                    <a:pt x="1544" y="659"/>
                  </a:lnTo>
                  <a:lnTo>
                    <a:pt x="1544" y="662"/>
                  </a:lnTo>
                  <a:lnTo>
                    <a:pt x="1541" y="665"/>
                  </a:lnTo>
                  <a:lnTo>
                    <a:pt x="1541" y="662"/>
                  </a:lnTo>
                  <a:lnTo>
                    <a:pt x="1538" y="662"/>
                  </a:lnTo>
                  <a:lnTo>
                    <a:pt x="1538" y="662"/>
                  </a:lnTo>
                  <a:lnTo>
                    <a:pt x="1535" y="665"/>
                  </a:lnTo>
                  <a:lnTo>
                    <a:pt x="1535" y="665"/>
                  </a:lnTo>
                  <a:lnTo>
                    <a:pt x="1532" y="669"/>
                  </a:lnTo>
                  <a:lnTo>
                    <a:pt x="1532" y="669"/>
                  </a:lnTo>
                  <a:lnTo>
                    <a:pt x="1529" y="669"/>
                  </a:lnTo>
                  <a:lnTo>
                    <a:pt x="1526" y="669"/>
                  </a:lnTo>
                  <a:lnTo>
                    <a:pt x="1523" y="669"/>
                  </a:lnTo>
                  <a:lnTo>
                    <a:pt x="1523" y="669"/>
                  </a:lnTo>
                  <a:lnTo>
                    <a:pt x="1520" y="669"/>
                  </a:lnTo>
                  <a:lnTo>
                    <a:pt x="1514" y="669"/>
                  </a:lnTo>
                  <a:lnTo>
                    <a:pt x="1514" y="669"/>
                  </a:lnTo>
                  <a:lnTo>
                    <a:pt x="1514" y="672"/>
                  </a:lnTo>
                  <a:lnTo>
                    <a:pt x="1517" y="672"/>
                  </a:lnTo>
                  <a:lnTo>
                    <a:pt x="1514" y="675"/>
                  </a:lnTo>
                  <a:lnTo>
                    <a:pt x="1514" y="678"/>
                  </a:lnTo>
                  <a:lnTo>
                    <a:pt x="1511" y="678"/>
                  </a:lnTo>
                  <a:lnTo>
                    <a:pt x="1511" y="681"/>
                  </a:lnTo>
                  <a:lnTo>
                    <a:pt x="1511" y="681"/>
                  </a:lnTo>
                  <a:lnTo>
                    <a:pt x="1514" y="684"/>
                  </a:lnTo>
                  <a:lnTo>
                    <a:pt x="1517" y="687"/>
                  </a:lnTo>
                  <a:lnTo>
                    <a:pt x="1517" y="690"/>
                  </a:lnTo>
                  <a:lnTo>
                    <a:pt x="1517" y="690"/>
                  </a:lnTo>
                  <a:lnTo>
                    <a:pt x="1517" y="693"/>
                  </a:lnTo>
                  <a:lnTo>
                    <a:pt x="1517" y="693"/>
                  </a:lnTo>
                  <a:lnTo>
                    <a:pt x="1520" y="696"/>
                  </a:lnTo>
                  <a:lnTo>
                    <a:pt x="1520" y="699"/>
                  </a:lnTo>
                  <a:lnTo>
                    <a:pt x="1526" y="702"/>
                  </a:lnTo>
                  <a:lnTo>
                    <a:pt x="1526" y="702"/>
                  </a:lnTo>
                  <a:lnTo>
                    <a:pt x="1523" y="705"/>
                  </a:lnTo>
                  <a:lnTo>
                    <a:pt x="1523" y="705"/>
                  </a:lnTo>
                  <a:lnTo>
                    <a:pt x="1526" y="708"/>
                  </a:lnTo>
                  <a:lnTo>
                    <a:pt x="1529" y="711"/>
                  </a:lnTo>
                  <a:lnTo>
                    <a:pt x="1526" y="711"/>
                  </a:lnTo>
                  <a:lnTo>
                    <a:pt x="1523" y="708"/>
                  </a:lnTo>
                  <a:lnTo>
                    <a:pt x="1523" y="708"/>
                  </a:lnTo>
                  <a:lnTo>
                    <a:pt x="1523" y="708"/>
                  </a:lnTo>
                  <a:lnTo>
                    <a:pt x="1523" y="708"/>
                  </a:lnTo>
                  <a:lnTo>
                    <a:pt x="1520" y="708"/>
                  </a:lnTo>
                  <a:lnTo>
                    <a:pt x="1517" y="705"/>
                  </a:lnTo>
                  <a:lnTo>
                    <a:pt x="1517" y="708"/>
                  </a:lnTo>
                  <a:lnTo>
                    <a:pt x="1517" y="708"/>
                  </a:lnTo>
                  <a:lnTo>
                    <a:pt x="1517" y="714"/>
                  </a:lnTo>
                  <a:lnTo>
                    <a:pt x="1517" y="714"/>
                  </a:lnTo>
                  <a:lnTo>
                    <a:pt x="1517" y="714"/>
                  </a:lnTo>
                  <a:lnTo>
                    <a:pt x="1520" y="720"/>
                  </a:lnTo>
                  <a:lnTo>
                    <a:pt x="1526" y="726"/>
                  </a:lnTo>
                  <a:lnTo>
                    <a:pt x="1526" y="726"/>
                  </a:lnTo>
                  <a:lnTo>
                    <a:pt x="1526" y="726"/>
                  </a:lnTo>
                  <a:lnTo>
                    <a:pt x="1523" y="726"/>
                  </a:lnTo>
                  <a:lnTo>
                    <a:pt x="1520" y="723"/>
                  </a:lnTo>
                  <a:lnTo>
                    <a:pt x="1517" y="720"/>
                  </a:lnTo>
                  <a:lnTo>
                    <a:pt x="1514" y="717"/>
                  </a:lnTo>
                  <a:lnTo>
                    <a:pt x="1511" y="714"/>
                  </a:lnTo>
                  <a:lnTo>
                    <a:pt x="1511" y="714"/>
                  </a:lnTo>
                  <a:lnTo>
                    <a:pt x="1508" y="711"/>
                  </a:lnTo>
                  <a:lnTo>
                    <a:pt x="1508" y="711"/>
                  </a:lnTo>
                  <a:lnTo>
                    <a:pt x="1508" y="711"/>
                  </a:lnTo>
                  <a:lnTo>
                    <a:pt x="1505" y="708"/>
                  </a:lnTo>
                  <a:lnTo>
                    <a:pt x="1502" y="705"/>
                  </a:lnTo>
                  <a:lnTo>
                    <a:pt x="1499" y="702"/>
                  </a:lnTo>
                  <a:lnTo>
                    <a:pt x="1502" y="702"/>
                  </a:lnTo>
                  <a:lnTo>
                    <a:pt x="1502" y="705"/>
                  </a:lnTo>
                  <a:lnTo>
                    <a:pt x="1505" y="705"/>
                  </a:lnTo>
                  <a:lnTo>
                    <a:pt x="1508" y="705"/>
                  </a:lnTo>
                  <a:lnTo>
                    <a:pt x="1511" y="702"/>
                  </a:lnTo>
                  <a:lnTo>
                    <a:pt x="1511" y="702"/>
                  </a:lnTo>
                  <a:lnTo>
                    <a:pt x="1511" y="702"/>
                  </a:lnTo>
                  <a:lnTo>
                    <a:pt x="1511" y="699"/>
                  </a:lnTo>
                  <a:lnTo>
                    <a:pt x="1511" y="699"/>
                  </a:lnTo>
                  <a:lnTo>
                    <a:pt x="1502" y="693"/>
                  </a:lnTo>
                  <a:lnTo>
                    <a:pt x="1499" y="690"/>
                  </a:lnTo>
                  <a:lnTo>
                    <a:pt x="1499" y="687"/>
                  </a:lnTo>
                  <a:lnTo>
                    <a:pt x="1499" y="687"/>
                  </a:lnTo>
                  <a:lnTo>
                    <a:pt x="1496" y="684"/>
                  </a:lnTo>
                  <a:lnTo>
                    <a:pt x="1496" y="687"/>
                  </a:lnTo>
                  <a:lnTo>
                    <a:pt x="1493" y="690"/>
                  </a:lnTo>
                  <a:lnTo>
                    <a:pt x="1493" y="693"/>
                  </a:lnTo>
                  <a:lnTo>
                    <a:pt x="1493" y="690"/>
                  </a:lnTo>
                  <a:lnTo>
                    <a:pt x="1490" y="690"/>
                  </a:lnTo>
                  <a:lnTo>
                    <a:pt x="1490" y="687"/>
                  </a:lnTo>
                  <a:lnTo>
                    <a:pt x="1490" y="684"/>
                  </a:lnTo>
                  <a:lnTo>
                    <a:pt x="1490" y="681"/>
                  </a:lnTo>
                  <a:lnTo>
                    <a:pt x="1486" y="681"/>
                  </a:lnTo>
                  <a:lnTo>
                    <a:pt x="1483" y="681"/>
                  </a:lnTo>
                  <a:lnTo>
                    <a:pt x="1477" y="681"/>
                  </a:lnTo>
                  <a:lnTo>
                    <a:pt x="1474" y="681"/>
                  </a:lnTo>
                  <a:lnTo>
                    <a:pt x="1474" y="678"/>
                  </a:lnTo>
                  <a:lnTo>
                    <a:pt x="1471" y="675"/>
                  </a:lnTo>
                  <a:lnTo>
                    <a:pt x="1471" y="675"/>
                  </a:lnTo>
                  <a:lnTo>
                    <a:pt x="1468" y="675"/>
                  </a:lnTo>
                  <a:lnTo>
                    <a:pt x="1468" y="672"/>
                  </a:lnTo>
                  <a:lnTo>
                    <a:pt x="1465" y="672"/>
                  </a:lnTo>
                  <a:lnTo>
                    <a:pt x="1465" y="672"/>
                  </a:lnTo>
                  <a:lnTo>
                    <a:pt x="1462" y="672"/>
                  </a:lnTo>
                  <a:lnTo>
                    <a:pt x="1459" y="672"/>
                  </a:lnTo>
                  <a:lnTo>
                    <a:pt x="1450" y="678"/>
                  </a:lnTo>
                  <a:lnTo>
                    <a:pt x="1447" y="678"/>
                  </a:lnTo>
                  <a:lnTo>
                    <a:pt x="1444" y="678"/>
                  </a:lnTo>
                  <a:lnTo>
                    <a:pt x="1444" y="678"/>
                  </a:lnTo>
                  <a:lnTo>
                    <a:pt x="1444" y="678"/>
                  </a:lnTo>
                  <a:lnTo>
                    <a:pt x="1441" y="678"/>
                  </a:lnTo>
                  <a:lnTo>
                    <a:pt x="1438" y="678"/>
                  </a:lnTo>
                  <a:lnTo>
                    <a:pt x="1435" y="681"/>
                  </a:lnTo>
                  <a:lnTo>
                    <a:pt x="1432" y="681"/>
                  </a:lnTo>
                  <a:lnTo>
                    <a:pt x="1423" y="681"/>
                  </a:lnTo>
                  <a:lnTo>
                    <a:pt x="1423" y="681"/>
                  </a:lnTo>
                  <a:lnTo>
                    <a:pt x="1420" y="681"/>
                  </a:lnTo>
                  <a:lnTo>
                    <a:pt x="1417" y="684"/>
                  </a:lnTo>
                  <a:lnTo>
                    <a:pt x="1417" y="684"/>
                  </a:lnTo>
                  <a:lnTo>
                    <a:pt x="1408" y="684"/>
                  </a:lnTo>
                  <a:lnTo>
                    <a:pt x="1405" y="684"/>
                  </a:lnTo>
                  <a:lnTo>
                    <a:pt x="1402" y="681"/>
                  </a:lnTo>
                  <a:lnTo>
                    <a:pt x="1392" y="681"/>
                  </a:lnTo>
                  <a:lnTo>
                    <a:pt x="1386" y="681"/>
                  </a:lnTo>
                  <a:lnTo>
                    <a:pt x="1383" y="681"/>
                  </a:lnTo>
                  <a:lnTo>
                    <a:pt x="1380" y="681"/>
                  </a:lnTo>
                  <a:lnTo>
                    <a:pt x="1377" y="681"/>
                  </a:lnTo>
                  <a:lnTo>
                    <a:pt x="1374" y="681"/>
                  </a:lnTo>
                  <a:lnTo>
                    <a:pt x="1371" y="678"/>
                  </a:lnTo>
                  <a:lnTo>
                    <a:pt x="1365" y="678"/>
                  </a:lnTo>
                  <a:lnTo>
                    <a:pt x="1362" y="678"/>
                  </a:lnTo>
                  <a:lnTo>
                    <a:pt x="1359" y="678"/>
                  </a:lnTo>
                  <a:lnTo>
                    <a:pt x="1356" y="675"/>
                  </a:lnTo>
                  <a:lnTo>
                    <a:pt x="1353" y="675"/>
                  </a:lnTo>
                  <a:lnTo>
                    <a:pt x="1353" y="675"/>
                  </a:lnTo>
                  <a:lnTo>
                    <a:pt x="1359" y="672"/>
                  </a:lnTo>
                  <a:lnTo>
                    <a:pt x="1359" y="672"/>
                  </a:lnTo>
                  <a:lnTo>
                    <a:pt x="1359" y="669"/>
                  </a:lnTo>
                  <a:lnTo>
                    <a:pt x="1359" y="669"/>
                  </a:lnTo>
                  <a:lnTo>
                    <a:pt x="1362" y="665"/>
                  </a:lnTo>
                  <a:lnTo>
                    <a:pt x="1365" y="665"/>
                  </a:lnTo>
                  <a:lnTo>
                    <a:pt x="1368" y="662"/>
                  </a:lnTo>
                  <a:lnTo>
                    <a:pt x="1377" y="662"/>
                  </a:lnTo>
                  <a:lnTo>
                    <a:pt x="1383" y="662"/>
                  </a:lnTo>
                  <a:lnTo>
                    <a:pt x="1383" y="662"/>
                  </a:lnTo>
                  <a:lnTo>
                    <a:pt x="1383" y="659"/>
                  </a:lnTo>
                  <a:lnTo>
                    <a:pt x="1386" y="656"/>
                  </a:lnTo>
                  <a:lnTo>
                    <a:pt x="1383" y="656"/>
                  </a:lnTo>
                  <a:lnTo>
                    <a:pt x="1383" y="656"/>
                  </a:lnTo>
                  <a:lnTo>
                    <a:pt x="1383" y="656"/>
                  </a:lnTo>
                  <a:lnTo>
                    <a:pt x="1383" y="653"/>
                  </a:lnTo>
                  <a:lnTo>
                    <a:pt x="1380" y="650"/>
                  </a:lnTo>
                  <a:lnTo>
                    <a:pt x="1374" y="647"/>
                  </a:lnTo>
                  <a:lnTo>
                    <a:pt x="1371" y="644"/>
                  </a:lnTo>
                  <a:lnTo>
                    <a:pt x="1362" y="641"/>
                  </a:lnTo>
                  <a:lnTo>
                    <a:pt x="1359" y="638"/>
                  </a:lnTo>
                  <a:lnTo>
                    <a:pt x="1353" y="638"/>
                  </a:lnTo>
                  <a:lnTo>
                    <a:pt x="1350" y="635"/>
                  </a:lnTo>
                  <a:lnTo>
                    <a:pt x="1347" y="635"/>
                  </a:lnTo>
                  <a:lnTo>
                    <a:pt x="1344" y="635"/>
                  </a:lnTo>
                  <a:lnTo>
                    <a:pt x="1344" y="635"/>
                  </a:lnTo>
                  <a:lnTo>
                    <a:pt x="1338" y="635"/>
                  </a:lnTo>
                  <a:lnTo>
                    <a:pt x="1338" y="635"/>
                  </a:lnTo>
                  <a:lnTo>
                    <a:pt x="1338" y="635"/>
                  </a:lnTo>
                  <a:lnTo>
                    <a:pt x="1341" y="641"/>
                  </a:lnTo>
                  <a:lnTo>
                    <a:pt x="1341" y="641"/>
                  </a:lnTo>
                  <a:lnTo>
                    <a:pt x="1338" y="641"/>
                  </a:lnTo>
                  <a:lnTo>
                    <a:pt x="1335" y="638"/>
                  </a:lnTo>
                  <a:lnTo>
                    <a:pt x="1335" y="638"/>
                  </a:lnTo>
                  <a:lnTo>
                    <a:pt x="1332" y="638"/>
                  </a:lnTo>
                  <a:lnTo>
                    <a:pt x="1320" y="638"/>
                  </a:lnTo>
                  <a:lnTo>
                    <a:pt x="1320" y="638"/>
                  </a:lnTo>
                  <a:lnTo>
                    <a:pt x="1317" y="638"/>
                  </a:lnTo>
                  <a:lnTo>
                    <a:pt x="1314" y="638"/>
                  </a:lnTo>
                  <a:lnTo>
                    <a:pt x="1304" y="635"/>
                  </a:lnTo>
                  <a:lnTo>
                    <a:pt x="1298" y="632"/>
                  </a:lnTo>
                  <a:lnTo>
                    <a:pt x="1295" y="632"/>
                  </a:lnTo>
                  <a:lnTo>
                    <a:pt x="1289" y="629"/>
                  </a:lnTo>
                  <a:lnTo>
                    <a:pt x="1286" y="626"/>
                  </a:lnTo>
                  <a:lnTo>
                    <a:pt x="1283" y="626"/>
                  </a:lnTo>
                  <a:lnTo>
                    <a:pt x="1262" y="623"/>
                  </a:lnTo>
                  <a:lnTo>
                    <a:pt x="1256" y="620"/>
                  </a:lnTo>
                  <a:lnTo>
                    <a:pt x="1253" y="620"/>
                  </a:lnTo>
                  <a:lnTo>
                    <a:pt x="1241" y="614"/>
                  </a:lnTo>
                  <a:lnTo>
                    <a:pt x="1238" y="611"/>
                  </a:lnTo>
                  <a:lnTo>
                    <a:pt x="1232" y="608"/>
                  </a:lnTo>
                  <a:lnTo>
                    <a:pt x="1226" y="608"/>
                  </a:lnTo>
                  <a:lnTo>
                    <a:pt x="1223" y="605"/>
                  </a:lnTo>
                  <a:lnTo>
                    <a:pt x="1216" y="605"/>
                  </a:lnTo>
                  <a:lnTo>
                    <a:pt x="1207" y="605"/>
                  </a:lnTo>
                  <a:lnTo>
                    <a:pt x="1201" y="605"/>
                  </a:lnTo>
                  <a:lnTo>
                    <a:pt x="1201" y="605"/>
                  </a:lnTo>
                  <a:lnTo>
                    <a:pt x="1195" y="605"/>
                  </a:lnTo>
                  <a:lnTo>
                    <a:pt x="1195" y="605"/>
                  </a:lnTo>
                  <a:lnTo>
                    <a:pt x="1195" y="608"/>
                  </a:lnTo>
                  <a:lnTo>
                    <a:pt x="1192" y="608"/>
                  </a:lnTo>
                  <a:lnTo>
                    <a:pt x="1192" y="611"/>
                  </a:lnTo>
                  <a:lnTo>
                    <a:pt x="1192" y="614"/>
                  </a:lnTo>
                  <a:lnTo>
                    <a:pt x="1189" y="617"/>
                  </a:lnTo>
                  <a:lnTo>
                    <a:pt x="1189" y="617"/>
                  </a:lnTo>
                  <a:lnTo>
                    <a:pt x="1186" y="620"/>
                  </a:lnTo>
                  <a:lnTo>
                    <a:pt x="1183" y="620"/>
                  </a:lnTo>
                  <a:lnTo>
                    <a:pt x="1183" y="620"/>
                  </a:lnTo>
                  <a:lnTo>
                    <a:pt x="1174" y="620"/>
                  </a:lnTo>
                  <a:lnTo>
                    <a:pt x="1171" y="623"/>
                  </a:lnTo>
                  <a:lnTo>
                    <a:pt x="1168" y="623"/>
                  </a:lnTo>
                  <a:lnTo>
                    <a:pt x="1165" y="620"/>
                  </a:lnTo>
                  <a:lnTo>
                    <a:pt x="1165" y="620"/>
                  </a:lnTo>
                  <a:lnTo>
                    <a:pt x="1165" y="620"/>
                  </a:lnTo>
                  <a:lnTo>
                    <a:pt x="1165" y="617"/>
                  </a:lnTo>
                  <a:lnTo>
                    <a:pt x="1165" y="617"/>
                  </a:lnTo>
                  <a:lnTo>
                    <a:pt x="1171" y="611"/>
                  </a:lnTo>
                  <a:lnTo>
                    <a:pt x="1171" y="611"/>
                  </a:lnTo>
                  <a:lnTo>
                    <a:pt x="1168" y="608"/>
                  </a:lnTo>
                  <a:lnTo>
                    <a:pt x="1165" y="608"/>
                  </a:lnTo>
                  <a:lnTo>
                    <a:pt x="1165" y="602"/>
                  </a:lnTo>
                  <a:lnTo>
                    <a:pt x="1165" y="599"/>
                  </a:lnTo>
                  <a:lnTo>
                    <a:pt x="1165" y="596"/>
                  </a:lnTo>
                  <a:lnTo>
                    <a:pt x="1165" y="593"/>
                  </a:lnTo>
                  <a:lnTo>
                    <a:pt x="1165" y="593"/>
                  </a:lnTo>
                  <a:lnTo>
                    <a:pt x="1162" y="593"/>
                  </a:lnTo>
                  <a:lnTo>
                    <a:pt x="1162" y="593"/>
                  </a:lnTo>
                  <a:lnTo>
                    <a:pt x="1159" y="593"/>
                  </a:lnTo>
                  <a:lnTo>
                    <a:pt x="1159" y="596"/>
                  </a:lnTo>
                  <a:lnTo>
                    <a:pt x="1156" y="596"/>
                  </a:lnTo>
                  <a:lnTo>
                    <a:pt x="1153" y="599"/>
                  </a:lnTo>
                  <a:lnTo>
                    <a:pt x="1156" y="599"/>
                  </a:lnTo>
                  <a:lnTo>
                    <a:pt x="1156" y="599"/>
                  </a:lnTo>
                  <a:lnTo>
                    <a:pt x="1156" y="599"/>
                  </a:lnTo>
                  <a:lnTo>
                    <a:pt x="1159" y="599"/>
                  </a:lnTo>
                  <a:lnTo>
                    <a:pt x="1159" y="599"/>
                  </a:lnTo>
                  <a:lnTo>
                    <a:pt x="1156" y="602"/>
                  </a:lnTo>
                  <a:lnTo>
                    <a:pt x="1156" y="602"/>
                  </a:lnTo>
                  <a:lnTo>
                    <a:pt x="1153" y="605"/>
                  </a:lnTo>
                  <a:lnTo>
                    <a:pt x="1153" y="605"/>
                  </a:lnTo>
                  <a:lnTo>
                    <a:pt x="1150" y="605"/>
                  </a:lnTo>
                  <a:lnTo>
                    <a:pt x="1150" y="605"/>
                  </a:lnTo>
                  <a:lnTo>
                    <a:pt x="1150" y="608"/>
                  </a:lnTo>
                  <a:lnTo>
                    <a:pt x="1150" y="608"/>
                  </a:lnTo>
                  <a:lnTo>
                    <a:pt x="1147" y="611"/>
                  </a:lnTo>
                  <a:lnTo>
                    <a:pt x="1147" y="611"/>
                  </a:lnTo>
                  <a:lnTo>
                    <a:pt x="1147" y="614"/>
                  </a:lnTo>
                  <a:lnTo>
                    <a:pt x="1150" y="617"/>
                  </a:lnTo>
                  <a:lnTo>
                    <a:pt x="1150" y="620"/>
                  </a:lnTo>
                  <a:lnTo>
                    <a:pt x="1147" y="623"/>
                  </a:lnTo>
                  <a:lnTo>
                    <a:pt x="1144" y="623"/>
                  </a:lnTo>
                  <a:lnTo>
                    <a:pt x="1138" y="620"/>
                  </a:lnTo>
                  <a:lnTo>
                    <a:pt x="1135" y="620"/>
                  </a:lnTo>
                  <a:lnTo>
                    <a:pt x="1132" y="617"/>
                  </a:lnTo>
                  <a:lnTo>
                    <a:pt x="1129" y="614"/>
                  </a:lnTo>
                  <a:lnTo>
                    <a:pt x="1119" y="608"/>
                  </a:lnTo>
                  <a:lnTo>
                    <a:pt x="1119" y="608"/>
                  </a:lnTo>
                  <a:lnTo>
                    <a:pt x="1116" y="605"/>
                  </a:lnTo>
                  <a:lnTo>
                    <a:pt x="1116" y="599"/>
                  </a:lnTo>
                  <a:lnTo>
                    <a:pt x="1113" y="596"/>
                  </a:lnTo>
                  <a:lnTo>
                    <a:pt x="1107" y="590"/>
                  </a:lnTo>
                  <a:lnTo>
                    <a:pt x="1107" y="587"/>
                  </a:lnTo>
                  <a:lnTo>
                    <a:pt x="1104" y="583"/>
                  </a:lnTo>
                  <a:lnTo>
                    <a:pt x="1095" y="577"/>
                  </a:lnTo>
                  <a:lnTo>
                    <a:pt x="1092" y="577"/>
                  </a:lnTo>
                  <a:lnTo>
                    <a:pt x="1092" y="577"/>
                  </a:lnTo>
                  <a:lnTo>
                    <a:pt x="1089" y="577"/>
                  </a:lnTo>
                  <a:lnTo>
                    <a:pt x="1089" y="577"/>
                  </a:lnTo>
                  <a:lnTo>
                    <a:pt x="1086" y="580"/>
                  </a:lnTo>
                  <a:lnTo>
                    <a:pt x="1086" y="583"/>
                  </a:lnTo>
                  <a:lnTo>
                    <a:pt x="1089" y="583"/>
                  </a:lnTo>
                  <a:lnTo>
                    <a:pt x="1092" y="583"/>
                  </a:lnTo>
                  <a:lnTo>
                    <a:pt x="1089" y="587"/>
                  </a:lnTo>
                  <a:lnTo>
                    <a:pt x="1089" y="587"/>
                  </a:lnTo>
                  <a:lnTo>
                    <a:pt x="1092" y="587"/>
                  </a:lnTo>
                  <a:lnTo>
                    <a:pt x="1098" y="590"/>
                  </a:lnTo>
                  <a:lnTo>
                    <a:pt x="1095" y="590"/>
                  </a:lnTo>
                  <a:lnTo>
                    <a:pt x="1089" y="593"/>
                  </a:lnTo>
                  <a:lnTo>
                    <a:pt x="1086" y="596"/>
                  </a:lnTo>
                  <a:lnTo>
                    <a:pt x="1083" y="599"/>
                  </a:lnTo>
                  <a:lnTo>
                    <a:pt x="1083" y="599"/>
                  </a:lnTo>
                  <a:lnTo>
                    <a:pt x="1077" y="605"/>
                  </a:lnTo>
                  <a:lnTo>
                    <a:pt x="1074" y="608"/>
                  </a:lnTo>
                  <a:lnTo>
                    <a:pt x="1071" y="608"/>
                  </a:lnTo>
                  <a:lnTo>
                    <a:pt x="1068" y="611"/>
                  </a:lnTo>
                  <a:lnTo>
                    <a:pt x="1068" y="608"/>
                  </a:lnTo>
                  <a:lnTo>
                    <a:pt x="1068" y="608"/>
                  </a:lnTo>
                  <a:lnTo>
                    <a:pt x="1068" y="605"/>
                  </a:lnTo>
                  <a:lnTo>
                    <a:pt x="1068" y="605"/>
                  </a:lnTo>
                  <a:lnTo>
                    <a:pt x="1071" y="602"/>
                  </a:lnTo>
                  <a:lnTo>
                    <a:pt x="1071" y="602"/>
                  </a:lnTo>
                  <a:lnTo>
                    <a:pt x="1071" y="599"/>
                  </a:lnTo>
                  <a:lnTo>
                    <a:pt x="1071" y="599"/>
                  </a:lnTo>
                  <a:lnTo>
                    <a:pt x="1071" y="602"/>
                  </a:lnTo>
                  <a:lnTo>
                    <a:pt x="1068" y="602"/>
                  </a:lnTo>
                  <a:lnTo>
                    <a:pt x="1068" y="602"/>
                  </a:lnTo>
                  <a:lnTo>
                    <a:pt x="1065" y="605"/>
                  </a:lnTo>
                  <a:lnTo>
                    <a:pt x="1059" y="605"/>
                  </a:lnTo>
                  <a:lnTo>
                    <a:pt x="1047" y="608"/>
                  </a:lnTo>
                  <a:lnTo>
                    <a:pt x="1041" y="611"/>
                  </a:lnTo>
                  <a:lnTo>
                    <a:pt x="1038" y="614"/>
                  </a:lnTo>
                  <a:lnTo>
                    <a:pt x="1034" y="617"/>
                  </a:lnTo>
                  <a:lnTo>
                    <a:pt x="1031" y="623"/>
                  </a:lnTo>
                  <a:lnTo>
                    <a:pt x="1028" y="626"/>
                  </a:lnTo>
                  <a:lnTo>
                    <a:pt x="1028" y="626"/>
                  </a:lnTo>
                  <a:lnTo>
                    <a:pt x="1028" y="626"/>
                  </a:lnTo>
                  <a:lnTo>
                    <a:pt x="1028" y="623"/>
                  </a:lnTo>
                  <a:lnTo>
                    <a:pt x="1028" y="620"/>
                  </a:lnTo>
                  <a:lnTo>
                    <a:pt x="1025" y="620"/>
                  </a:lnTo>
                  <a:lnTo>
                    <a:pt x="1025" y="617"/>
                  </a:lnTo>
                  <a:lnTo>
                    <a:pt x="1025" y="617"/>
                  </a:lnTo>
                  <a:lnTo>
                    <a:pt x="1022" y="620"/>
                  </a:lnTo>
                  <a:lnTo>
                    <a:pt x="1022" y="623"/>
                  </a:lnTo>
                  <a:lnTo>
                    <a:pt x="1022" y="623"/>
                  </a:lnTo>
                  <a:lnTo>
                    <a:pt x="1022" y="620"/>
                  </a:lnTo>
                  <a:lnTo>
                    <a:pt x="1019" y="620"/>
                  </a:lnTo>
                  <a:lnTo>
                    <a:pt x="1016" y="617"/>
                  </a:lnTo>
                  <a:lnTo>
                    <a:pt x="1013" y="617"/>
                  </a:lnTo>
                  <a:lnTo>
                    <a:pt x="1010" y="620"/>
                  </a:lnTo>
                  <a:lnTo>
                    <a:pt x="1010" y="620"/>
                  </a:lnTo>
                  <a:lnTo>
                    <a:pt x="1010" y="620"/>
                  </a:lnTo>
                  <a:lnTo>
                    <a:pt x="1010" y="623"/>
                  </a:lnTo>
                  <a:lnTo>
                    <a:pt x="1010" y="623"/>
                  </a:lnTo>
                  <a:lnTo>
                    <a:pt x="1007" y="623"/>
                  </a:lnTo>
                  <a:lnTo>
                    <a:pt x="1004" y="626"/>
                  </a:lnTo>
                  <a:lnTo>
                    <a:pt x="1001" y="629"/>
                  </a:lnTo>
                  <a:lnTo>
                    <a:pt x="998" y="629"/>
                  </a:lnTo>
                  <a:lnTo>
                    <a:pt x="995" y="629"/>
                  </a:lnTo>
                  <a:lnTo>
                    <a:pt x="992" y="632"/>
                  </a:lnTo>
                  <a:lnTo>
                    <a:pt x="992" y="632"/>
                  </a:lnTo>
                  <a:lnTo>
                    <a:pt x="992" y="635"/>
                  </a:lnTo>
                  <a:lnTo>
                    <a:pt x="992" y="635"/>
                  </a:lnTo>
                  <a:lnTo>
                    <a:pt x="992" y="638"/>
                  </a:lnTo>
                  <a:lnTo>
                    <a:pt x="992" y="638"/>
                  </a:lnTo>
                  <a:lnTo>
                    <a:pt x="995" y="638"/>
                  </a:lnTo>
                  <a:lnTo>
                    <a:pt x="995" y="638"/>
                  </a:lnTo>
                  <a:lnTo>
                    <a:pt x="995" y="641"/>
                  </a:lnTo>
                  <a:lnTo>
                    <a:pt x="992" y="641"/>
                  </a:lnTo>
                  <a:lnTo>
                    <a:pt x="980" y="641"/>
                  </a:lnTo>
                  <a:lnTo>
                    <a:pt x="980" y="641"/>
                  </a:lnTo>
                  <a:lnTo>
                    <a:pt x="980" y="641"/>
                  </a:lnTo>
                  <a:lnTo>
                    <a:pt x="983" y="644"/>
                  </a:lnTo>
                  <a:lnTo>
                    <a:pt x="983" y="644"/>
                  </a:lnTo>
                  <a:lnTo>
                    <a:pt x="983" y="644"/>
                  </a:lnTo>
                  <a:lnTo>
                    <a:pt x="980" y="644"/>
                  </a:lnTo>
                  <a:lnTo>
                    <a:pt x="977" y="644"/>
                  </a:lnTo>
                  <a:lnTo>
                    <a:pt x="977" y="641"/>
                  </a:lnTo>
                  <a:lnTo>
                    <a:pt x="977" y="638"/>
                  </a:lnTo>
                  <a:lnTo>
                    <a:pt x="980" y="635"/>
                  </a:lnTo>
                  <a:lnTo>
                    <a:pt x="983" y="635"/>
                  </a:lnTo>
                  <a:lnTo>
                    <a:pt x="986" y="632"/>
                  </a:lnTo>
                  <a:lnTo>
                    <a:pt x="989" y="629"/>
                  </a:lnTo>
                  <a:lnTo>
                    <a:pt x="992" y="626"/>
                  </a:lnTo>
                  <a:lnTo>
                    <a:pt x="998" y="626"/>
                  </a:lnTo>
                  <a:lnTo>
                    <a:pt x="1001" y="623"/>
                  </a:lnTo>
                  <a:lnTo>
                    <a:pt x="1004" y="623"/>
                  </a:lnTo>
                  <a:lnTo>
                    <a:pt x="1004" y="620"/>
                  </a:lnTo>
                  <a:lnTo>
                    <a:pt x="1007" y="617"/>
                  </a:lnTo>
                  <a:lnTo>
                    <a:pt x="1007" y="617"/>
                  </a:lnTo>
                  <a:lnTo>
                    <a:pt x="1010" y="614"/>
                  </a:lnTo>
                  <a:lnTo>
                    <a:pt x="1019" y="614"/>
                  </a:lnTo>
                  <a:lnTo>
                    <a:pt x="1022" y="614"/>
                  </a:lnTo>
                  <a:lnTo>
                    <a:pt x="1022" y="614"/>
                  </a:lnTo>
                  <a:lnTo>
                    <a:pt x="1028" y="611"/>
                  </a:lnTo>
                  <a:lnTo>
                    <a:pt x="1031" y="611"/>
                  </a:lnTo>
                  <a:lnTo>
                    <a:pt x="1034" y="611"/>
                  </a:lnTo>
                  <a:lnTo>
                    <a:pt x="1041" y="608"/>
                  </a:lnTo>
                  <a:lnTo>
                    <a:pt x="1056" y="599"/>
                  </a:lnTo>
                  <a:lnTo>
                    <a:pt x="1059" y="596"/>
                  </a:lnTo>
                  <a:lnTo>
                    <a:pt x="1059" y="596"/>
                  </a:lnTo>
                  <a:lnTo>
                    <a:pt x="1056" y="593"/>
                  </a:lnTo>
                  <a:lnTo>
                    <a:pt x="1056" y="590"/>
                  </a:lnTo>
                  <a:lnTo>
                    <a:pt x="1056" y="593"/>
                  </a:lnTo>
                  <a:lnTo>
                    <a:pt x="1050" y="596"/>
                  </a:lnTo>
                  <a:lnTo>
                    <a:pt x="1050" y="596"/>
                  </a:lnTo>
                  <a:lnTo>
                    <a:pt x="1047" y="596"/>
                  </a:lnTo>
                  <a:lnTo>
                    <a:pt x="1044" y="596"/>
                  </a:lnTo>
                  <a:lnTo>
                    <a:pt x="1044" y="596"/>
                  </a:lnTo>
                  <a:lnTo>
                    <a:pt x="1041" y="593"/>
                  </a:lnTo>
                  <a:lnTo>
                    <a:pt x="1038" y="593"/>
                  </a:lnTo>
                  <a:lnTo>
                    <a:pt x="1034" y="593"/>
                  </a:lnTo>
                  <a:lnTo>
                    <a:pt x="1028" y="596"/>
                  </a:lnTo>
                  <a:lnTo>
                    <a:pt x="1028" y="599"/>
                  </a:lnTo>
                  <a:lnTo>
                    <a:pt x="1028" y="599"/>
                  </a:lnTo>
                  <a:lnTo>
                    <a:pt x="1025" y="602"/>
                  </a:lnTo>
                  <a:lnTo>
                    <a:pt x="1022" y="602"/>
                  </a:lnTo>
                  <a:lnTo>
                    <a:pt x="1022" y="602"/>
                  </a:lnTo>
                  <a:lnTo>
                    <a:pt x="1019" y="602"/>
                  </a:lnTo>
                  <a:lnTo>
                    <a:pt x="1016" y="602"/>
                  </a:lnTo>
                  <a:lnTo>
                    <a:pt x="1007" y="608"/>
                  </a:lnTo>
                  <a:lnTo>
                    <a:pt x="1004" y="608"/>
                  </a:lnTo>
                  <a:lnTo>
                    <a:pt x="1001" y="608"/>
                  </a:lnTo>
                  <a:lnTo>
                    <a:pt x="1001" y="608"/>
                  </a:lnTo>
                  <a:lnTo>
                    <a:pt x="998" y="608"/>
                  </a:lnTo>
                  <a:lnTo>
                    <a:pt x="995" y="608"/>
                  </a:lnTo>
                  <a:lnTo>
                    <a:pt x="995" y="608"/>
                  </a:lnTo>
                  <a:lnTo>
                    <a:pt x="995" y="611"/>
                  </a:lnTo>
                  <a:lnTo>
                    <a:pt x="998" y="611"/>
                  </a:lnTo>
                  <a:lnTo>
                    <a:pt x="998" y="611"/>
                  </a:lnTo>
                  <a:lnTo>
                    <a:pt x="998" y="611"/>
                  </a:lnTo>
                  <a:lnTo>
                    <a:pt x="998" y="611"/>
                  </a:lnTo>
                  <a:lnTo>
                    <a:pt x="995" y="611"/>
                  </a:lnTo>
                  <a:lnTo>
                    <a:pt x="989" y="611"/>
                  </a:lnTo>
                  <a:lnTo>
                    <a:pt x="989" y="611"/>
                  </a:lnTo>
                  <a:lnTo>
                    <a:pt x="986" y="617"/>
                  </a:lnTo>
                  <a:lnTo>
                    <a:pt x="983" y="617"/>
                  </a:lnTo>
                  <a:lnTo>
                    <a:pt x="983" y="620"/>
                  </a:lnTo>
                  <a:lnTo>
                    <a:pt x="980" y="620"/>
                  </a:lnTo>
                  <a:lnTo>
                    <a:pt x="977" y="620"/>
                  </a:lnTo>
                  <a:lnTo>
                    <a:pt x="971" y="623"/>
                  </a:lnTo>
                  <a:lnTo>
                    <a:pt x="965" y="623"/>
                  </a:lnTo>
                  <a:lnTo>
                    <a:pt x="962" y="626"/>
                  </a:lnTo>
                  <a:lnTo>
                    <a:pt x="962" y="626"/>
                  </a:lnTo>
                  <a:lnTo>
                    <a:pt x="965" y="620"/>
                  </a:lnTo>
                  <a:lnTo>
                    <a:pt x="965" y="620"/>
                  </a:lnTo>
                  <a:lnTo>
                    <a:pt x="968" y="617"/>
                  </a:lnTo>
                  <a:lnTo>
                    <a:pt x="968" y="617"/>
                  </a:lnTo>
                  <a:lnTo>
                    <a:pt x="965" y="614"/>
                  </a:lnTo>
                  <a:lnTo>
                    <a:pt x="962" y="614"/>
                  </a:lnTo>
                  <a:lnTo>
                    <a:pt x="962" y="611"/>
                  </a:lnTo>
                  <a:lnTo>
                    <a:pt x="959" y="611"/>
                  </a:lnTo>
                  <a:lnTo>
                    <a:pt x="956" y="611"/>
                  </a:lnTo>
                  <a:lnTo>
                    <a:pt x="956" y="611"/>
                  </a:lnTo>
                  <a:lnTo>
                    <a:pt x="956" y="611"/>
                  </a:lnTo>
                  <a:lnTo>
                    <a:pt x="956" y="614"/>
                  </a:lnTo>
                  <a:lnTo>
                    <a:pt x="956" y="614"/>
                  </a:lnTo>
                  <a:lnTo>
                    <a:pt x="956" y="617"/>
                  </a:lnTo>
                  <a:lnTo>
                    <a:pt x="956" y="617"/>
                  </a:lnTo>
                  <a:lnTo>
                    <a:pt x="947" y="617"/>
                  </a:lnTo>
                  <a:lnTo>
                    <a:pt x="940" y="617"/>
                  </a:lnTo>
                  <a:lnTo>
                    <a:pt x="940" y="620"/>
                  </a:lnTo>
                  <a:lnTo>
                    <a:pt x="940" y="620"/>
                  </a:lnTo>
                  <a:lnTo>
                    <a:pt x="937" y="623"/>
                  </a:lnTo>
                  <a:lnTo>
                    <a:pt x="937" y="623"/>
                  </a:lnTo>
                  <a:lnTo>
                    <a:pt x="934" y="623"/>
                  </a:lnTo>
                  <a:lnTo>
                    <a:pt x="931" y="623"/>
                  </a:lnTo>
                  <a:lnTo>
                    <a:pt x="928" y="623"/>
                  </a:lnTo>
                  <a:lnTo>
                    <a:pt x="925" y="632"/>
                  </a:lnTo>
                  <a:lnTo>
                    <a:pt x="925" y="632"/>
                  </a:lnTo>
                  <a:lnTo>
                    <a:pt x="928" y="632"/>
                  </a:lnTo>
                  <a:lnTo>
                    <a:pt x="931" y="635"/>
                  </a:lnTo>
                  <a:lnTo>
                    <a:pt x="931" y="635"/>
                  </a:lnTo>
                  <a:lnTo>
                    <a:pt x="931" y="635"/>
                  </a:lnTo>
                  <a:lnTo>
                    <a:pt x="928" y="635"/>
                  </a:lnTo>
                  <a:lnTo>
                    <a:pt x="925" y="635"/>
                  </a:lnTo>
                  <a:lnTo>
                    <a:pt x="925" y="635"/>
                  </a:lnTo>
                  <a:lnTo>
                    <a:pt x="925" y="635"/>
                  </a:lnTo>
                  <a:lnTo>
                    <a:pt x="925" y="638"/>
                  </a:lnTo>
                  <a:lnTo>
                    <a:pt x="925" y="638"/>
                  </a:lnTo>
                  <a:lnTo>
                    <a:pt x="931" y="638"/>
                  </a:lnTo>
                  <a:lnTo>
                    <a:pt x="934" y="641"/>
                  </a:lnTo>
                  <a:lnTo>
                    <a:pt x="934" y="641"/>
                  </a:lnTo>
                  <a:lnTo>
                    <a:pt x="940" y="647"/>
                  </a:lnTo>
                  <a:lnTo>
                    <a:pt x="937" y="647"/>
                  </a:lnTo>
                  <a:lnTo>
                    <a:pt x="937" y="647"/>
                  </a:lnTo>
                  <a:lnTo>
                    <a:pt x="925" y="641"/>
                  </a:lnTo>
                  <a:lnTo>
                    <a:pt x="919" y="638"/>
                  </a:lnTo>
                  <a:lnTo>
                    <a:pt x="913" y="638"/>
                  </a:lnTo>
                  <a:lnTo>
                    <a:pt x="907" y="638"/>
                  </a:lnTo>
                  <a:lnTo>
                    <a:pt x="901" y="638"/>
                  </a:lnTo>
                  <a:lnTo>
                    <a:pt x="898" y="635"/>
                  </a:lnTo>
                  <a:lnTo>
                    <a:pt x="883" y="632"/>
                  </a:lnTo>
                  <a:lnTo>
                    <a:pt x="880" y="629"/>
                  </a:lnTo>
                  <a:lnTo>
                    <a:pt x="874" y="626"/>
                  </a:lnTo>
                  <a:lnTo>
                    <a:pt x="868" y="623"/>
                  </a:lnTo>
                  <a:lnTo>
                    <a:pt x="855" y="617"/>
                  </a:lnTo>
                  <a:lnTo>
                    <a:pt x="840" y="611"/>
                  </a:lnTo>
                  <a:lnTo>
                    <a:pt x="831" y="614"/>
                  </a:lnTo>
                  <a:lnTo>
                    <a:pt x="822" y="611"/>
                  </a:lnTo>
                  <a:lnTo>
                    <a:pt x="819" y="611"/>
                  </a:lnTo>
                  <a:lnTo>
                    <a:pt x="816" y="611"/>
                  </a:lnTo>
                  <a:lnTo>
                    <a:pt x="813" y="611"/>
                  </a:lnTo>
                  <a:lnTo>
                    <a:pt x="810" y="611"/>
                  </a:lnTo>
                  <a:lnTo>
                    <a:pt x="810" y="611"/>
                  </a:lnTo>
                  <a:lnTo>
                    <a:pt x="807" y="608"/>
                  </a:lnTo>
                  <a:lnTo>
                    <a:pt x="804" y="608"/>
                  </a:lnTo>
                  <a:lnTo>
                    <a:pt x="792" y="602"/>
                  </a:lnTo>
                  <a:lnTo>
                    <a:pt x="789" y="602"/>
                  </a:lnTo>
                  <a:lnTo>
                    <a:pt x="783" y="596"/>
                  </a:lnTo>
                  <a:lnTo>
                    <a:pt x="771" y="593"/>
                  </a:lnTo>
                  <a:lnTo>
                    <a:pt x="771" y="596"/>
                  </a:lnTo>
                  <a:lnTo>
                    <a:pt x="768" y="596"/>
                  </a:lnTo>
                  <a:lnTo>
                    <a:pt x="764" y="596"/>
                  </a:lnTo>
                  <a:lnTo>
                    <a:pt x="761" y="596"/>
                  </a:lnTo>
                  <a:lnTo>
                    <a:pt x="752" y="596"/>
                  </a:lnTo>
                  <a:lnTo>
                    <a:pt x="746" y="596"/>
                  </a:lnTo>
                  <a:lnTo>
                    <a:pt x="743" y="599"/>
                  </a:lnTo>
                  <a:lnTo>
                    <a:pt x="731" y="599"/>
                  </a:lnTo>
                  <a:lnTo>
                    <a:pt x="728" y="596"/>
                  </a:lnTo>
                  <a:lnTo>
                    <a:pt x="725" y="596"/>
                  </a:lnTo>
                  <a:lnTo>
                    <a:pt x="716" y="593"/>
                  </a:lnTo>
                  <a:lnTo>
                    <a:pt x="713" y="593"/>
                  </a:lnTo>
                  <a:lnTo>
                    <a:pt x="707" y="593"/>
                  </a:lnTo>
                  <a:lnTo>
                    <a:pt x="698" y="593"/>
                  </a:lnTo>
                  <a:lnTo>
                    <a:pt x="692" y="593"/>
                  </a:lnTo>
                  <a:lnTo>
                    <a:pt x="677" y="590"/>
                  </a:lnTo>
                  <a:lnTo>
                    <a:pt x="677" y="590"/>
                  </a:lnTo>
                  <a:lnTo>
                    <a:pt x="673" y="587"/>
                  </a:lnTo>
                  <a:lnTo>
                    <a:pt x="670" y="587"/>
                  </a:lnTo>
                  <a:lnTo>
                    <a:pt x="667" y="583"/>
                  </a:lnTo>
                  <a:lnTo>
                    <a:pt x="667" y="583"/>
                  </a:lnTo>
                  <a:lnTo>
                    <a:pt x="664" y="587"/>
                  </a:lnTo>
                  <a:lnTo>
                    <a:pt x="661" y="587"/>
                  </a:lnTo>
                  <a:lnTo>
                    <a:pt x="655" y="583"/>
                  </a:lnTo>
                  <a:lnTo>
                    <a:pt x="652" y="583"/>
                  </a:lnTo>
                  <a:lnTo>
                    <a:pt x="643" y="580"/>
                  </a:lnTo>
                  <a:lnTo>
                    <a:pt x="643" y="580"/>
                  </a:lnTo>
                  <a:lnTo>
                    <a:pt x="640" y="580"/>
                  </a:lnTo>
                  <a:lnTo>
                    <a:pt x="631" y="580"/>
                  </a:lnTo>
                  <a:lnTo>
                    <a:pt x="625" y="580"/>
                  </a:lnTo>
                  <a:lnTo>
                    <a:pt x="625" y="583"/>
                  </a:lnTo>
                  <a:lnTo>
                    <a:pt x="622" y="580"/>
                  </a:lnTo>
                  <a:lnTo>
                    <a:pt x="619" y="580"/>
                  </a:lnTo>
                  <a:lnTo>
                    <a:pt x="616" y="580"/>
                  </a:lnTo>
                  <a:lnTo>
                    <a:pt x="610" y="580"/>
                  </a:lnTo>
                  <a:lnTo>
                    <a:pt x="607" y="580"/>
                  </a:lnTo>
                  <a:lnTo>
                    <a:pt x="604" y="583"/>
                  </a:lnTo>
                  <a:lnTo>
                    <a:pt x="589" y="580"/>
                  </a:lnTo>
                  <a:lnTo>
                    <a:pt x="592" y="580"/>
                  </a:lnTo>
                  <a:lnTo>
                    <a:pt x="592" y="577"/>
                  </a:lnTo>
                  <a:lnTo>
                    <a:pt x="592" y="577"/>
                  </a:lnTo>
                  <a:lnTo>
                    <a:pt x="582" y="577"/>
                  </a:lnTo>
                  <a:lnTo>
                    <a:pt x="582" y="577"/>
                  </a:lnTo>
                  <a:lnTo>
                    <a:pt x="582" y="574"/>
                  </a:lnTo>
                  <a:lnTo>
                    <a:pt x="579" y="574"/>
                  </a:lnTo>
                  <a:lnTo>
                    <a:pt x="576" y="574"/>
                  </a:lnTo>
                  <a:lnTo>
                    <a:pt x="579" y="571"/>
                  </a:lnTo>
                  <a:lnTo>
                    <a:pt x="582" y="568"/>
                  </a:lnTo>
                  <a:lnTo>
                    <a:pt x="582" y="565"/>
                  </a:lnTo>
                  <a:lnTo>
                    <a:pt x="576" y="565"/>
                  </a:lnTo>
                  <a:lnTo>
                    <a:pt x="573" y="565"/>
                  </a:lnTo>
                  <a:lnTo>
                    <a:pt x="570" y="565"/>
                  </a:lnTo>
                  <a:lnTo>
                    <a:pt x="561" y="562"/>
                  </a:lnTo>
                  <a:lnTo>
                    <a:pt x="555" y="565"/>
                  </a:lnTo>
                  <a:lnTo>
                    <a:pt x="552" y="565"/>
                  </a:lnTo>
                  <a:lnTo>
                    <a:pt x="546" y="565"/>
                  </a:lnTo>
                  <a:lnTo>
                    <a:pt x="540" y="568"/>
                  </a:lnTo>
                  <a:lnTo>
                    <a:pt x="537" y="568"/>
                  </a:lnTo>
                  <a:lnTo>
                    <a:pt x="534" y="565"/>
                  </a:lnTo>
                  <a:lnTo>
                    <a:pt x="528" y="565"/>
                  </a:lnTo>
                  <a:lnTo>
                    <a:pt x="531" y="562"/>
                  </a:lnTo>
                  <a:lnTo>
                    <a:pt x="531" y="562"/>
                  </a:lnTo>
                  <a:lnTo>
                    <a:pt x="528" y="559"/>
                  </a:lnTo>
                  <a:lnTo>
                    <a:pt x="525" y="556"/>
                  </a:lnTo>
                  <a:lnTo>
                    <a:pt x="522" y="556"/>
                  </a:lnTo>
                  <a:lnTo>
                    <a:pt x="519" y="556"/>
                  </a:lnTo>
                  <a:lnTo>
                    <a:pt x="519" y="559"/>
                  </a:lnTo>
                  <a:lnTo>
                    <a:pt x="513" y="565"/>
                  </a:lnTo>
                  <a:lnTo>
                    <a:pt x="510" y="565"/>
                  </a:lnTo>
                  <a:lnTo>
                    <a:pt x="507" y="568"/>
                  </a:lnTo>
                  <a:lnTo>
                    <a:pt x="504" y="565"/>
                  </a:lnTo>
                  <a:lnTo>
                    <a:pt x="504" y="565"/>
                  </a:lnTo>
                  <a:lnTo>
                    <a:pt x="501" y="562"/>
                  </a:lnTo>
                  <a:lnTo>
                    <a:pt x="507" y="562"/>
                  </a:lnTo>
                  <a:lnTo>
                    <a:pt x="510" y="559"/>
                  </a:lnTo>
                  <a:lnTo>
                    <a:pt x="513" y="556"/>
                  </a:lnTo>
                  <a:lnTo>
                    <a:pt x="510" y="553"/>
                  </a:lnTo>
                  <a:lnTo>
                    <a:pt x="507" y="553"/>
                  </a:lnTo>
                  <a:lnTo>
                    <a:pt x="495" y="550"/>
                  </a:lnTo>
                  <a:lnTo>
                    <a:pt x="491" y="547"/>
                  </a:lnTo>
                  <a:lnTo>
                    <a:pt x="495" y="547"/>
                  </a:lnTo>
                  <a:lnTo>
                    <a:pt x="495" y="547"/>
                  </a:lnTo>
                  <a:lnTo>
                    <a:pt x="495" y="544"/>
                  </a:lnTo>
                  <a:lnTo>
                    <a:pt x="488" y="547"/>
                  </a:lnTo>
                  <a:lnTo>
                    <a:pt x="482" y="553"/>
                  </a:lnTo>
                  <a:lnTo>
                    <a:pt x="479" y="556"/>
                  </a:lnTo>
                  <a:lnTo>
                    <a:pt x="476" y="559"/>
                  </a:lnTo>
                  <a:lnTo>
                    <a:pt x="470" y="562"/>
                  </a:lnTo>
                  <a:lnTo>
                    <a:pt x="464" y="565"/>
                  </a:lnTo>
                  <a:lnTo>
                    <a:pt x="461" y="565"/>
                  </a:lnTo>
                  <a:lnTo>
                    <a:pt x="452" y="565"/>
                  </a:lnTo>
                  <a:lnTo>
                    <a:pt x="452" y="568"/>
                  </a:lnTo>
                  <a:lnTo>
                    <a:pt x="449" y="568"/>
                  </a:lnTo>
                  <a:lnTo>
                    <a:pt x="440" y="568"/>
                  </a:lnTo>
                  <a:lnTo>
                    <a:pt x="440" y="568"/>
                  </a:lnTo>
                  <a:lnTo>
                    <a:pt x="434" y="571"/>
                  </a:lnTo>
                  <a:lnTo>
                    <a:pt x="434" y="571"/>
                  </a:lnTo>
                  <a:lnTo>
                    <a:pt x="434" y="568"/>
                  </a:lnTo>
                  <a:lnTo>
                    <a:pt x="434" y="568"/>
                  </a:lnTo>
                  <a:lnTo>
                    <a:pt x="437" y="568"/>
                  </a:lnTo>
                  <a:lnTo>
                    <a:pt x="437" y="565"/>
                  </a:lnTo>
                  <a:lnTo>
                    <a:pt x="437" y="565"/>
                  </a:lnTo>
                  <a:lnTo>
                    <a:pt x="434" y="565"/>
                  </a:lnTo>
                  <a:lnTo>
                    <a:pt x="425" y="568"/>
                  </a:lnTo>
                  <a:lnTo>
                    <a:pt x="419" y="574"/>
                  </a:lnTo>
                  <a:lnTo>
                    <a:pt x="422" y="574"/>
                  </a:lnTo>
                  <a:lnTo>
                    <a:pt x="425" y="577"/>
                  </a:lnTo>
                  <a:lnTo>
                    <a:pt x="434" y="577"/>
                  </a:lnTo>
                  <a:lnTo>
                    <a:pt x="425" y="580"/>
                  </a:lnTo>
                  <a:lnTo>
                    <a:pt x="425" y="580"/>
                  </a:lnTo>
                  <a:lnTo>
                    <a:pt x="422" y="580"/>
                  </a:lnTo>
                  <a:lnTo>
                    <a:pt x="422" y="583"/>
                  </a:lnTo>
                  <a:lnTo>
                    <a:pt x="422" y="587"/>
                  </a:lnTo>
                  <a:lnTo>
                    <a:pt x="422" y="587"/>
                  </a:lnTo>
                  <a:lnTo>
                    <a:pt x="422" y="587"/>
                  </a:lnTo>
                  <a:lnTo>
                    <a:pt x="419" y="587"/>
                  </a:lnTo>
                  <a:lnTo>
                    <a:pt x="419" y="580"/>
                  </a:lnTo>
                  <a:lnTo>
                    <a:pt x="419" y="580"/>
                  </a:lnTo>
                  <a:lnTo>
                    <a:pt x="422" y="577"/>
                  </a:lnTo>
                  <a:lnTo>
                    <a:pt x="419" y="577"/>
                  </a:lnTo>
                  <a:lnTo>
                    <a:pt x="416" y="577"/>
                  </a:lnTo>
                  <a:lnTo>
                    <a:pt x="407" y="580"/>
                  </a:lnTo>
                  <a:lnTo>
                    <a:pt x="407" y="583"/>
                  </a:lnTo>
                  <a:lnTo>
                    <a:pt x="397" y="587"/>
                  </a:lnTo>
                  <a:lnTo>
                    <a:pt x="385" y="590"/>
                  </a:lnTo>
                  <a:lnTo>
                    <a:pt x="382" y="590"/>
                  </a:lnTo>
                  <a:lnTo>
                    <a:pt x="376" y="593"/>
                  </a:lnTo>
                  <a:lnTo>
                    <a:pt x="376" y="593"/>
                  </a:lnTo>
                  <a:lnTo>
                    <a:pt x="376" y="593"/>
                  </a:lnTo>
                  <a:lnTo>
                    <a:pt x="379" y="590"/>
                  </a:lnTo>
                  <a:lnTo>
                    <a:pt x="382" y="590"/>
                  </a:lnTo>
                  <a:lnTo>
                    <a:pt x="382" y="590"/>
                  </a:lnTo>
                  <a:lnTo>
                    <a:pt x="382" y="587"/>
                  </a:lnTo>
                  <a:lnTo>
                    <a:pt x="382" y="587"/>
                  </a:lnTo>
                  <a:lnTo>
                    <a:pt x="379" y="587"/>
                  </a:lnTo>
                  <a:lnTo>
                    <a:pt x="379" y="587"/>
                  </a:lnTo>
                  <a:lnTo>
                    <a:pt x="376" y="590"/>
                  </a:lnTo>
                  <a:lnTo>
                    <a:pt x="370" y="596"/>
                  </a:lnTo>
                  <a:lnTo>
                    <a:pt x="358" y="608"/>
                  </a:lnTo>
                  <a:lnTo>
                    <a:pt x="355" y="614"/>
                  </a:lnTo>
                  <a:lnTo>
                    <a:pt x="355" y="620"/>
                  </a:lnTo>
                  <a:lnTo>
                    <a:pt x="352" y="620"/>
                  </a:lnTo>
                  <a:lnTo>
                    <a:pt x="352" y="620"/>
                  </a:lnTo>
                  <a:lnTo>
                    <a:pt x="352" y="620"/>
                  </a:lnTo>
                  <a:lnTo>
                    <a:pt x="352" y="623"/>
                  </a:lnTo>
                  <a:lnTo>
                    <a:pt x="346" y="629"/>
                  </a:lnTo>
                  <a:lnTo>
                    <a:pt x="340" y="635"/>
                  </a:lnTo>
                  <a:lnTo>
                    <a:pt x="334" y="635"/>
                  </a:lnTo>
                  <a:lnTo>
                    <a:pt x="331" y="638"/>
                  </a:lnTo>
                  <a:lnTo>
                    <a:pt x="316" y="638"/>
                  </a:lnTo>
                  <a:lnTo>
                    <a:pt x="312" y="638"/>
                  </a:lnTo>
                  <a:lnTo>
                    <a:pt x="303" y="641"/>
                  </a:lnTo>
                  <a:lnTo>
                    <a:pt x="288" y="638"/>
                  </a:lnTo>
                  <a:lnTo>
                    <a:pt x="291" y="641"/>
                  </a:lnTo>
                  <a:lnTo>
                    <a:pt x="288" y="650"/>
                  </a:lnTo>
                  <a:lnTo>
                    <a:pt x="285" y="656"/>
                  </a:lnTo>
                  <a:lnTo>
                    <a:pt x="285" y="656"/>
                  </a:lnTo>
                  <a:lnTo>
                    <a:pt x="282" y="659"/>
                  </a:lnTo>
                  <a:lnTo>
                    <a:pt x="279" y="656"/>
                  </a:lnTo>
                  <a:lnTo>
                    <a:pt x="282" y="656"/>
                  </a:lnTo>
                  <a:lnTo>
                    <a:pt x="279" y="656"/>
                  </a:lnTo>
                  <a:lnTo>
                    <a:pt x="276" y="659"/>
                  </a:lnTo>
                  <a:lnTo>
                    <a:pt x="282" y="659"/>
                  </a:lnTo>
                  <a:lnTo>
                    <a:pt x="285" y="659"/>
                  </a:lnTo>
                  <a:lnTo>
                    <a:pt x="288" y="662"/>
                  </a:lnTo>
                  <a:lnTo>
                    <a:pt x="294" y="665"/>
                  </a:lnTo>
                  <a:lnTo>
                    <a:pt x="306" y="669"/>
                  </a:lnTo>
                  <a:lnTo>
                    <a:pt x="334" y="684"/>
                  </a:lnTo>
                  <a:lnTo>
                    <a:pt x="337" y="690"/>
                  </a:lnTo>
                  <a:lnTo>
                    <a:pt x="340" y="696"/>
                  </a:lnTo>
                  <a:lnTo>
                    <a:pt x="343" y="699"/>
                  </a:lnTo>
                  <a:lnTo>
                    <a:pt x="346" y="702"/>
                  </a:lnTo>
                  <a:lnTo>
                    <a:pt x="358" y="705"/>
                  </a:lnTo>
                  <a:lnTo>
                    <a:pt x="361" y="705"/>
                  </a:lnTo>
                  <a:lnTo>
                    <a:pt x="364" y="705"/>
                  </a:lnTo>
                  <a:lnTo>
                    <a:pt x="370" y="702"/>
                  </a:lnTo>
                  <a:lnTo>
                    <a:pt x="370" y="705"/>
                  </a:lnTo>
                  <a:lnTo>
                    <a:pt x="370" y="705"/>
                  </a:lnTo>
                  <a:lnTo>
                    <a:pt x="379" y="705"/>
                  </a:lnTo>
                  <a:lnTo>
                    <a:pt x="382" y="705"/>
                  </a:lnTo>
                  <a:lnTo>
                    <a:pt x="385" y="708"/>
                  </a:lnTo>
                  <a:lnTo>
                    <a:pt x="382" y="708"/>
                  </a:lnTo>
                  <a:lnTo>
                    <a:pt x="379" y="714"/>
                  </a:lnTo>
                  <a:lnTo>
                    <a:pt x="379" y="717"/>
                  </a:lnTo>
                  <a:lnTo>
                    <a:pt x="385" y="720"/>
                  </a:lnTo>
                  <a:lnTo>
                    <a:pt x="385" y="720"/>
                  </a:lnTo>
                  <a:lnTo>
                    <a:pt x="391" y="723"/>
                  </a:lnTo>
                  <a:lnTo>
                    <a:pt x="397" y="717"/>
                  </a:lnTo>
                  <a:lnTo>
                    <a:pt x="400" y="717"/>
                  </a:lnTo>
                  <a:lnTo>
                    <a:pt x="407" y="720"/>
                  </a:lnTo>
                  <a:lnTo>
                    <a:pt x="413" y="720"/>
                  </a:lnTo>
                  <a:lnTo>
                    <a:pt x="413" y="720"/>
                  </a:lnTo>
                  <a:lnTo>
                    <a:pt x="416" y="723"/>
                  </a:lnTo>
                  <a:lnTo>
                    <a:pt x="416" y="726"/>
                  </a:lnTo>
                  <a:lnTo>
                    <a:pt x="407" y="729"/>
                  </a:lnTo>
                  <a:lnTo>
                    <a:pt x="404" y="729"/>
                  </a:lnTo>
                  <a:lnTo>
                    <a:pt x="397" y="726"/>
                  </a:lnTo>
                  <a:lnTo>
                    <a:pt x="394" y="723"/>
                  </a:lnTo>
                  <a:lnTo>
                    <a:pt x="391" y="723"/>
                  </a:lnTo>
                  <a:lnTo>
                    <a:pt x="385" y="726"/>
                  </a:lnTo>
                  <a:lnTo>
                    <a:pt x="379" y="723"/>
                  </a:lnTo>
                  <a:lnTo>
                    <a:pt x="376" y="717"/>
                  </a:lnTo>
                  <a:lnTo>
                    <a:pt x="376" y="714"/>
                  </a:lnTo>
                  <a:lnTo>
                    <a:pt x="376" y="714"/>
                  </a:lnTo>
                  <a:lnTo>
                    <a:pt x="373" y="708"/>
                  </a:lnTo>
                  <a:lnTo>
                    <a:pt x="370" y="708"/>
                  </a:lnTo>
                  <a:lnTo>
                    <a:pt x="367" y="708"/>
                  </a:lnTo>
                  <a:lnTo>
                    <a:pt x="364" y="711"/>
                  </a:lnTo>
                  <a:lnTo>
                    <a:pt x="367" y="714"/>
                  </a:lnTo>
                  <a:lnTo>
                    <a:pt x="367" y="717"/>
                  </a:lnTo>
                  <a:lnTo>
                    <a:pt x="370" y="717"/>
                  </a:lnTo>
                  <a:lnTo>
                    <a:pt x="373" y="717"/>
                  </a:lnTo>
                  <a:lnTo>
                    <a:pt x="379" y="723"/>
                  </a:lnTo>
                  <a:lnTo>
                    <a:pt x="379" y="726"/>
                  </a:lnTo>
                  <a:lnTo>
                    <a:pt x="382" y="729"/>
                  </a:lnTo>
                  <a:lnTo>
                    <a:pt x="388" y="726"/>
                  </a:lnTo>
                  <a:lnTo>
                    <a:pt x="397" y="729"/>
                  </a:lnTo>
                  <a:lnTo>
                    <a:pt x="397" y="732"/>
                  </a:lnTo>
                  <a:lnTo>
                    <a:pt x="397" y="735"/>
                  </a:lnTo>
                  <a:lnTo>
                    <a:pt x="397" y="732"/>
                  </a:lnTo>
                  <a:lnTo>
                    <a:pt x="394" y="732"/>
                  </a:lnTo>
                  <a:lnTo>
                    <a:pt x="391" y="732"/>
                  </a:lnTo>
                  <a:lnTo>
                    <a:pt x="388" y="732"/>
                  </a:lnTo>
                  <a:lnTo>
                    <a:pt x="388" y="732"/>
                  </a:lnTo>
                  <a:lnTo>
                    <a:pt x="382" y="738"/>
                  </a:lnTo>
                  <a:lnTo>
                    <a:pt x="379" y="738"/>
                  </a:lnTo>
                  <a:lnTo>
                    <a:pt x="373" y="738"/>
                  </a:lnTo>
                  <a:lnTo>
                    <a:pt x="364" y="738"/>
                  </a:lnTo>
                  <a:lnTo>
                    <a:pt x="361" y="738"/>
                  </a:lnTo>
                  <a:lnTo>
                    <a:pt x="358" y="738"/>
                  </a:lnTo>
                  <a:lnTo>
                    <a:pt x="352" y="738"/>
                  </a:lnTo>
                  <a:lnTo>
                    <a:pt x="343" y="738"/>
                  </a:lnTo>
                  <a:lnTo>
                    <a:pt x="334" y="732"/>
                  </a:lnTo>
                  <a:lnTo>
                    <a:pt x="337" y="732"/>
                  </a:lnTo>
                  <a:lnTo>
                    <a:pt x="337" y="732"/>
                  </a:lnTo>
                  <a:lnTo>
                    <a:pt x="337" y="729"/>
                  </a:lnTo>
                  <a:lnTo>
                    <a:pt x="340" y="723"/>
                  </a:lnTo>
                  <a:lnTo>
                    <a:pt x="340" y="723"/>
                  </a:lnTo>
                  <a:lnTo>
                    <a:pt x="340" y="723"/>
                  </a:lnTo>
                  <a:lnTo>
                    <a:pt x="337" y="720"/>
                  </a:lnTo>
                  <a:lnTo>
                    <a:pt x="340" y="720"/>
                  </a:lnTo>
                  <a:lnTo>
                    <a:pt x="343" y="720"/>
                  </a:lnTo>
                  <a:lnTo>
                    <a:pt x="343" y="720"/>
                  </a:lnTo>
                  <a:lnTo>
                    <a:pt x="334" y="720"/>
                  </a:lnTo>
                  <a:lnTo>
                    <a:pt x="325" y="720"/>
                  </a:lnTo>
                  <a:lnTo>
                    <a:pt x="322" y="723"/>
                  </a:lnTo>
                  <a:lnTo>
                    <a:pt x="312" y="726"/>
                  </a:lnTo>
                  <a:lnTo>
                    <a:pt x="309" y="726"/>
                  </a:lnTo>
                  <a:lnTo>
                    <a:pt x="306" y="726"/>
                  </a:lnTo>
                  <a:lnTo>
                    <a:pt x="297" y="729"/>
                  </a:lnTo>
                  <a:lnTo>
                    <a:pt x="297" y="732"/>
                  </a:lnTo>
                  <a:lnTo>
                    <a:pt x="297" y="732"/>
                  </a:lnTo>
                  <a:lnTo>
                    <a:pt x="303" y="735"/>
                  </a:lnTo>
                  <a:lnTo>
                    <a:pt x="303" y="735"/>
                  </a:lnTo>
                  <a:lnTo>
                    <a:pt x="300" y="735"/>
                  </a:lnTo>
                  <a:lnTo>
                    <a:pt x="300" y="738"/>
                  </a:lnTo>
                  <a:lnTo>
                    <a:pt x="294" y="738"/>
                  </a:lnTo>
                  <a:lnTo>
                    <a:pt x="291" y="735"/>
                  </a:lnTo>
                  <a:lnTo>
                    <a:pt x="288" y="735"/>
                  </a:lnTo>
                  <a:lnTo>
                    <a:pt x="285" y="735"/>
                  </a:lnTo>
                  <a:lnTo>
                    <a:pt x="282" y="738"/>
                  </a:lnTo>
                  <a:lnTo>
                    <a:pt x="279" y="738"/>
                  </a:lnTo>
                  <a:lnTo>
                    <a:pt x="276" y="741"/>
                  </a:lnTo>
                  <a:lnTo>
                    <a:pt x="273" y="744"/>
                  </a:lnTo>
                  <a:lnTo>
                    <a:pt x="270" y="744"/>
                  </a:lnTo>
                  <a:lnTo>
                    <a:pt x="264" y="748"/>
                  </a:lnTo>
                  <a:lnTo>
                    <a:pt x="261" y="751"/>
                  </a:lnTo>
                  <a:lnTo>
                    <a:pt x="255" y="754"/>
                  </a:lnTo>
                  <a:lnTo>
                    <a:pt x="252" y="751"/>
                  </a:lnTo>
                  <a:lnTo>
                    <a:pt x="252" y="751"/>
                  </a:lnTo>
                  <a:lnTo>
                    <a:pt x="252" y="751"/>
                  </a:lnTo>
                  <a:lnTo>
                    <a:pt x="249" y="754"/>
                  </a:lnTo>
                  <a:lnTo>
                    <a:pt x="252" y="754"/>
                  </a:lnTo>
                  <a:lnTo>
                    <a:pt x="252" y="757"/>
                  </a:lnTo>
                  <a:lnTo>
                    <a:pt x="264" y="760"/>
                  </a:lnTo>
                  <a:lnTo>
                    <a:pt x="279" y="763"/>
                  </a:lnTo>
                  <a:lnTo>
                    <a:pt x="282" y="763"/>
                  </a:lnTo>
                  <a:lnTo>
                    <a:pt x="288" y="766"/>
                  </a:lnTo>
                  <a:lnTo>
                    <a:pt x="291" y="766"/>
                  </a:lnTo>
                  <a:lnTo>
                    <a:pt x="291" y="766"/>
                  </a:lnTo>
                  <a:lnTo>
                    <a:pt x="288" y="766"/>
                  </a:lnTo>
                  <a:lnTo>
                    <a:pt x="285" y="766"/>
                  </a:lnTo>
                  <a:lnTo>
                    <a:pt x="282" y="769"/>
                  </a:lnTo>
                  <a:lnTo>
                    <a:pt x="279" y="772"/>
                  </a:lnTo>
                  <a:lnTo>
                    <a:pt x="276" y="772"/>
                  </a:lnTo>
                  <a:lnTo>
                    <a:pt x="276" y="769"/>
                  </a:lnTo>
                  <a:lnTo>
                    <a:pt x="273" y="769"/>
                  </a:lnTo>
                  <a:lnTo>
                    <a:pt x="276" y="772"/>
                  </a:lnTo>
                  <a:lnTo>
                    <a:pt x="282" y="778"/>
                  </a:lnTo>
                  <a:lnTo>
                    <a:pt x="285" y="778"/>
                  </a:lnTo>
                  <a:lnTo>
                    <a:pt x="285" y="781"/>
                  </a:lnTo>
                  <a:lnTo>
                    <a:pt x="282" y="781"/>
                  </a:lnTo>
                  <a:lnTo>
                    <a:pt x="282" y="784"/>
                  </a:lnTo>
                  <a:lnTo>
                    <a:pt x="288" y="787"/>
                  </a:lnTo>
                  <a:lnTo>
                    <a:pt x="291" y="790"/>
                  </a:lnTo>
                  <a:lnTo>
                    <a:pt x="306" y="793"/>
                  </a:lnTo>
                  <a:lnTo>
                    <a:pt x="312" y="793"/>
                  </a:lnTo>
                  <a:lnTo>
                    <a:pt x="316" y="793"/>
                  </a:lnTo>
                  <a:lnTo>
                    <a:pt x="316" y="793"/>
                  </a:lnTo>
                  <a:lnTo>
                    <a:pt x="319" y="793"/>
                  </a:lnTo>
                  <a:lnTo>
                    <a:pt x="319" y="793"/>
                  </a:lnTo>
                  <a:lnTo>
                    <a:pt x="319" y="790"/>
                  </a:lnTo>
                  <a:lnTo>
                    <a:pt x="322" y="790"/>
                  </a:lnTo>
                  <a:lnTo>
                    <a:pt x="322" y="793"/>
                  </a:lnTo>
                  <a:lnTo>
                    <a:pt x="331" y="790"/>
                  </a:lnTo>
                  <a:lnTo>
                    <a:pt x="343" y="790"/>
                  </a:lnTo>
                  <a:lnTo>
                    <a:pt x="346" y="790"/>
                  </a:lnTo>
                  <a:lnTo>
                    <a:pt x="352" y="793"/>
                  </a:lnTo>
                  <a:lnTo>
                    <a:pt x="355" y="796"/>
                  </a:lnTo>
                  <a:lnTo>
                    <a:pt x="355" y="793"/>
                  </a:lnTo>
                  <a:lnTo>
                    <a:pt x="355" y="790"/>
                  </a:lnTo>
                  <a:lnTo>
                    <a:pt x="352" y="790"/>
                  </a:lnTo>
                  <a:lnTo>
                    <a:pt x="352" y="790"/>
                  </a:lnTo>
                  <a:lnTo>
                    <a:pt x="349" y="790"/>
                  </a:lnTo>
                  <a:lnTo>
                    <a:pt x="352" y="787"/>
                  </a:lnTo>
                  <a:lnTo>
                    <a:pt x="358" y="793"/>
                  </a:lnTo>
                  <a:lnTo>
                    <a:pt x="361" y="796"/>
                  </a:lnTo>
                  <a:lnTo>
                    <a:pt x="364" y="796"/>
                  </a:lnTo>
                  <a:lnTo>
                    <a:pt x="364" y="793"/>
                  </a:lnTo>
                  <a:lnTo>
                    <a:pt x="370" y="787"/>
                  </a:lnTo>
                  <a:lnTo>
                    <a:pt x="373" y="787"/>
                  </a:lnTo>
                  <a:lnTo>
                    <a:pt x="379" y="784"/>
                  </a:lnTo>
                  <a:lnTo>
                    <a:pt x="382" y="781"/>
                  </a:lnTo>
                  <a:lnTo>
                    <a:pt x="385" y="781"/>
                  </a:lnTo>
                  <a:lnTo>
                    <a:pt x="388" y="781"/>
                  </a:lnTo>
                  <a:lnTo>
                    <a:pt x="394" y="778"/>
                  </a:lnTo>
                  <a:lnTo>
                    <a:pt x="394" y="778"/>
                  </a:lnTo>
                  <a:lnTo>
                    <a:pt x="397" y="778"/>
                  </a:lnTo>
                  <a:lnTo>
                    <a:pt x="400" y="781"/>
                  </a:lnTo>
                  <a:lnTo>
                    <a:pt x="400" y="781"/>
                  </a:lnTo>
                  <a:lnTo>
                    <a:pt x="400" y="784"/>
                  </a:lnTo>
                  <a:lnTo>
                    <a:pt x="404" y="787"/>
                  </a:lnTo>
                  <a:lnTo>
                    <a:pt x="400" y="787"/>
                  </a:lnTo>
                  <a:lnTo>
                    <a:pt x="400" y="790"/>
                  </a:lnTo>
                  <a:lnTo>
                    <a:pt x="397" y="790"/>
                  </a:lnTo>
                  <a:lnTo>
                    <a:pt x="394" y="793"/>
                  </a:lnTo>
                  <a:lnTo>
                    <a:pt x="391" y="790"/>
                  </a:lnTo>
                  <a:lnTo>
                    <a:pt x="388" y="793"/>
                  </a:lnTo>
                  <a:lnTo>
                    <a:pt x="391" y="793"/>
                  </a:lnTo>
                  <a:lnTo>
                    <a:pt x="394" y="796"/>
                  </a:lnTo>
                  <a:lnTo>
                    <a:pt x="397" y="799"/>
                  </a:lnTo>
                  <a:lnTo>
                    <a:pt x="400" y="808"/>
                  </a:lnTo>
                  <a:lnTo>
                    <a:pt x="400" y="811"/>
                  </a:lnTo>
                  <a:lnTo>
                    <a:pt x="404" y="814"/>
                  </a:lnTo>
                  <a:lnTo>
                    <a:pt x="404" y="817"/>
                  </a:lnTo>
                  <a:lnTo>
                    <a:pt x="400" y="820"/>
                  </a:lnTo>
                  <a:lnTo>
                    <a:pt x="397" y="823"/>
                  </a:lnTo>
                  <a:lnTo>
                    <a:pt x="394" y="827"/>
                  </a:lnTo>
                  <a:lnTo>
                    <a:pt x="388" y="827"/>
                  </a:lnTo>
                  <a:lnTo>
                    <a:pt x="379" y="827"/>
                  </a:lnTo>
                  <a:lnTo>
                    <a:pt x="376" y="827"/>
                  </a:lnTo>
                  <a:lnTo>
                    <a:pt x="376" y="823"/>
                  </a:lnTo>
                  <a:lnTo>
                    <a:pt x="373" y="823"/>
                  </a:lnTo>
                  <a:lnTo>
                    <a:pt x="373" y="823"/>
                  </a:lnTo>
                  <a:lnTo>
                    <a:pt x="370" y="827"/>
                  </a:lnTo>
                  <a:lnTo>
                    <a:pt x="364" y="833"/>
                  </a:lnTo>
                  <a:lnTo>
                    <a:pt x="361" y="836"/>
                  </a:lnTo>
                  <a:lnTo>
                    <a:pt x="358" y="839"/>
                  </a:lnTo>
                  <a:lnTo>
                    <a:pt x="355" y="839"/>
                  </a:lnTo>
                  <a:lnTo>
                    <a:pt x="352" y="842"/>
                  </a:lnTo>
                  <a:lnTo>
                    <a:pt x="349" y="842"/>
                  </a:lnTo>
                  <a:lnTo>
                    <a:pt x="349" y="839"/>
                  </a:lnTo>
                  <a:lnTo>
                    <a:pt x="346" y="839"/>
                  </a:lnTo>
                  <a:lnTo>
                    <a:pt x="343" y="839"/>
                  </a:lnTo>
                  <a:lnTo>
                    <a:pt x="340" y="842"/>
                  </a:lnTo>
                  <a:lnTo>
                    <a:pt x="340" y="842"/>
                  </a:lnTo>
                  <a:lnTo>
                    <a:pt x="343" y="839"/>
                  </a:lnTo>
                  <a:lnTo>
                    <a:pt x="343" y="839"/>
                  </a:lnTo>
                  <a:lnTo>
                    <a:pt x="343" y="839"/>
                  </a:lnTo>
                  <a:lnTo>
                    <a:pt x="343" y="839"/>
                  </a:lnTo>
                  <a:lnTo>
                    <a:pt x="340" y="836"/>
                  </a:lnTo>
                  <a:lnTo>
                    <a:pt x="337" y="833"/>
                  </a:lnTo>
                  <a:lnTo>
                    <a:pt x="334" y="833"/>
                  </a:lnTo>
                  <a:lnTo>
                    <a:pt x="328" y="836"/>
                  </a:lnTo>
                  <a:lnTo>
                    <a:pt x="325" y="836"/>
                  </a:lnTo>
                  <a:lnTo>
                    <a:pt x="325" y="839"/>
                  </a:lnTo>
                  <a:lnTo>
                    <a:pt x="328" y="839"/>
                  </a:lnTo>
                  <a:lnTo>
                    <a:pt x="328" y="842"/>
                  </a:lnTo>
                  <a:lnTo>
                    <a:pt x="328" y="842"/>
                  </a:lnTo>
                  <a:lnTo>
                    <a:pt x="322" y="842"/>
                  </a:lnTo>
                  <a:lnTo>
                    <a:pt x="319" y="842"/>
                  </a:lnTo>
                  <a:lnTo>
                    <a:pt x="319" y="845"/>
                  </a:lnTo>
                  <a:lnTo>
                    <a:pt x="319" y="848"/>
                  </a:lnTo>
                  <a:lnTo>
                    <a:pt x="319" y="851"/>
                  </a:lnTo>
                  <a:lnTo>
                    <a:pt x="319" y="854"/>
                  </a:lnTo>
                  <a:lnTo>
                    <a:pt x="322" y="851"/>
                  </a:lnTo>
                  <a:lnTo>
                    <a:pt x="325" y="851"/>
                  </a:lnTo>
                  <a:lnTo>
                    <a:pt x="325" y="851"/>
                  </a:lnTo>
                  <a:lnTo>
                    <a:pt x="322" y="854"/>
                  </a:lnTo>
                  <a:lnTo>
                    <a:pt x="319" y="854"/>
                  </a:lnTo>
                  <a:lnTo>
                    <a:pt x="319" y="857"/>
                  </a:lnTo>
                  <a:lnTo>
                    <a:pt x="319" y="857"/>
                  </a:lnTo>
                  <a:lnTo>
                    <a:pt x="319" y="860"/>
                  </a:lnTo>
                  <a:lnTo>
                    <a:pt x="316" y="857"/>
                  </a:lnTo>
                  <a:lnTo>
                    <a:pt x="316" y="857"/>
                  </a:lnTo>
                  <a:lnTo>
                    <a:pt x="312" y="857"/>
                  </a:lnTo>
                  <a:lnTo>
                    <a:pt x="309" y="860"/>
                  </a:lnTo>
                  <a:lnTo>
                    <a:pt x="306" y="863"/>
                  </a:lnTo>
                  <a:lnTo>
                    <a:pt x="300" y="872"/>
                  </a:lnTo>
                  <a:lnTo>
                    <a:pt x="300" y="875"/>
                  </a:lnTo>
                  <a:lnTo>
                    <a:pt x="300" y="875"/>
                  </a:lnTo>
                  <a:lnTo>
                    <a:pt x="300" y="875"/>
                  </a:lnTo>
                  <a:lnTo>
                    <a:pt x="300" y="878"/>
                  </a:lnTo>
                  <a:lnTo>
                    <a:pt x="297" y="878"/>
                  </a:lnTo>
                  <a:lnTo>
                    <a:pt x="294" y="878"/>
                  </a:lnTo>
                  <a:lnTo>
                    <a:pt x="291" y="881"/>
                  </a:lnTo>
                  <a:lnTo>
                    <a:pt x="294" y="881"/>
                  </a:lnTo>
                  <a:lnTo>
                    <a:pt x="297" y="884"/>
                  </a:lnTo>
                  <a:lnTo>
                    <a:pt x="297" y="884"/>
                  </a:lnTo>
                  <a:lnTo>
                    <a:pt x="291" y="884"/>
                  </a:lnTo>
                  <a:lnTo>
                    <a:pt x="291" y="884"/>
                  </a:lnTo>
                  <a:lnTo>
                    <a:pt x="291" y="884"/>
                  </a:lnTo>
                  <a:lnTo>
                    <a:pt x="291" y="887"/>
                  </a:lnTo>
                  <a:lnTo>
                    <a:pt x="291" y="887"/>
                  </a:lnTo>
                  <a:lnTo>
                    <a:pt x="291" y="890"/>
                  </a:lnTo>
                  <a:lnTo>
                    <a:pt x="294" y="887"/>
                  </a:lnTo>
                  <a:lnTo>
                    <a:pt x="297" y="890"/>
                  </a:lnTo>
                  <a:lnTo>
                    <a:pt x="297" y="890"/>
                  </a:lnTo>
                  <a:lnTo>
                    <a:pt x="294" y="893"/>
                  </a:lnTo>
                  <a:lnTo>
                    <a:pt x="297" y="896"/>
                  </a:lnTo>
                  <a:lnTo>
                    <a:pt x="300" y="896"/>
                  </a:lnTo>
                  <a:lnTo>
                    <a:pt x="300" y="899"/>
                  </a:lnTo>
                  <a:lnTo>
                    <a:pt x="303" y="902"/>
                  </a:lnTo>
                  <a:lnTo>
                    <a:pt x="303" y="902"/>
                  </a:lnTo>
                  <a:lnTo>
                    <a:pt x="306" y="902"/>
                  </a:lnTo>
                  <a:lnTo>
                    <a:pt x="306" y="899"/>
                  </a:lnTo>
                  <a:lnTo>
                    <a:pt x="306" y="899"/>
                  </a:lnTo>
                  <a:lnTo>
                    <a:pt x="306" y="896"/>
                  </a:lnTo>
                  <a:lnTo>
                    <a:pt x="309" y="896"/>
                  </a:lnTo>
                  <a:lnTo>
                    <a:pt x="309" y="896"/>
                  </a:lnTo>
                  <a:lnTo>
                    <a:pt x="309" y="899"/>
                  </a:lnTo>
                  <a:lnTo>
                    <a:pt x="306" y="899"/>
                  </a:lnTo>
                  <a:lnTo>
                    <a:pt x="309" y="899"/>
                  </a:lnTo>
                  <a:lnTo>
                    <a:pt x="309" y="902"/>
                  </a:lnTo>
                  <a:lnTo>
                    <a:pt x="312" y="899"/>
                  </a:lnTo>
                  <a:lnTo>
                    <a:pt x="312" y="899"/>
                  </a:lnTo>
                  <a:lnTo>
                    <a:pt x="312" y="902"/>
                  </a:lnTo>
                  <a:lnTo>
                    <a:pt x="312" y="902"/>
                  </a:lnTo>
                  <a:lnTo>
                    <a:pt x="316" y="902"/>
                  </a:lnTo>
                  <a:lnTo>
                    <a:pt x="319" y="902"/>
                  </a:lnTo>
                  <a:lnTo>
                    <a:pt x="319" y="902"/>
                  </a:lnTo>
                  <a:lnTo>
                    <a:pt x="316" y="905"/>
                  </a:lnTo>
                  <a:lnTo>
                    <a:pt x="309" y="905"/>
                  </a:lnTo>
                  <a:lnTo>
                    <a:pt x="312" y="909"/>
                  </a:lnTo>
                  <a:lnTo>
                    <a:pt x="312" y="909"/>
                  </a:lnTo>
                  <a:lnTo>
                    <a:pt x="319" y="909"/>
                  </a:lnTo>
                  <a:lnTo>
                    <a:pt x="328" y="909"/>
                  </a:lnTo>
                  <a:lnTo>
                    <a:pt x="337" y="912"/>
                  </a:lnTo>
                  <a:lnTo>
                    <a:pt x="340" y="905"/>
                  </a:lnTo>
                  <a:lnTo>
                    <a:pt x="343" y="909"/>
                  </a:lnTo>
                  <a:lnTo>
                    <a:pt x="343" y="909"/>
                  </a:lnTo>
                  <a:lnTo>
                    <a:pt x="343" y="909"/>
                  </a:lnTo>
                  <a:lnTo>
                    <a:pt x="340" y="909"/>
                  </a:lnTo>
                  <a:lnTo>
                    <a:pt x="337" y="912"/>
                  </a:lnTo>
                  <a:lnTo>
                    <a:pt x="343" y="912"/>
                  </a:lnTo>
                  <a:lnTo>
                    <a:pt x="346" y="912"/>
                  </a:lnTo>
                  <a:lnTo>
                    <a:pt x="349" y="915"/>
                  </a:lnTo>
                  <a:lnTo>
                    <a:pt x="346" y="918"/>
                  </a:lnTo>
                  <a:lnTo>
                    <a:pt x="340" y="918"/>
                  </a:lnTo>
                  <a:lnTo>
                    <a:pt x="340" y="918"/>
                  </a:lnTo>
                  <a:lnTo>
                    <a:pt x="337" y="915"/>
                  </a:lnTo>
                  <a:lnTo>
                    <a:pt x="337" y="915"/>
                  </a:lnTo>
                  <a:lnTo>
                    <a:pt x="337" y="915"/>
                  </a:lnTo>
                  <a:lnTo>
                    <a:pt x="334" y="915"/>
                  </a:lnTo>
                  <a:lnTo>
                    <a:pt x="328" y="918"/>
                  </a:lnTo>
                  <a:lnTo>
                    <a:pt x="328" y="918"/>
                  </a:lnTo>
                  <a:lnTo>
                    <a:pt x="328" y="918"/>
                  </a:lnTo>
                  <a:lnTo>
                    <a:pt x="331" y="915"/>
                  </a:lnTo>
                  <a:lnTo>
                    <a:pt x="328" y="915"/>
                  </a:lnTo>
                  <a:lnTo>
                    <a:pt x="328" y="912"/>
                  </a:lnTo>
                  <a:lnTo>
                    <a:pt x="325" y="912"/>
                  </a:lnTo>
                  <a:lnTo>
                    <a:pt x="322" y="909"/>
                  </a:lnTo>
                  <a:lnTo>
                    <a:pt x="319" y="909"/>
                  </a:lnTo>
                  <a:lnTo>
                    <a:pt x="316" y="909"/>
                  </a:lnTo>
                  <a:lnTo>
                    <a:pt x="316" y="915"/>
                  </a:lnTo>
                  <a:lnTo>
                    <a:pt x="306" y="921"/>
                  </a:lnTo>
                  <a:lnTo>
                    <a:pt x="309" y="921"/>
                  </a:lnTo>
                  <a:lnTo>
                    <a:pt x="312" y="921"/>
                  </a:lnTo>
                  <a:lnTo>
                    <a:pt x="316" y="921"/>
                  </a:lnTo>
                  <a:lnTo>
                    <a:pt x="312" y="924"/>
                  </a:lnTo>
                  <a:lnTo>
                    <a:pt x="312" y="924"/>
                  </a:lnTo>
                  <a:lnTo>
                    <a:pt x="316" y="927"/>
                  </a:lnTo>
                  <a:lnTo>
                    <a:pt x="319" y="927"/>
                  </a:lnTo>
                  <a:lnTo>
                    <a:pt x="322" y="927"/>
                  </a:lnTo>
                  <a:lnTo>
                    <a:pt x="325" y="933"/>
                  </a:lnTo>
                  <a:lnTo>
                    <a:pt x="334" y="939"/>
                  </a:lnTo>
                  <a:lnTo>
                    <a:pt x="334" y="939"/>
                  </a:lnTo>
                  <a:lnTo>
                    <a:pt x="334" y="942"/>
                  </a:lnTo>
                  <a:lnTo>
                    <a:pt x="337" y="942"/>
                  </a:lnTo>
                  <a:lnTo>
                    <a:pt x="343" y="942"/>
                  </a:lnTo>
                  <a:lnTo>
                    <a:pt x="352" y="942"/>
                  </a:lnTo>
                  <a:lnTo>
                    <a:pt x="358" y="939"/>
                  </a:lnTo>
                  <a:lnTo>
                    <a:pt x="361" y="939"/>
                  </a:lnTo>
                  <a:lnTo>
                    <a:pt x="367" y="939"/>
                  </a:lnTo>
                  <a:lnTo>
                    <a:pt x="367" y="936"/>
                  </a:lnTo>
                  <a:lnTo>
                    <a:pt x="367" y="933"/>
                  </a:lnTo>
                  <a:lnTo>
                    <a:pt x="367" y="930"/>
                  </a:lnTo>
                  <a:lnTo>
                    <a:pt x="367" y="930"/>
                  </a:lnTo>
                  <a:lnTo>
                    <a:pt x="364" y="930"/>
                  </a:lnTo>
                  <a:lnTo>
                    <a:pt x="364" y="927"/>
                  </a:lnTo>
                  <a:lnTo>
                    <a:pt x="367" y="924"/>
                  </a:lnTo>
                  <a:lnTo>
                    <a:pt x="373" y="918"/>
                  </a:lnTo>
                  <a:lnTo>
                    <a:pt x="373" y="918"/>
                  </a:lnTo>
                  <a:lnTo>
                    <a:pt x="376" y="915"/>
                  </a:lnTo>
                  <a:lnTo>
                    <a:pt x="376" y="915"/>
                  </a:lnTo>
                  <a:lnTo>
                    <a:pt x="379" y="915"/>
                  </a:lnTo>
                  <a:lnTo>
                    <a:pt x="379" y="915"/>
                  </a:lnTo>
                  <a:lnTo>
                    <a:pt x="373" y="918"/>
                  </a:lnTo>
                  <a:lnTo>
                    <a:pt x="370" y="924"/>
                  </a:lnTo>
                  <a:lnTo>
                    <a:pt x="370" y="930"/>
                  </a:lnTo>
                  <a:lnTo>
                    <a:pt x="373" y="933"/>
                  </a:lnTo>
                  <a:lnTo>
                    <a:pt x="376" y="939"/>
                  </a:lnTo>
                  <a:lnTo>
                    <a:pt x="379" y="945"/>
                  </a:lnTo>
                  <a:lnTo>
                    <a:pt x="382" y="951"/>
                  </a:lnTo>
                  <a:lnTo>
                    <a:pt x="382" y="951"/>
                  </a:lnTo>
                  <a:lnTo>
                    <a:pt x="379" y="954"/>
                  </a:lnTo>
                  <a:lnTo>
                    <a:pt x="379" y="957"/>
                  </a:lnTo>
                  <a:lnTo>
                    <a:pt x="376" y="960"/>
                  </a:lnTo>
                  <a:lnTo>
                    <a:pt x="379" y="963"/>
                  </a:lnTo>
                  <a:lnTo>
                    <a:pt x="379" y="966"/>
                  </a:lnTo>
                  <a:lnTo>
                    <a:pt x="382" y="966"/>
                  </a:lnTo>
                  <a:lnTo>
                    <a:pt x="385" y="966"/>
                  </a:lnTo>
                  <a:lnTo>
                    <a:pt x="382" y="966"/>
                  </a:lnTo>
                  <a:lnTo>
                    <a:pt x="382" y="969"/>
                  </a:lnTo>
                  <a:lnTo>
                    <a:pt x="382" y="972"/>
                  </a:lnTo>
                  <a:lnTo>
                    <a:pt x="382" y="975"/>
                  </a:lnTo>
                  <a:lnTo>
                    <a:pt x="379" y="975"/>
                  </a:lnTo>
                  <a:lnTo>
                    <a:pt x="376" y="978"/>
                  </a:lnTo>
                  <a:lnTo>
                    <a:pt x="373" y="978"/>
                  </a:lnTo>
                  <a:lnTo>
                    <a:pt x="382" y="981"/>
                  </a:lnTo>
                  <a:lnTo>
                    <a:pt x="391" y="978"/>
                  </a:lnTo>
                  <a:lnTo>
                    <a:pt x="391" y="975"/>
                  </a:lnTo>
                  <a:lnTo>
                    <a:pt x="391" y="975"/>
                  </a:lnTo>
                  <a:lnTo>
                    <a:pt x="394" y="975"/>
                  </a:lnTo>
                  <a:lnTo>
                    <a:pt x="394" y="975"/>
                  </a:lnTo>
                  <a:lnTo>
                    <a:pt x="400" y="972"/>
                  </a:lnTo>
                  <a:lnTo>
                    <a:pt x="404" y="972"/>
                  </a:lnTo>
                  <a:lnTo>
                    <a:pt x="407" y="969"/>
                  </a:lnTo>
                  <a:lnTo>
                    <a:pt x="410" y="969"/>
                  </a:lnTo>
                  <a:lnTo>
                    <a:pt x="413" y="966"/>
                  </a:lnTo>
                  <a:lnTo>
                    <a:pt x="413" y="969"/>
                  </a:lnTo>
                  <a:lnTo>
                    <a:pt x="416" y="972"/>
                  </a:lnTo>
                  <a:lnTo>
                    <a:pt x="422" y="972"/>
                  </a:lnTo>
                  <a:lnTo>
                    <a:pt x="422" y="972"/>
                  </a:lnTo>
                  <a:lnTo>
                    <a:pt x="425" y="972"/>
                  </a:lnTo>
                  <a:lnTo>
                    <a:pt x="428" y="972"/>
                  </a:lnTo>
                  <a:lnTo>
                    <a:pt x="431" y="975"/>
                  </a:lnTo>
                  <a:lnTo>
                    <a:pt x="434" y="975"/>
                  </a:lnTo>
                  <a:lnTo>
                    <a:pt x="440" y="984"/>
                  </a:lnTo>
                  <a:lnTo>
                    <a:pt x="443" y="988"/>
                  </a:lnTo>
                  <a:lnTo>
                    <a:pt x="446" y="984"/>
                  </a:lnTo>
                  <a:lnTo>
                    <a:pt x="446" y="981"/>
                  </a:lnTo>
                  <a:lnTo>
                    <a:pt x="443" y="975"/>
                  </a:lnTo>
                  <a:lnTo>
                    <a:pt x="443" y="975"/>
                  </a:lnTo>
                  <a:lnTo>
                    <a:pt x="446" y="972"/>
                  </a:lnTo>
                  <a:lnTo>
                    <a:pt x="446" y="969"/>
                  </a:lnTo>
                  <a:lnTo>
                    <a:pt x="446" y="969"/>
                  </a:lnTo>
                  <a:lnTo>
                    <a:pt x="446" y="969"/>
                  </a:lnTo>
                  <a:lnTo>
                    <a:pt x="449" y="969"/>
                  </a:lnTo>
                  <a:lnTo>
                    <a:pt x="452" y="966"/>
                  </a:lnTo>
                  <a:lnTo>
                    <a:pt x="452" y="966"/>
                  </a:lnTo>
                  <a:lnTo>
                    <a:pt x="458" y="966"/>
                  </a:lnTo>
                  <a:lnTo>
                    <a:pt x="461" y="969"/>
                  </a:lnTo>
                  <a:lnTo>
                    <a:pt x="458" y="969"/>
                  </a:lnTo>
                  <a:lnTo>
                    <a:pt x="455" y="969"/>
                  </a:lnTo>
                  <a:lnTo>
                    <a:pt x="452" y="969"/>
                  </a:lnTo>
                  <a:lnTo>
                    <a:pt x="452" y="969"/>
                  </a:lnTo>
                  <a:lnTo>
                    <a:pt x="452" y="972"/>
                  </a:lnTo>
                  <a:lnTo>
                    <a:pt x="452" y="975"/>
                  </a:lnTo>
                  <a:lnTo>
                    <a:pt x="452" y="975"/>
                  </a:lnTo>
                  <a:lnTo>
                    <a:pt x="455" y="978"/>
                  </a:lnTo>
                  <a:lnTo>
                    <a:pt x="458" y="978"/>
                  </a:lnTo>
                  <a:lnTo>
                    <a:pt x="461" y="978"/>
                  </a:lnTo>
                  <a:lnTo>
                    <a:pt x="467" y="975"/>
                  </a:lnTo>
                  <a:lnTo>
                    <a:pt x="479" y="972"/>
                  </a:lnTo>
                  <a:lnTo>
                    <a:pt x="482" y="969"/>
                  </a:lnTo>
                  <a:lnTo>
                    <a:pt x="485" y="963"/>
                  </a:lnTo>
                  <a:lnTo>
                    <a:pt x="485" y="969"/>
                  </a:lnTo>
                  <a:lnTo>
                    <a:pt x="482" y="975"/>
                  </a:lnTo>
                  <a:lnTo>
                    <a:pt x="482" y="975"/>
                  </a:lnTo>
                  <a:lnTo>
                    <a:pt x="482" y="975"/>
                  </a:lnTo>
                  <a:lnTo>
                    <a:pt x="476" y="978"/>
                  </a:lnTo>
                  <a:lnTo>
                    <a:pt x="473" y="984"/>
                  </a:lnTo>
                  <a:lnTo>
                    <a:pt x="470" y="984"/>
                  </a:lnTo>
                  <a:lnTo>
                    <a:pt x="470" y="988"/>
                  </a:lnTo>
                  <a:lnTo>
                    <a:pt x="473" y="991"/>
                  </a:lnTo>
                  <a:lnTo>
                    <a:pt x="473" y="991"/>
                  </a:lnTo>
                  <a:lnTo>
                    <a:pt x="476" y="991"/>
                  </a:lnTo>
                  <a:lnTo>
                    <a:pt x="479" y="994"/>
                  </a:lnTo>
                  <a:lnTo>
                    <a:pt x="473" y="994"/>
                  </a:lnTo>
                  <a:lnTo>
                    <a:pt x="470" y="994"/>
                  </a:lnTo>
                  <a:lnTo>
                    <a:pt x="470" y="997"/>
                  </a:lnTo>
                  <a:lnTo>
                    <a:pt x="470" y="1003"/>
                  </a:lnTo>
                  <a:lnTo>
                    <a:pt x="467" y="1006"/>
                  </a:lnTo>
                  <a:lnTo>
                    <a:pt x="467" y="1009"/>
                  </a:lnTo>
                  <a:lnTo>
                    <a:pt x="467" y="1009"/>
                  </a:lnTo>
                  <a:lnTo>
                    <a:pt x="470" y="1012"/>
                  </a:lnTo>
                  <a:lnTo>
                    <a:pt x="470" y="1012"/>
                  </a:lnTo>
                  <a:lnTo>
                    <a:pt x="470" y="1012"/>
                  </a:lnTo>
                  <a:lnTo>
                    <a:pt x="473" y="1012"/>
                  </a:lnTo>
                  <a:lnTo>
                    <a:pt x="473" y="1012"/>
                  </a:lnTo>
                  <a:lnTo>
                    <a:pt x="470" y="1015"/>
                  </a:lnTo>
                  <a:lnTo>
                    <a:pt x="470" y="1015"/>
                  </a:lnTo>
                  <a:lnTo>
                    <a:pt x="467" y="1012"/>
                  </a:lnTo>
                  <a:lnTo>
                    <a:pt x="467" y="1012"/>
                  </a:lnTo>
                  <a:lnTo>
                    <a:pt x="467" y="1012"/>
                  </a:lnTo>
                  <a:lnTo>
                    <a:pt x="464" y="1012"/>
                  </a:lnTo>
                  <a:lnTo>
                    <a:pt x="464" y="1012"/>
                  </a:lnTo>
                  <a:lnTo>
                    <a:pt x="461" y="1015"/>
                  </a:lnTo>
                  <a:lnTo>
                    <a:pt x="458" y="1018"/>
                  </a:lnTo>
                  <a:lnTo>
                    <a:pt x="458" y="1018"/>
                  </a:lnTo>
                  <a:lnTo>
                    <a:pt x="455" y="1021"/>
                  </a:lnTo>
                  <a:lnTo>
                    <a:pt x="452" y="1024"/>
                  </a:lnTo>
                  <a:lnTo>
                    <a:pt x="449" y="1024"/>
                  </a:lnTo>
                  <a:lnTo>
                    <a:pt x="449" y="1027"/>
                  </a:lnTo>
                  <a:lnTo>
                    <a:pt x="446" y="1027"/>
                  </a:lnTo>
                  <a:lnTo>
                    <a:pt x="446" y="1030"/>
                  </a:lnTo>
                  <a:lnTo>
                    <a:pt x="446" y="1033"/>
                  </a:lnTo>
                  <a:lnTo>
                    <a:pt x="449" y="1033"/>
                  </a:lnTo>
                  <a:lnTo>
                    <a:pt x="446" y="1033"/>
                  </a:lnTo>
                  <a:lnTo>
                    <a:pt x="446" y="1036"/>
                  </a:lnTo>
                  <a:lnTo>
                    <a:pt x="446" y="1033"/>
                  </a:lnTo>
                  <a:lnTo>
                    <a:pt x="443" y="1033"/>
                  </a:lnTo>
                  <a:lnTo>
                    <a:pt x="443" y="1033"/>
                  </a:lnTo>
                  <a:lnTo>
                    <a:pt x="443" y="1033"/>
                  </a:lnTo>
                  <a:lnTo>
                    <a:pt x="440" y="1033"/>
                  </a:lnTo>
                  <a:lnTo>
                    <a:pt x="437" y="1036"/>
                  </a:lnTo>
                  <a:lnTo>
                    <a:pt x="434" y="1039"/>
                  </a:lnTo>
                  <a:lnTo>
                    <a:pt x="425" y="1042"/>
                  </a:lnTo>
                  <a:lnTo>
                    <a:pt x="419" y="1045"/>
                  </a:lnTo>
                  <a:lnTo>
                    <a:pt x="416" y="1045"/>
                  </a:lnTo>
                  <a:lnTo>
                    <a:pt x="413" y="1048"/>
                  </a:lnTo>
                  <a:lnTo>
                    <a:pt x="413" y="1051"/>
                  </a:lnTo>
                  <a:lnTo>
                    <a:pt x="410" y="1054"/>
                  </a:lnTo>
                  <a:lnTo>
                    <a:pt x="410" y="1057"/>
                  </a:lnTo>
                  <a:lnTo>
                    <a:pt x="410" y="1057"/>
                  </a:lnTo>
                  <a:lnTo>
                    <a:pt x="410" y="1060"/>
                  </a:lnTo>
                  <a:lnTo>
                    <a:pt x="410" y="1060"/>
                  </a:lnTo>
                  <a:lnTo>
                    <a:pt x="413" y="1060"/>
                  </a:lnTo>
                  <a:lnTo>
                    <a:pt x="413" y="1063"/>
                  </a:lnTo>
                  <a:lnTo>
                    <a:pt x="413" y="1063"/>
                  </a:lnTo>
                  <a:lnTo>
                    <a:pt x="413" y="1063"/>
                  </a:lnTo>
                  <a:lnTo>
                    <a:pt x="410" y="1063"/>
                  </a:lnTo>
                  <a:lnTo>
                    <a:pt x="410" y="1063"/>
                  </a:lnTo>
                  <a:lnTo>
                    <a:pt x="410" y="1063"/>
                  </a:lnTo>
                  <a:lnTo>
                    <a:pt x="407" y="1060"/>
                  </a:lnTo>
                  <a:lnTo>
                    <a:pt x="404" y="1060"/>
                  </a:lnTo>
                  <a:lnTo>
                    <a:pt x="404" y="1063"/>
                  </a:lnTo>
                  <a:lnTo>
                    <a:pt x="404" y="1063"/>
                  </a:lnTo>
                  <a:lnTo>
                    <a:pt x="404" y="1067"/>
                  </a:lnTo>
                  <a:lnTo>
                    <a:pt x="404" y="1067"/>
                  </a:lnTo>
                  <a:lnTo>
                    <a:pt x="400" y="1063"/>
                  </a:lnTo>
                  <a:lnTo>
                    <a:pt x="397" y="1060"/>
                  </a:lnTo>
                  <a:lnTo>
                    <a:pt x="397" y="1060"/>
                  </a:lnTo>
                  <a:lnTo>
                    <a:pt x="400" y="1060"/>
                  </a:lnTo>
                  <a:lnTo>
                    <a:pt x="400" y="1057"/>
                  </a:lnTo>
                  <a:lnTo>
                    <a:pt x="400" y="1057"/>
                  </a:lnTo>
                  <a:lnTo>
                    <a:pt x="400" y="1057"/>
                  </a:lnTo>
                  <a:lnTo>
                    <a:pt x="394" y="1060"/>
                  </a:lnTo>
                  <a:lnTo>
                    <a:pt x="394" y="1060"/>
                  </a:lnTo>
                  <a:lnTo>
                    <a:pt x="394" y="1057"/>
                  </a:lnTo>
                  <a:lnTo>
                    <a:pt x="394" y="1057"/>
                  </a:lnTo>
                  <a:lnTo>
                    <a:pt x="394" y="1057"/>
                  </a:lnTo>
                  <a:lnTo>
                    <a:pt x="385" y="1060"/>
                  </a:lnTo>
                  <a:lnTo>
                    <a:pt x="379" y="1063"/>
                  </a:lnTo>
                  <a:lnTo>
                    <a:pt x="373" y="1067"/>
                  </a:lnTo>
                  <a:lnTo>
                    <a:pt x="370" y="1070"/>
                  </a:lnTo>
                  <a:lnTo>
                    <a:pt x="367" y="1073"/>
                  </a:lnTo>
                  <a:lnTo>
                    <a:pt x="364" y="1076"/>
                  </a:lnTo>
                  <a:lnTo>
                    <a:pt x="361" y="1079"/>
                  </a:lnTo>
                  <a:lnTo>
                    <a:pt x="361" y="1079"/>
                  </a:lnTo>
                  <a:lnTo>
                    <a:pt x="358" y="1082"/>
                  </a:lnTo>
                  <a:lnTo>
                    <a:pt x="358" y="1082"/>
                  </a:lnTo>
                  <a:lnTo>
                    <a:pt x="358" y="1082"/>
                  </a:lnTo>
                  <a:lnTo>
                    <a:pt x="355" y="1082"/>
                  </a:lnTo>
                  <a:lnTo>
                    <a:pt x="355" y="1082"/>
                  </a:lnTo>
                  <a:lnTo>
                    <a:pt x="355" y="1082"/>
                  </a:lnTo>
                  <a:lnTo>
                    <a:pt x="352" y="1085"/>
                  </a:lnTo>
                  <a:lnTo>
                    <a:pt x="349" y="1085"/>
                  </a:lnTo>
                  <a:lnTo>
                    <a:pt x="349" y="1085"/>
                  </a:lnTo>
                  <a:lnTo>
                    <a:pt x="352" y="1088"/>
                  </a:lnTo>
                  <a:lnTo>
                    <a:pt x="349" y="1088"/>
                  </a:lnTo>
                  <a:lnTo>
                    <a:pt x="349" y="1091"/>
                  </a:lnTo>
                  <a:lnTo>
                    <a:pt x="349" y="1091"/>
                  </a:lnTo>
                  <a:lnTo>
                    <a:pt x="352" y="1091"/>
                  </a:lnTo>
                  <a:lnTo>
                    <a:pt x="352" y="1091"/>
                  </a:lnTo>
                  <a:lnTo>
                    <a:pt x="355" y="1091"/>
                  </a:lnTo>
                  <a:lnTo>
                    <a:pt x="355" y="1088"/>
                  </a:lnTo>
                  <a:lnTo>
                    <a:pt x="355" y="1085"/>
                  </a:lnTo>
                  <a:lnTo>
                    <a:pt x="355" y="1085"/>
                  </a:lnTo>
                  <a:lnTo>
                    <a:pt x="358" y="1085"/>
                  </a:lnTo>
                  <a:lnTo>
                    <a:pt x="358" y="1088"/>
                  </a:lnTo>
                  <a:lnTo>
                    <a:pt x="361" y="1088"/>
                  </a:lnTo>
                  <a:lnTo>
                    <a:pt x="364" y="1088"/>
                  </a:lnTo>
                  <a:lnTo>
                    <a:pt x="364" y="1085"/>
                  </a:lnTo>
                  <a:lnTo>
                    <a:pt x="364" y="1085"/>
                  </a:lnTo>
                  <a:lnTo>
                    <a:pt x="364" y="1082"/>
                  </a:lnTo>
                  <a:lnTo>
                    <a:pt x="364" y="1079"/>
                  </a:lnTo>
                  <a:lnTo>
                    <a:pt x="367" y="1079"/>
                  </a:lnTo>
                  <a:lnTo>
                    <a:pt x="367" y="1082"/>
                  </a:lnTo>
                  <a:lnTo>
                    <a:pt x="370" y="1082"/>
                  </a:lnTo>
                  <a:lnTo>
                    <a:pt x="370" y="1085"/>
                  </a:lnTo>
                  <a:lnTo>
                    <a:pt x="367" y="1085"/>
                  </a:lnTo>
                  <a:lnTo>
                    <a:pt x="367" y="1085"/>
                  </a:lnTo>
                  <a:lnTo>
                    <a:pt x="367" y="1085"/>
                  </a:lnTo>
                  <a:lnTo>
                    <a:pt x="370" y="1085"/>
                  </a:lnTo>
                  <a:lnTo>
                    <a:pt x="370" y="1085"/>
                  </a:lnTo>
                  <a:lnTo>
                    <a:pt x="373" y="1085"/>
                  </a:lnTo>
                  <a:lnTo>
                    <a:pt x="373" y="1085"/>
                  </a:lnTo>
                  <a:lnTo>
                    <a:pt x="373" y="1082"/>
                  </a:lnTo>
                  <a:lnTo>
                    <a:pt x="376" y="1082"/>
                  </a:lnTo>
                  <a:lnTo>
                    <a:pt x="379" y="1082"/>
                  </a:lnTo>
                  <a:lnTo>
                    <a:pt x="382" y="1076"/>
                  </a:lnTo>
                  <a:lnTo>
                    <a:pt x="382" y="1076"/>
                  </a:lnTo>
                  <a:lnTo>
                    <a:pt x="385" y="1073"/>
                  </a:lnTo>
                  <a:lnTo>
                    <a:pt x="385" y="1070"/>
                  </a:lnTo>
                  <a:lnTo>
                    <a:pt x="385" y="1070"/>
                  </a:lnTo>
                  <a:lnTo>
                    <a:pt x="388" y="1070"/>
                  </a:lnTo>
                  <a:lnTo>
                    <a:pt x="388" y="1070"/>
                  </a:lnTo>
                  <a:lnTo>
                    <a:pt x="391" y="1070"/>
                  </a:lnTo>
                  <a:lnTo>
                    <a:pt x="394" y="1070"/>
                  </a:lnTo>
                  <a:lnTo>
                    <a:pt x="394" y="1070"/>
                  </a:lnTo>
                  <a:lnTo>
                    <a:pt x="394" y="1073"/>
                  </a:lnTo>
                  <a:lnTo>
                    <a:pt x="391" y="1070"/>
                  </a:lnTo>
                  <a:lnTo>
                    <a:pt x="391" y="1070"/>
                  </a:lnTo>
                  <a:lnTo>
                    <a:pt x="391" y="1073"/>
                  </a:lnTo>
                  <a:lnTo>
                    <a:pt x="388" y="1073"/>
                  </a:lnTo>
                  <a:lnTo>
                    <a:pt x="388" y="1073"/>
                  </a:lnTo>
                  <a:lnTo>
                    <a:pt x="388" y="1076"/>
                  </a:lnTo>
                  <a:lnTo>
                    <a:pt x="388" y="1076"/>
                  </a:lnTo>
                  <a:lnTo>
                    <a:pt x="391" y="1076"/>
                  </a:lnTo>
                  <a:lnTo>
                    <a:pt x="394" y="1076"/>
                  </a:lnTo>
                  <a:lnTo>
                    <a:pt x="397" y="1076"/>
                  </a:lnTo>
                  <a:lnTo>
                    <a:pt x="397" y="1076"/>
                  </a:lnTo>
                  <a:lnTo>
                    <a:pt x="400" y="1073"/>
                  </a:lnTo>
                  <a:lnTo>
                    <a:pt x="400" y="1073"/>
                  </a:lnTo>
                  <a:lnTo>
                    <a:pt x="404" y="1073"/>
                  </a:lnTo>
                  <a:lnTo>
                    <a:pt x="404" y="1073"/>
                  </a:lnTo>
                  <a:lnTo>
                    <a:pt x="407" y="1073"/>
                  </a:lnTo>
                  <a:lnTo>
                    <a:pt x="407" y="1070"/>
                  </a:lnTo>
                  <a:lnTo>
                    <a:pt x="407" y="1073"/>
                  </a:lnTo>
                  <a:lnTo>
                    <a:pt x="410" y="1073"/>
                  </a:lnTo>
                  <a:lnTo>
                    <a:pt x="410" y="1070"/>
                  </a:lnTo>
                  <a:lnTo>
                    <a:pt x="410" y="1070"/>
                  </a:lnTo>
                  <a:lnTo>
                    <a:pt x="413" y="1070"/>
                  </a:lnTo>
                  <a:lnTo>
                    <a:pt x="416" y="1067"/>
                  </a:lnTo>
                  <a:lnTo>
                    <a:pt x="419" y="1063"/>
                  </a:lnTo>
                  <a:lnTo>
                    <a:pt x="422" y="1063"/>
                  </a:lnTo>
                  <a:lnTo>
                    <a:pt x="422" y="1063"/>
                  </a:lnTo>
                  <a:lnTo>
                    <a:pt x="422" y="1063"/>
                  </a:lnTo>
                  <a:lnTo>
                    <a:pt x="425" y="1063"/>
                  </a:lnTo>
                  <a:lnTo>
                    <a:pt x="425" y="1063"/>
                  </a:lnTo>
                  <a:lnTo>
                    <a:pt x="425" y="1063"/>
                  </a:lnTo>
                  <a:lnTo>
                    <a:pt x="428" y="1063"/>
                  </a:lnTo>
                  <a:lnTo>
                    <a:pt x="428" y="1063"/>
                  </a:lnTo>
                  <a:lnTo>
                    <a:pt x="428" y="1070"/>
                  </a:lnTo>
                  <a:lnTo>
                    <a:pt x="428" y="1070"/>
                  </a:lnTo>
                  <a:lnTo>
                    <a:pt x="428" y="1070"/>
                  </a:lnTo>
                  <a:lnTo>
                    <a:pt x="428" y="1067"/>
                  </a:lnTo>
                  <a:lnTo>
                    <a:pt x="428" y="1067"/>
                  </a:lnTo>
                  <a:lnTo>
                    <a:pt x="431" y="1063"/>
                  </a:lnTo>
                  <a:lnTo>
                    <a:pt x="431" y="1063"/>
                  </a:lnTo>
                  <a:lnTo>
                    <a:pt x="446" y="1057"/>
                  </a:lnTo>
                  <a:lnTo>
                    <a:pt x="446" y="1057"/>
                  </a:lnTo>
                  <a:lnTo>
                    <a:pt x="449" y="1054"/>
                  </a:lnTo>
                  <a:lnTo>
                    <a:pt x="449" y="1051"/>
                  </a:lnTo>
                  <a:lnTo>
                    <a:pt x="449" y="1051"/>
                  </a:lnTo>
                  <a:lnTo>
                    <a:pt x="449" y="1054"/>
                  </a:lnTo>
                  <a:lnTo>
                    <a:pt x="449" y="1054"/>
                  </a:lnTo>
                  <a:lnTo>
                    <a:pt x="452" y="1057"/>
                  </a:lnTo>
                  <a:lnTo>
                    <a:pt x="452" y="1054"/>
                  </a:lnTo>
                  <a:lnTo>
                    <a:pt x="452" y="1054"/>
                  </a:lnTo>
                  <a:lnTo>
                    <a:pt x="455" y="1051"/>
                  </a:lnTo>
                  <a:lnTo>
                    <a:pt x="455" y="1051"/>
                  </a:lnTo>
                  <a:lnTo>
                    <a:pt x="455" y="1051"/>
                  </a:lnTo>
                  <a:lnTo>
                    <a:pt x="455" y="1048"/>
                  </a:lnTo>
                  <a:lnTo>
                    <a:pt x="452" y="1048"/>
                  </a:lnTo>
                  <a:lnTo>
                    <a:pt x="452" y="1048"/>
                  </a:lnTo>
                  <a:lnTo>
                    <a:pt x="449" y="1048"/>
                  </a:lnTo>
                  <a:lnTo>
                    <a:pt x="449" y="1048"/>
                  </a:lnTo>
                  <a:lnTo>
                    <a:pt x="449" y="1048"/>
                  </a:lnTo>
                  <a:lnTo>
                    <a:pt x="452" y="1045"/>
                  </a:lnTo>
                  <a:lnTo>
                    <a:pt x="455" y="1045"/>
                  </a:lnTo>
                  <a:lnTo>
                    <a:pt x="458" y="1045"/>
                  </a:lnTo>
                  <a:lnTo>
                    <a:pt x="458" y="1042"/>
                  </a:lnTo>
                  <a:lnTo>
                    <a:pt x="461" y="1042"/>
                  </a:lnTo>
                  <a:lnTo>
                    <a:pt x="461" y="1042"/>
                  </a:lnTo>
                  <a:lnTo>
                    <a:pt x="464" y="1042"/>
                  </a:lnTo>
                  <a:lnTo>
                    <a:pt x="464" y="1042"/>
                  </a:lnTo>
                  <a:lnTo>
                    <a:pt x="461" y="1042"/>
                  </a:lnTo>
                  <a:lnTo>
                    <a:pt x="461" y="1042"/>
                  </a:lnTo>
                  <a:lnTo>
                    <a:pt x="461" y="1039"/>
                  </a:lnTo>
                  <a:lnTo>
                    <a:pt x="464" y="1039"/>
                  </a:lnTo>
                  <a:lnTo>
                    <a:pt x="467" y="1039"/>
                  </a:lnTo>
                  <a:lnTo>
                    <a:pt x="467" y="1039"/>
                  </a:lnTo>
                  <a:lnTo>
                    <a:pt x="470" y="1039"/>
                  </a:lnTo>
                  <a:lnTo>
                    <a:pt x="470" y="1039"/>
                  </a:lnTo>
                  <a:lnTo>
                    <a:pt x="470" y="1039"/>
                  </a:lnTo>
                  <a:lnTo>
                    <a:pt x="473" y="1036"/>
                  </a:lnTo>
                  <a:lnTo>
                    <a:pt x="473" y="1036"/>
                  </a:lnTo>
                  <a:lnTo>
                    <a:pt x="473" y="1033"/>
                  </a:lnTo>
                  <a:lnTo>
                    <a:pt x="476" y="1033"/>
                  </a:lnTo>
                  <a:lnTo>
                    <a:pt x="476" y="1033"/>
                  </a:lnTo>
                  <a:lnTo>
                    <a:pt x="479" y="1033"/>
                  </a:lnTo>
                  <a:lnTo>
                    <a:pt x="479" y="1033"/>
                  </a:lnTo>
                  <a:lnTo>
                    <a:pt x="482" y="1033"/>
                  </a:lnTo>
                  <a:lnTo>
                    <a:pt x="482" y="1030"/>
                  </a:lnTo>
                  <a:lnTo>
                    <a:pt x="485" y="1030"/>
                  </a:lnTo>
                  <a:lnTo>
                    <a:pt x="485" y="1030"/>
                  </a:lnTo>
                  <a:lnTo>
                    <a:pt x="485" y="1030"/>
                  </a:lnTo>
                  <a:lnTo>
                    <a:pt x="488" y="1027"/>
                  </a:lnTo>
                  <a:lnTo>
                    <a:pt x="488" y="1027"/>
                  </a:lnTo>
                  <a:lnTo>
                    <a:pt x="491" y="1027"/>
                  </a:lnTo>
                  <a:lnTo>
                    <a:pt x="491" y="1027"/>
                  </a:lnTo>
                  <a:lnTo>
                    <a:pt x="491" y="1027"/>
                  </a:lnTo>
                  <a:lnTo>
                    <a:pt x="495" y="1024"/>
                  </a:lnTo>
                  <a:lnTo>
                    <a:pt x="495" y="1021"/>
                  </a:lnTo>
                  <a:lnTo>
                    <a:pt x="495" y="1021"/>
                  </a:lnTo>
                  <a:lnTo>
                    <a:pt x="495" y="1021"/>
                  </a:lnTo>
                  <a:lnTo>
                    <a:pt x="495" y="1018"/>
                  </a:lnTo>
                  <a:lnTo>
                    <a:pt x="495" y="1018"/>
                  </a:lnTo>
                  <a:lnTo>
                    <a:pt x="495" y="1018"/>
                  </a:lnTo>
                  <a:lnTo>
                    <a:pt x="498" y="1015"/>
                  </a:lnTo>
                  <a:lnTo>
                    <a:pt x="501" y="1015"/>
                  </a:lnTo>
                  <a:lnTo>
                    <a:pt x="501" y="1015"/>
                  </a:lnTo>
                  <a:lnTo>
                    <a:pt x="504" y="1015"/>
                  </a:lnTo>
                  <a:lnTo>
                    <a:pt x="504" y="1012"/>
                  </a:lnTo>
                  <a:lnTo>
                    <a:pt x="504" y="1012"/>
                  </a:lnTo>
                  <a:lnTo>
                    <a:pt x="507" y="1012"/>
                  </a:lnTo>
                  <a:lnTo>
                    <a:pt x="507" y="1012"/>
                  </a:lnTo>
                  <a:lnTo>
                    <a:pt x="510" y="1009"/>
                  </a:lnTo>
                  <a:lnTo>
                    <a:pt x="513" y="1009"/>
                  </a:lnTo>
                  <a:lnTo>
                    <a:pt x="513" y="1009"/>
                  </a:lnTo>
                  <a:lnTo>
                    <a:pt x="513" y="1006"/>
                  </a:lnTo>
                  <a:lnTo>
                    <a:pt x="513" y="1006"/>
                  </a:lnTo>
                  <a:lnTo>
                    <a:pt x="516" y="1006"/>
                  </a:lnTo>
                  <a:lnTo>
                    <a:pt x="519" y="1006"/>
                  </a:lnTo>
                  <a:lnTo>
                    <a:pt x="522" y="1003"/>
                  </a:lnTo>
                  <a:lnTo>
                    <a:pt x="522" y="1000"/>
                  </a:lnTo>
                  <a:lnTo>
                    <a:pt x="525" y="997"/>
                  </a:lnTo>
                  <a:lnTo>
                    <a:pt x="534" y="997"/>
                  </a:lnTo>
                  <a:lnTo>
                    <a:pt x="534" y="997"/>
                  </a:lnTo>
                  <a:lnTo>
                    <a:pt x="534" y="994"/>
                  </a:lnTo>
                  <a:lnTo>
                    <a:pt x="537" y="994"/>
                  </a:lnTo>
                  <a:lnTo>
                    <a:pt x="540" y="994"/>
                  </a:lnTo>
                  <a:lnTo>
                    <a:pt x="540" y="994"/>
                  </a:lnTo>
                  <a:lnTo>
                    <a:pt x="540" y="991"/>
                  </a:lnTo>
                  <a:lnTo>
                    <a:pt x="540" y="991"/>
                  </a:lnTo>
                  <a:lnTo>
                    <a:pt x="540" y="991"/>
                  </a:lnTo>
                  <a:lnTo>
                    <a:pt x="540" y="991"/>
                  </a:lnTo>
                  <a:lnTo>
                    <a:pt x="543" y="988"/>
                  </a:lnTo>
                  <a:lnTo>
                    <a:pt x="543" y="988"/>
                  </a:lnTo>
                  <a:lnTo>
                    <a:pt x="543" y="984"/>
                  </a:lnTo>
                  <a:lnTo>
                    <a:pt x="546" y="984"/>
                  </a:lnTo>
                  <a:lnTo>
                    <a:pt x="549" y="981"/>
                  </a:lnTo>
                  <a:lnTo>
                    <a:pt x="549" y="981"/>
                  </a:lnTo>
                  <a:lnTo>
                    <a:pt x="552" y="978"/>
                  </a:lnTo>
                  <a:lnTo>
                    <a:pt x="552" y="978"/>
                  </a:lnTo>
                  <a:lnTo>
                    <a:pt x="558" y="975"/>
                  </a:lnTo>
                  <a:lnTo>
                    <a:pt x="558" y="972"/>
                  </a:lnTo>
                  <a:lnTo>
                    <a:pt x="558" y="972"/>
                  </a:lnTo>
                  <a:lnTo>
                    <a:pt x="558" y="972"/>
                  </a:lnTo>
                  <a:lnTo>
                    <a:pt x="558" y="972"/>
                  </a:lnTo>
                  <a:lnTo>
                    <a:pt x="558" y="969"/>
                  </a:lnTo>
                  <a:lnTo>
                    <a:pt x="552" y="966"/>
                  </a:lnTo>
                  <a:lnTo>
                    <a:pt x="549" y="966"/>
                  </a:lnTo>
                  <a:lnTo>
                    <a:pt x="546" y="966"/>
                  </a:lnTo>
                  <a:lnTo>
                    <a:pt x="543" y="963"/>
                  </a:lnTo>
                  <a:lnTo>
                    <a:pt x="543" y="963"/>
                  </a:lnTo>
                  <a:lnTo>
                    <a:pt x="543" y="960"/>
                  </a:lnTo>
                  <a:lnTo>
                    <a:pt x="543" y="957"/>
                  </a:lnTo>
                  <a:lnTo>
                    <a:pt x="543" y="957"/>
                  </a:lnTo>
                  <a:lnTo>
                    <a:pt x="549" y="954"/>
                  </a:lnTo>
                  <a:lnTo>
                    <a:pt x="549" y="951"/>
                  </a:lnTo>
                  <a:lnTo>
                    <a:pt x="552" y="951"/>
                  </a:lnTo>
                  <a:lnTo>
                    <a:pt x="552" y="951"/>
                  </a:lnTo>
                  <a:lnTo>
                    <a:pt x="552" y="948"/>
                  </a:lnTo>
                  <a:lnTo>
                    <a:pt x="552" y="948"/>
                  </a:lnTo>
                  <a:lnTo>
                    <a:pt x="552" y="948"/>
                  </a:lnTo>
                  <a:lnTo>
                    <a:pt x="555" y="945"/>
                  </a:lnTo>
                  <a:lnTo>
                    <a:pt x="558" y="945"/>
                  </a:lnTo>
                  <a:lnTo>
                    <a:pt x="558" y="945"/>
                  </a:lnTo>
                  <a:lnTo>
                    <a:pt x="558" y="945"/>
                  </a:lnTo>
                  <a:lnTo>
                    <a:pt x="558" y="948"/>
                  </a:lnTo>
                  <a:lnTo>
                    <a:pt x="558" y="948"/>
                  </a:lnTo>
                  <a:lnTo>
                    <a:pt x="561" y="948"/>
                  </a:lnTo>
                  <a:lnTo>
                    <a:pt x="564" y="945"/>
                  </a:lnTo>
                  <a:lnTo>
                    <a:pt x="564" y="945"/>
                  </a:lnTo>
                  <a:lnTo>
                    <a:pt x="567" y="945"/>
                  </a:lnTo>
                  <a:lnTo>
                    <a:pt x="564" y="942"/>
                  </a:lnTo>
                  <a:lnTo>
                    <a:pt x="561" y="942"/>
                  </a:lnTo>
                  <a:lnTo>
                    <a:pt x="561" y="942"/>
                  </a:lnTo>
                  <a:lnTo>
                    <a:pt x="564" y="942"/>
                  </a:lnTo>
                  <a:lnTo>
                    <a:pt x="570" y="939"/>
                  </a:lnTo>
                  <a:lnTo>
                    <a:pt x="570" y="939"/>
                  </a:lnTo>
                  <a:lnTo>
                    <a:pt x="573" y="936"/>
                  </a:lnTo>
                  <a:lnTo>
                    <a:pt x="573" y="936"/>
                  </a:lnTo>
                  <a:lnTo>
                    <a:pt x="573" y="936"/>
                  </a:lnTo>
                  <a:lnTo>
                    <a:pt x="573" y="933"/>
                  </a:lnTo>
                  <a:lnTo>
                    <a:pt x="570" y="933"/>
                  </a:lnTo>
                  <a:lnTo>
                    <a:pt x="567" y="930"/>
                  </a:lnTo>
                  <a:lnTo>
                    <a:pt x="564" y="927"/>
                  </a:lnTo>
                  <a:lnTo>
                    <a:pt x="567" y="927"/>
                  </a:lnTo>
                  <a:lnTo>
                    <a:pt x="567" y="927"/>
                  </a:lnTo>
                  <a:lnTo>
                    <a:pt x="570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576" y="930"/>
                  </a:lnTo>
                  <a:lnTo>
                    <a:pt x="579" y="927"/>
                  </a:lnTo>
                  <a:lnTo>
                    <a:pt x="582" y="927"/>
                  </a:lnTo>
                  <a:lnTo>
                    <a:pt x="582" y="924"/>
                  </a:lnTo>
                  <a:lnTo>
                    <a:pt x="579" y="924"/>
                  </a:lnTo>
                  <a:lnTo>
                    <a:pt x="579" y="924"/>
                  </a:lnTo>
                  <a:lnTo>
                    <a:pt x="582" y="921"/>
                  </a:lnTo>
                  <a:lnTo>
                    <a:pt x="589" y="915"/>
                  </a:lnTo>
                  <a:lnTo>
                    <a:pt x="592" y="915"/>
                  </a:lnTo>
                  <a:lnTo>
                    <a:pt x="592" y="915"/>
                  </a:lnTo>
                  <a:lnTo>
                    <a:pt x="592" y="915"/>
                  </a:lnTo>
                  <a:lnTo>
                    <a:pt x="592" y="912"/>
                  </a:lnTo>
                  <a:lnTo>
                    <a:pt x="592" y="912"/>
                  </a:lnTo>
                  <a:lnTo>
                    <a:pt x="592" y="909"/>
                  </a:lnTo>
                  <a:lnTo>
                    <a:pt x="595" y="905"/>
                  </a:lnTo>
                  <a:lnTo>
                    <a:pt x="598" y="905"/>
                  </a:lnTo>
                  <a:lnTo>
                    <a:pt x="604" y="905"/>
                  </a:lnTo>
                  <a:lnTo>
                    <a:pt x="604" y="902"/>
                  </a:lnTo>
                  <a:lnTo>
                    <a:pt x="607" y="902"/>
                  </a:lnTo>
                  <a:lnTo>
                    <a:pt x="610" y="899"/>
                  </a:lnTo>
                  <a:lnTo>
                    <a:pt x="616" y="896"/>
                  </a:lnTo>
                  <a:lnTo>
                    <a:pt x="619" y="896"/>
                  </a:lnTo>
                  <a:lnTo>
                    <a:pt x="619" y="896"/>
                  </a:lnTo>
                  <a:lnTo>
                    <a:pt x="619" y="896"/>
                  </a:lnTo>
                  <a:lnTo>
                    <a:pt x="628" y="896"/>
                  </a:lnTo>
                  <a:lnTo>
                    <a:pt x="631" y="896"/>
                  </a:lnTo>
                  <a:lnTo>
                    <a:pt x="631" y="896"/>
                  </a:lnTo>
                  <a:lnTo>
                    <a:pt x="631" y="893"/>
                  </a:lnTo>
                  <a:lnTo>
                    <a:pt x="634" y="893"/>
                  </a:lnTo>
                  <a:lnTo>
                    <a:pt x="637" y="890"/>
                  </a:lnTo>
                  <a:lnTo>
                    <a:pt x="637" y="890"/>
                  </a:lnTo>
                  <a:lnTo>
                    <a:pt x="640" y="890"/>
                  </a:lnTo>
                  <a:lnTo>
                    <a:pt x="643" y="890"/>
                  </a:lnTo>
                  <a:lnTo>
                    <a:pt x="637" y="893"/>
                  </a:lnTo>
                  <a:lnTo>
                    <a:pt x="634" y="893"/>
                  </a:lnTo>
                  <a:lnTo>
                    <a:pt x="634" y="896"/>
                  </a:lnTo>
                  <a:lnTo>
                    <a:pt x="631" y="896"/>
                  </a:lnTo>
                  <a:lnTo>
                    <a:pt x="631" y="899"/>
                  </a:lnTo>
                  <a:lnTo>
                    <a:pt x="631" y="899"/>
                  </a:lnTo>
                  <a:lnTo>
                    <a:pt x="628" y="899"/>
                  </a:lnTo>
                  <a:lnTo>
                    <a:pt x="628" y="899"/>
                  </a:lnTo>
                  <a:lnTo>
                    <a:pt x="631" y="902"/>
                  </a:lnTo>
                  <a:lnTo>
                    <a:pt x="637" y="905"/>
                  </a:lnTo>
                  <a:lnTo>
                    <a:pt x="640" y="909"/>
                  </a:lnTo>
                  <a:lnTo>
                    <a:pt x="646" y="909"/>
                  </a:lnTo>
                  <a:lnTo>
                    <a:pt x="649" y="909"/>
                  </a:lnTo>
                  <a:lnTo>
                    <a:pt x="649" y="909"/>
                  </a:lnTo>
                  <a:lnTo>
                    <a:pt x="646" y="909"/>
                  </a:lnTo>
                  <a:lnTo>
                    <a:pt x="637" y="909"/>
                  </a:lnTo>
                  <a:lnTo>
                    <a:pt x="631" y="909"/>
                  </a:lnTo>
                  <a:lnTo>
                    <a:pt x="628" y="909"/>
                  </a:lnTo>
                  <a:lnTo>
                    <a:pt x="628" y="909"/>
                  </a:lnTo>
                  <a:lnTo>
                    <a:pt x="625" y="909"/>
                  </a:lnTo>
                  <a:lnTo>
                    <a:pt x="622" y="905"/>
                  </a:lnTo>
                  <a:lnTo>
                    <a:pt x="622" y="905"/>
                  </a:lnTo>
                  <a:lnTo>
                    <a:pt x="619" y="905"/>
                  </a:lnTo>
                  <a:lnTo>
                    <a:pt x="613" y="909"/>
                  </a:lnTo>
                  <a:lnTo>
                    <a:pt x="610" y="912"/>
                  </a:lnTo>
                  <a:lnTo>
                    <a:pt x="601" y="915"/>
                  </a:lnTo>
                  <a:lnTo>
                    <a:pt x="601" y="915"/>
                  </a:lnTo>
                  <a:lnTo>
                    <a:pt x="601" y="918"/>
                  </a:lnTo>
                  <a:lnTo>
                    <a:pt x="601" y="921"/>
                  </a:lnTo>
                  <a:lnTo>
                    <a:pt x="601" y="924"/>
                  </a:lnTo>
                  <a:lnTo>
                    <a:pt x="601" y="930"/>
                  </a:lnTo>
                  <a:lnTo>
                    <a:pt x="598" y="930"/>
                  </a:lnTo>
                  <a:lnTo>
                    <a:pt x="595" y="936"/>
                  </a:lnTo>
                  <a:lnTo>
                    <a:pt x="592" y="939"/>
                  </a:lnTo>
                  <a:lnTo>
                    <a:pt x="592" y="939"/>
                  </a:lnTo>
                  <a:lnTo>
                    <a:pt x="592" y="945"/>
                  </a:lnTo>
                  <a:lnTo>
                    <a:pt x="592" y="945"/>
                  </a:lnTo>
                  <a:lnTo>
                    <a:pt x="592" y="948"/>
                  </a:lnTo>
                  <a:lnTo>
                    <a:pt x="598" y="948"/>
                  </a:lnTo>
                  <a:lnTo>
                    <a:pt x="598" y="948"/>
                  </a:lnTo>
                  <a:lnTo>
                    <a:pt x="601" y="948"/>
                  </a:lnTo>
                  <a:lnTo>
                    <a:pt x="607" y="945"/>
                  </a:lnTo>
                  <a:lnTo>
                    <a:pt x="607" y="945"/>
                  </a:lnTo>
                  <a:lnTo>
                    <a:pt x="607" y="945"/>
                  </a:lnTo>
                  <a:lnTo>
                    <a:pt x="604" y="948"/>
                  </a:lnTo>
                  <a:lnTo>
                    <a:pt x="604" y="951"/>
                  </a:lnTo>
                  <a:lnTo>
                    <a:pt x="601" y="951"/>
                  </a:lnTo>
                  <a:lnTo>
                    <a:pt x="598" y="954"/>
                  </a:lnTo>
                  <a:lnTo>
                    <a:pt x="595" y="954"/>
                  </a:lnTo>
                  <a:lnTo>
                    <a:pt x="592" y="957"/>
                  </a:lnTo>
                  <a:lnTo>
                    <a:pt x="589" y="957"/>
                  </a:lnTo>
                  <a:lnTo>
                    <a:pt x="589" y="957"/>
                  </a:lnTo>
                  <a:lnTo>
                    <a:pt x="589" y="960"/>
                  </a:lnTo>
                  <a:lnTo>
                    <a:pt x="589" y="960"/>
                  </a:lnTo>
                  <a:lnTo>
                    <a:pt x="589" y="960"/>
                  </a:lnTo>
                  <a:lnTo>
                    <a:pt x="592" y="963"/>
                  </a:lnTo>
                  <a:lnTo>
                    <a:pt x="595" y="963"/>
                  </a:lnTo>
                  <a:lnTo>
                    <a:pt x="598" y="960"/>
                  </a:lnTo>
                  <a:lnTo>
                    <a:pt x="601" y="960"/>
                  </a:lnTo>
                  <a:lnTo>
                    <a:pt x="604" y="960"/>
                  </a:lnTo>
                  <a:lnTo>
                    <a:pt x="604" y="960"/>
                  </a:lnTo>
                  <a:lnTo>
                    <a:pt x="604" y="960"/>
                  </a:lnTo>
                  <a:lnTo>
                    <a:pt x="604" y="960"/>
                  </a:lnTo>
                  <a:lnTo>
                    <a:pt x="604" y="960"/>
                  </a:lnTo>
                  <a:lnTo>
                    <a:pt x="604" y="960"/>
                  </a:lnTo>
                  <a:lnTo>
                    <a:pt x="607" y="960"/>
                  </a:lnTo>
                  <a:lnTo>
                    <a:pt x="610" y="960"/>
                  </a:lnTo>
                  <a:lnTo>
                    <a:pt x="610" y="960"/>
                  </a:lnTo>
                  <a:lnTo>
                    <a:pt x="610" y="960"/>
                  </a:lnTo>
                  <a:lnTo>
                    <a:pt x="613" y="957"/>
                  </a:lnTo>
                  <a:lnTo>
                    <a:pt x="616" y="954"/>
                  </a:lnTo>
                  <a:lnTo>
                    <a:pt x="616" y="954"/>
                  </a:lnTo>
                  <a:lnTo>
                    <a:pt x="616" y="951"/>
                  </a:lnTo>
                  <a:lnTo>
                    <a:pt x="616" y="951"/>
                  </a:lnTo>
                  <a:lnTo>
                    <a:pt x="616" y="951"/>
                  </a:lnTo>
                  <a:lnTo>
                    <a:pt x="619" y="951"/>
                  </a:lnTo>
                  <a:lnTo>
                    <a:pt x="619" y="951"/>
                  </a:lnTo>
                  <a:lnTo>
                    <a:pt x="622" y="951"/>
                  </a:lnTo>
                  <a:lnTo>
                    <a:pt x="622" y="951"/>
                  </a:lnTo>
                  <a:lnTo>
                    <a:pt x="625" y="951"/>
                  </a:lnTo>
                  <a:lnTo>
                    <a:pt x="625" y="951"/>
                  </a:lnTo>
                  <a:lnTo>
                    <a:pt x="631" y="948"/>
                  </a:lnTo>
                  <a:lnTo>
                    <a:pt x="631" y="945"/>
                  </a:lnTo>
                  <a:lnTo>
                    <a:pt x="628" y="945"/>
                  </a:lnTo>
                  <a:lnTo>
                    <a:pt x="628" y="945"/>
                  </a:lnTo>
                  <a:lnTo>
                    <a:pt x="631" y="945"/>
                  </a:lnTo>
                  <a:lnTo>
                    <a:pt x="634" y="945"/>
                  </a:lnTo>
                  <a:lnTo>
                    <a:pt x="634" y="945"/>
                  </a:lnTo>
                  <a:lnTo>
                    <a:pt x="634" y="942"/>
                  </a:lnTo>
                  <a:lnTo>
                    <a:pt x="634" y="942"/>
                  </a:lnTo>
                  <a:lnTo>
                    <a:pt x="634" y="939"/>
                  </a:lnTo>
                  <a:lnTo>
                    <a:pt x="637" y="942"/>
                  </a:lnTo>
                  <a:lnTo>
                    <a:pt x="637" y="945"/>
                  </a:lnTo>
                  <a:lnTo>
                    <a:pt x="637" y="945"/>
                  </a:lnTo>
                  <a:lnTo>
                    <a:pt x="637" y="945"/>
                  </a:lnTo>
                  <a:lnTo>
                    <a:pt x="640" y="942"/>
                  </a:lnTo>
                  <a:lnTo>
                    <a:pt x="640" y="939"/>
                  </a:lnTo>
                  <a:lnTo>
                    <a:pt x="640" y="936"/>
                  </a:lnTo>
                  <a:lnTo>
                    <a:pt x="640" y="933"/>
                  </a:lnTo>
                  <a:lnTo>
                    <a:pt x="643" y="933"/>
                  </a:lnTo>
                  <a:lnTo>
                    <a:pt x="643" y="936"/>
                  </a:lnTo>
                  <a:lnTo>
                    <a:pt x="643" y="936"/>
                  </a:lnTo>
                  <a:lnTo>
                    <a:pt x="649" y="936"/>
                  </a:lnTo>
                  <a:lnTo>
                    <a:pt x="649" y="936"/>
                  </a:lnTo>
                  <a:lnTo>
                    <a:pt x="649" y="939"/>
                  </a:lnTo>
                  <a:lnTo>
                    <a:pt x="652" y="939"/>
                  </a:lnTo>
                  <a:lnTo>
                    <a:pt x="655" y="939"/>
                  </a:lnTo>
                  <a:lnTo>
                    <a:pt x="658" y="939"/>
                  </a:lnTo>
                  <a:lnTo>
                    <a:pt x="658" y="939"/>
                  </a:lnTo>
                  <a:lnTo>
                    <a:pt x="661" y="939"/>
                  </a:lnTo>
                  <a:lnTo>
                    <a:pt x="661" y="939"/>
                  </a:lnTo>
                  <a:lnTo>
                    <a:pt x="661" y="939"/>
                  </a:lnTo>
                  <a:lnTo>
                    <a:pt x="661" y="939"/>
                  </a:lnTo>
                  <a:lnTo>
                    <a:pt x="664" y="933"/>
                  </a:lnTo>
                  <a:lnTo>
                    <a:pt x="664" y="933"/>
                  </a:lnTo>
                  <a:lnTo>
                    <a:pt x="667" y="933"/>
                  </a:lnTo>
                  <a:lnTo>
                    <a:pt x="667" y="933"/>
                  </a:lnTo>
                  <a:lnTo>
                    <a:pt x="667" y="933"/>
                  </a:lnTo>
                  <a:lnTo>
                    <a:pt x="667" y="930"/>
                  </a:lnTo>
                  <a:lnTo>
                    <a:pt x="667" y="927"/>
                  </a:lnTo>
                  <a:lnTo>
                    <a:pt x="667" y="927"/>
                  </a:lnTo>
                  <a:lnTo>
                    <a:pt x="667" y="924"/>
                  </a:lnTo>
                  <a:lnTo>
                    <a:pt x="667" y="924"/>
                  </a:lnTo>
                  <a:lnTo>
                    <a:pt x="670" y="924"/>
                  </a:lnTo>
                  <a:lnTo>
                    <a:pt x="670" y="924"/>
                  </a:lnTo>
                  <a:lnTo>
                    <a:pt x="673" y="921"/>
                  </a:lnTo>
                  <a:lnTo>
                    <a:pt x="670" y="921"/>
                  </a:lnTo>
                  <a:lnTo>
                    <a:pt x="670" y="921"/>
                  </a:lnTo>
                  <a:lnTo>
                    <a:pt x="667" y="921"/>
                  </a:lnTo>
                  <a:lnTo>
                    <a:pt x="667" y="921"/>
                  </a:lnTo>
                  <a:lnTo>
                    <a:pt x="664" y="921"/>
                  </a:lnTo>
                  <a:lnTo>
                    <a:pt x="661" y="921"/>
                  </a:lnTo>
                  <a:lnTo>
                    <a:pt x="658" y="921"/>
                  </a:lnTo>
                  <a:lnTo>
                    <a:pt x="658" y="921"/>
                  </a:lnTo>
                  <a:lnTo>
                    <a:pt x="658" y="921"/>
                  </a:lnTo>
                  <a:lnTo>
                    <a:pt x="658" y="921"/>
                  </a:lnTo>
                  <a:lnTo>
                    <a:pt x="661" y="921"/>
                  </a:lnTo>
                  <a:lnTo>
                    <a:pt x="661" y="921"/>
                  </a:lnTo>
                  <a:lnTo>
                    <a:pt x="664" y="921"/>
                  </a:lnTo>
                  <a:lnTo>
                    <a:pt x="664" y="918"/>
                  </a:lnTo>
                  <a:lnTo>
                    <a:pt x="664" y="918"/>
                  </a:lnTo>
                  <a:lnTo>
                    <a:pt x="664" y="918"/>
                  </a:lnTo>
                  <a:lnTo>
                    <a:pt x="664" y="915"/>
                  </a:lnTo>
                  <a:lnTo>
                    <a:pt x="664" y="915"/>
                  </a:lnTo>
                  <a:lnTo>
                    <a:pt x="661" y="915"/>
                  </a:lnTo>
                  <a:lnTo>
                    <a:pt x="658" y="912"/>
                  </a:lnTo>
                  <a:lnTo>
                    <a:pt x="658" y="912"/>
                  </a:lnTo>
                  <a:lnTo>
                    <a:pt x="661" y="912"/>
                  </a:lnTo>
                  <a:lnTo>
                    <a:pt x="664" y="912"/>
                  </a:lnTo>
                  <a:lnTo>
                    <a:pt x="664" y="912"/>
                  </a:lnTo>
                  <a:lnTo>
                    <a:pt x="664" y="909"/>
                  </a:lnTo>
                  <a:lnTo>
                    <a:pt x="667" y="905"/>
                  </a:lnTo>
                  <a:lnTo>
                    <a:pt x="667" y="905"/>
                  </a:lnTo>
                  <a:lnTo>
                    <a:pt x="664" y="905"/>
                  </a:lnTo>
                  <a:lnTo>
                    <a:pt x="664" y="905"/>
                  </a:lnTo>
                  <a:lnTo>
                    <a:pt x="661" y="905"/>
                  </a:lnTo>
                  <a:lnTo>
                    <a:pt x="664" y="905"/>
                  </a:lnTo>
                  <a:lnTo>
                    <a:pt x="664" y="905"/>
                  </a:lnTo>
                  <a:lnTo>
                    <a:pt x="664" y="902"/>
                  </a:lnTo>
                  <a:lnTo>
                    <a:pt x="667" y="902"/>
                  </a:lnTo>
                  <a:lnTo>
                    <a:pt x="667" y="902"/>
                  </a:lnTo>
                  <a:lnTo>
                    <a:pt x="670" y="902"/>
                  </a:lnTo>
                  <a:lnTo>
                    <a:pt x="670" y="902"/>
                  </a:lnTo>
                  <a:lnTo>
                    <a:pt x="673" y="899"/>
                  </a:lnTo>
                  <a:lnTo>
                    <a:pt x="677" y="899"/>
                  </a:lnTo>
                  <a:lnTo>
                    <a:pt x="677" y="899"/>
                  </a:lnTo>
                  <a:lnTo>
                    <a:pt x="670" y="905"/>
                  </a:lnTo>
                  <a:lnTo>
                    <a:pt x="670" y="905"/>
                  </a:lnTo>
                  <a:lnTo>
                    <a:pt x="670" y="909"/>
                  </a:lnTo>
                  <a:lnTo>
                    <a:pt x="673" y="909"/>
                  </a:lnTo>
                  <a:lnTo>
                    <a:pt x="677" y="909"/>
                  </a:lnTo>
                  <a:lnTo>
                    <a:pt x="680" y="909"/>
                  </a:lnTo>
                  <a:lnTo>
                    <a:pt x="680" y="909"/>
                  </a:lnTo>
                  <a:lnTo>
                    <a:pt x="680" y="905"/>
                  </a:lnTo>
                  <a:lnTo>
                    <a:pt x="680" y="905"/>
                  </a:lnTo>
                  <a:lnTo>
                    <a:pt x="683" y="905"/>
                  </a:lnTo>
                  <a:lnTo>
                    <a:pt x="683" y="909"/>
                  </a:lnTo>
                  <a:lnTo>
                    <a:pt x="683" y="909"/>
                  </a:lnTo>
                  <a:lnTo>
                    <a:pt x="686" y="909"/>
                  </a:lnTo>
                  <a:lnTo>
                    <a:pt x="686" y="909"/>
                  </a:lnTo>
                  <a:lnTo>
                    <a:pt x="686" y="909"/>
                  </a:lnTo>
                  <a:lnTo>
                    <a:pt x="686" y="905"/>
                  </a:lnTo>
                  <a:lnTo>
                    <a:pt x="689" y="905"/>
                  </a:lnTo>
                  <a:lnTo>
                    <a:pt x="689" y="905"/>
                  </a:lnTo>
                  <a:lnTo>
                    <a:pt x="692" y="905"/>
                  </a:lnTo>
                  <a:lnTo>
                    <a:pt x="692" y="905"/>
                  </a:lnTo>
                  <a:lnTo>
                    <a:pt x="695" y="905"/>
                  </a:lnTo>
                  <a:lnTo>
                    <a:pt x="698" y="902"/>
                  </a:lnTo>
                  <a:lnTo>
                    <a:pt x="701" y="902"/>
                  </a:lnTo>
                  <a:lnTo>
                    <a:pt x="704" y="902"/>
                  </a:lnTo>
                  <a:lnTo>
                    <a:pt x="707" y="902"/>
                  </a:lnTo>
                  <a:lnTo>
                    <a:pt x="701" y="905"/>
                  </a:lnTo>
                  <a:lnTo>
                    <a:pt x="701" y="905"/>
                  </a:lnTo>
                  <a:lnTo>
                    <a:pt x="701" y="909"/>
                  </a:lnTo>
                  <a:lnTo>
                    <a:pt x="701" y="909"/>
                  </a:lnTo>
                  <a:lnTo>
                    <a:pt x="701" y="912"/>
                  </a:lnTo>
                  <a:lnTo>
                    <a:pt x="704" y="912"/>
                  </a:lnTo>
                  <a:lnTo>
                    <a:pt x="704" y="915"/>
                  </a:lnTo>
                  <a:lnTo>
                    <a:pt x="701" y="915"/>
                  </a:lnTo>
                  <a:lnTo>
                    <a:pt x="701" y="915"/>
                  </a:lnTo>
                  <a:lnTo>
                    <a:pt x="704" y="915"/>
                  </a:lnTo>
                  <a:lnTo>
                    <a:pt x="707" y="915"/>
                  </a:lnTo>
                  <a:lnTo>
                    <a:pt x="707" y="915"/>
                  </a:lnTo>
                  <a:lnTo>
                    <a:pt x="710" y="915"/>
                  </a:lnTo>
                  <a:lnTo>
                    <a:pt x="710" y="915"/>
                  </a:lnTo>
                  <a:lnTo>
                    <a:pt x="710" y="915"/>
                  </a:lnTo>
                  <a:lnTo>
                    <a:pt x="710" y="918"/>
                  </a:lnTo>
                  <a:lnTo>
                    <a:pt x="719" y="918"/>
                  </a:lnTo>
                  <a:lnTo>
                    <a:pt x="719" y="918"/>
                  </a:lnTo>
                  <a:lnTo>
                    <a:pt x="719" y="921"/>
                  </a:lnTo>
                  <a:lnTo>
                    <a:pt x="716" y="921"/>
                  </a:lnTo>
                  <a:lnTo>
                    <a:pt x="716" y="924"/>
                  </a:lnTo>
                  <a:lnTo>
                    <a:pt x="716" y="924"/>
                  </a:lnTo>
                  <a:lnTo>
                    <a:pt x="719" y="924"/>
                  </a:lnTo>
                  <a:lnTo>
                    <a:pt x="722" y="924"/>
                  </a:lnTo>
                  <a:lnTo>
                    <a:pt x="725" y="924"/>
                  </a:lnTo>
                  <a:lnTo>
                    <a:pt x="728" y="927"/>
                  </a:lnTo>
                  <a:lnTo>
                    <a:pt x="731" y="924"/>
                  </a:lnTo>
                  <a:lnTo>
                    <a:pt x="731" y="924"/>
                  </a:lnTo>
                  <a:lnTo>
                    <a:pt x="734" y="921"/>
                  </a:lnTo>
                  <a:lnTo>
                    <a:pt x="737" y="918"/>
                  </a:lnTo>
                  <a:lnTo>
                    <a:pt x="740" y="918"/>
                  </a:lnTo>
                  <a:lnTo>
                    <a:pt x="740" y="918"/>
                  </a:lnTo>
                  <a:lnTo>
                    <a:pt x="737" y="918"/>
                  </a:lnTo>
                  <a:lnTo>
                    <a:pt x="737" y="921"/>
                  </a:lnTo>
                  <a:lnTo>
                    <a:pt x="737" y="924"/>
                  </a:lnTo>
                  <a:lnTo>
                    <a:pt x="737" y="927"/>
                  </a:lnTo>
                  <a:lnTo>
                    <a:pt x="737" y="927"/>
                  </a:lnTo>
                  <a:lnTo>
                    <a:pt x="740" y="930"/>
                  </a:lnTo>
                  <a:lnTo>
                    <a:pt x="740" y="930"/>
                  </a:lnTo>
                  <a:lnTo>
                    <a:pt x="740" y="930"/>
                  </a:lnTo>
                  <a:lnTo>
                    <a:pt x="743" y="930"/>
                  </a:lnTo>
                  <a:lnTo>
                    <a:pt x="749" y="930"/>
                  </a:lnTo>
                  <a:lnTo>
                    <a:pt x="752" y="933"/>
                  </a:lnTo>
                  <a:lnTo>
                    <a:pt x="752" y="936"/>
                  </a:lnTo>
                  <a:lnTo>
                    <a:pt x="752" y="936"/>
                  </a:lnTo>
                  <a:lnTo>
                    <a:pt x="752" y="936"/>
                  </a:lnTo>
                  <a:lnTo>
                    <a:pt x="752" y="936"/>
                  </a:lnTo>
                  <a:lnTo>
                    <a:pt x="755" y="936"/>
                  </a:lnTo>
                  <a:lnTo>
                    <a:pt x="758" y="936"/>
                  </a:lnTo>
                  <a:lnTo>
                    <a:pt x="764" y="936"/>
                  </a:lnTo>
                  <a:lnTo>
                    <a:pt x="777" y="933"/>
                  </a:lnTo>
                  <a:lnTo>
                    <a:pt x="786" y="936"/>
                  </a:lnTo>
                  <a:lnTo>
                    <a:pt x="795" y="936"/>
                  </a:lnTo>
                  <a:lnTo>
                    <a:pt x="804" y="939"/>
                  </a:lnTo>
                  <a:lnTo>
                    <a:pt x="807" y="939"/>
                  </a:lnTo>
                  <a:lnTo>
                    <a:pt x="810" y="936"/>
                  </a:lnTo>
                  <a:lnTo>
                    <a:pt x="810" y="936"/>
                  </a:lnTo>
                  <a:lnTo>
                    <a:pt x="810" y="936"/>
                  </a:lnTo>
                  <a:lnTo>
                    <a:pt x="810" y="933"/>
                  </a:lnTo>
                  <a:lnTo>
                    <a:pt x="810" y="933"/>
                  </a:lnTo>
                  <a:lnTo>
                    <a:pt x="810" y="933"/>
                  </a:lnTo>
                  <a:lnTo>
                    <a:pt x="810" y="936"/>
                  </a:lnTo>
                  <a:lnTo>
                    <a:pt x="813" y="936"/>
                  </a:lnTo>
                  <a:lnTo>
                    <a:pt x="813" y="939"/>
                  </a:lnTo>
                  <a:lnTo>
                    <a:pt x="810" y="939"/>
                  </a:lnTo>
                  <a:lnTo>
                    <a:pt x="810" y="942"/>
                  </a:lnTo>
                  <a:lnTo>
                    <a:pt x="822" y="945"/>
                  </a:lnTo>
                  <a:lnTo>
                    <a:pt x="825" y="945"/>
                  </a:lnTo>
                  <a:lnTo>
                    <a:pt x="831" y="945"/>
                  </a:lnTo>
                  <a:lnTo>
                    <a:pt x="834" y="945"/>
                  </a:lnTo>
                  <a:lnTo>
                    <a:pt x="840" y="942"/>
                  </a:lnTo>
                  <a:lnTo>
                    <a:pt x="843" y="942"/>
                  </a:lnTo>
                  <a:lnTo>
                    <a:pt x="846" y="939"/>
                  </a:lnTo>
                  <a:lnTo>
                    <a:pt x="849" y="936"/>
                  </a:lnTo>
                  <a:lnTo>
                    <a:pt x="849" y="936"/>
                  </a:lnTo>
                  <a:lnTo>
                    <a:pt x="852" y="936"/>
                  </a:lnTo>
                  <a:lnTo>
                    <a:pt x="855" y="942"/>
                  </a:lnTo>
                  <a:lnTo>
                    <a:pt x="862" y="942"/>
                  </a:lnTo>
                  <a:lnTo>
                    <a:pt x="859" y="942"/>
                  </a:lnTo>
                  <a:lnTo>
                    <a:pt x="855" y="942"/>
                  </a:lnTo>
                  <a:lnTo>
                    <a:pt x="855" y="942"/>
                  </a:lnTo>
                  <a:lnTo>
                    <a:pt x="855" y="945"/>
                  </a:lnTo>
                  <a:lnTo>
                    <a:pt x="855" y="945"/>
                  </a:lnTo>
                  <a:lnTo>
                    <a:pt x="855" y="948"/>
                  </a:lnTo>
                  <a:lnTo>
                    <a:pt x="855" y="948"/>
                  </a:lnTo>
                  <a:lnTo>
                    <a:pt x="852" y="948"/>
                  </a:lnTo>
                  <a:lnTo>
                    <a:pt x="852" y="945"/>
                  </a:lnTo>
                  <a:lnTo>
                    <a:pt x="852" y="942"/>
                  </a:lnTo>
                  <a:lnTo>
                    <a:pt x="852" y="942"/>
                  </a:lnTo>
                  <a:lnTo>
                    <a:pt x="849" y="939"/>
                  </a:lnTo>
                  <a:lnTo>
                    <a:pt x="849" y="939"/>
                  </a:lnTo>
                  <a:lnTo>
                    <a:pt x="849" y="939"/>
                  </a:lnTo>
                  <a:lnTo>
                    <a:pt x="849" y="939"/>
                  </a:lnTo>
                  <a:lnTo>
                    <a:pt x="849" y="939"/>
                  </a:lnTo>
                  <a:lnTo>
                    <a:pt x="846" y="942"/>
                  </a:lnTo>
                  <a:lnTo>
                    <a:pt x="846" y="942"/>
                  </a:lnTo>
                  <a:lnTo>
                    <a:pt x="849" y="945"/>
                  </a:lnTo>
                  <a:lnTo>
                    <a:pt x="849" y="945"/>
                  </a:lnTo>
                  <a:lnTo>
                    <a:pt x="849" y="948"/>
                  </a:lnTo>
                  <a:lnTo>
                    <a:pt x="846" y="948"/>
                  </a:lnTo>
                  <a:lnTo>
                    <a:pt x="846" y="951"/>
                  </a:lnTo>
                  <a:lnTo>
                    <a:pt x="843" y="951"/>
                  </a:lnTo>
                  <a:lnTo>
                    <a:pt x="843" y="951"/>
                  </a:lnTo>
                  <a:lnTo>
                    <a:pt x="843" y="951"/>
                  </a:lnTo>
                  <a:lnTo>
                    <a:pt x="846" y="954"/>
                  </a:lnTo>
                  <a:lnTo>
                    <a:pt x="846" y="954"/>
                  </a:lnTo>
                  <a:lnTo>
                    <a:pt x="852" y="957"/>
                  </a:lnTo>
                  <a:lnTo>
                    <a:pt x="862" y="960"/>
                  </a:lnTo>
                  <a:lnTo>
                    <a:pt x="868" y="963"/>
                  </a:lnTo>
                  <a:lnTo>
                    <a:pt x="871" y="963"/>
                  </a:lnTo>
                  <a:lnTo>
                    <a:pt x="871" y="963"/>
                  </a:lnTo>
                  <a:lnTo>
                    <a:pt x="871" y="963"/>
                  </a:lnTo>
                  <a:lnTo>
                    <a:pt x="871" y="963"/>
                  </a:lnTo>
                  <a:lnTo>
                    <a:pt x="871" y="963"/>
                  </a:lnTo>
                  <a:lnTo>
                    <a:pt x="874" y="966"/>
                  </a:lnTo>
                  <a:lnTo>
                    <a:pt x="877" y="966"/>
                  </a:lnTo>
                  <a:lnTo>
                    <a:pt x="880" y="969"/>
                  </a:lnTo>
                  <a:lnTo>
                    <a:pt x="883" y="972"/>
                  </a:lnTo>
                  <a:lnTo>
                    <a:pt x="883" y="972"/>
                  </a:lnTo>
                  <a:lnTo>
                    <a:pt x="883" y="975"/>
                  </a:lnTo>
                  <a:lnTo>
                    <a:pt x="886" y="978"/>
                  </a:lnTo>
                  <a:lnTo>
                    <a:pt x="889" y="978"/>
                  </a:lnTo>
                  <a:lnTo>
                    <a:pt x="889" y="978"/>
                  </a:lnTo>
                  <a:lnTo>
                    <a:pt x="889" y="978"/>
                  </a:lnTo>
                  <a:lnTo>
                    <a:pt x="889" y="981"/>
                  </a:lnTo>
                  <a:lnTo>
                    <a:pt x="892" y="981"/>
                  </a:lnTo>
                  <a:lnTo>
                    <a:pt x="901" y="988"/>
                  </a:lnTo>
                  <a:lnTo>
                    <a:pt x="904" y="988"/>
                  </a:lnTo>
                  <a:lnTo>
                    <a:pt x="907" y="991"/>
                  </a:lnTo>
                  <a:lnTo>
                    <a:pt x="910" y="991"/>
                  </a:lnTo>
                  <a:lnTo>
                    <a:pt x="910" y="991"/>
                  </a:lnTo>
                  <a:lnTo>
                    <a:pt x="913" y="988"/>
                  </a:lnTo>
                  <a:lnTo>
                    <a:pt x="919" y="988"/>
                  </a:lnTo>
                  <a:lnTo>
                    <a:pt x="922" y="988"/>
                  </a:lnTo>
                  <a:lnTo>
                    <a:pt x="922" y="988"/>
                  </a:lnTo>
                  <a:lnTo>
                    <a:pt x="922" y="984"/>
                  </a:lnTo>
                  <a:lnTo>
                    <a:pt x="922" y="984"/>
                  </a:lnTo>
                  <a:lnTo>
                    <a:pt x="919" y="981"/>
                  </a:lnTo>
                  <a:lnTo>
                    <a:pt x="916" y="978"/>
                  </a:lnTo>
                  <a:lnTo>
                    <a:pt x="913" y="978"/>
                  </a:lnTo>
                  <a:lnTo>
                    <a:pt x="913" y="978"/>
                  </a:lnTo>
                  <a:lnTo>
                    <a:pt x="913" y="978"/>
                  </a:lnTo>
                  <a:lnTo>
                    <a:pt x="913" y="975"/>
                  </a:lnTo>
                  <a:lnTo>
                    <a:pt x="910" y="975"/>
                  </a:lnTo>
                  <a:lnTo>
                    <a:pt x="910" y="975"/>
                  </a:lnTo>
                  <a:lnTo>
                    <a:pt x="910" y="975"/>
                  </a:lnTo>
                  <a:lnTo>
                    <a:pt x="907" y="972"/>
                  </a:lnTo>
                  <a:lnTo>
                    <a:pt x="904" y="972"/>
                  </a:lnTo>
                  <a:lnTo>
                    <a:pt x="904" y="972"/>
                  </a:lnTo>
                  <a:lnTo>
                    <a:pt x="901" y="972"/>
                  </a:lnTo>
                  <a:lnTo>
                    <a:pt x="901" y="972"/>
                  </a:lnTo>
                  <a:lnTo>
                    <a:pt x="901" y="969"/>
                  </a:lnTo>
                  <a:lnTo>
                    <a:pt x="904" y="969"/>
                  </a:lnTo>
                  <a:lnTo>
                    <a:pt x="904" y="969"/>
                  </a:lnTo>
                  <a:lnTo>
                    <a:pt x="901" y="966"/>
                  </a:lnTo>
                  <a:lnTo>
                    <a:pt x="901" y="966"/>
                  </a:lnTo>
                  <a:lnTo>
                    <a:pt x="904" y="969"/>
                  </a:lnTo>
                  <a:lnTo>
                    <a:pt x="910" y="969"/>
                  </a:lnTo>
                  <a:lnTo>
                    <a:pt x="913" y="972"/>
                  </a:lnTo>
                  <a:lnTo>
                    <a:pt x="913" y="972"/>
                  </a:lnTo>
                  <a:lnTo>
                    <a:pt x="913" y="972"/>
                  </a:lnTo>
                  <a:lnTo>
                    <a:pt x="916" y="972"/>
                  </a:lnTo>
                  <a:lnTo>
                    <a:pt x="916" y="975"/>
                  </a:lnTo>
                  <a:lnTo>
                    <a:pt x="919" y="975"/>
                  </a:lnTo>
                  <a:lnTo>
                    <a:pt x="919" y="975"/>
                  </a:lnTo>
                  <a:lnTo>
                    <a:pt x="919" y="975"/>
                  </a:lnTo>
                  <a:lnTo>
                    <a:pt x="919" y="972"/>
                  </a:lnTo>
                  <a:lnTo>
                    <a:pt x="919" y="972"/>
                  </a:lnTo>
                  <a:lnTo>
                    <a:pt x="919" y="972"/>
                  </a:lnTo>
                  <a:lnTo>
                    <a:pt x="919" y="969"/>
                  </a:lnTo>
                  <a:lnTo>
                    <a:pt x="919" y="966"/>
                  </a:lnTo>
                  <a:lnTo>
                    <a:pt x="919" y="966"/>
                  </a:lnTo>
                  <a:lnTo>
                    <a:pt x="922" y="969"/>
                  </a:lnTo>
                  <a:lnTo>
                    <a:pt x="922" y="972"/>
                  </a:lnTo>
                  <a:lnTo>
                    <a:pt x="922" y="972"/>
                  </a:lnTo>
                  <a:lnTo>
                    <a:pt x="925" y="972"/>
                  </a:lnTo>
                  <a:lnTo>
                    <a:pt x="925" y="972"/>
                  </a:lnTo>
                  <a:lnTo>
                    <a:pt x="922" y="972"/>
                  </a:lnTo>
                  <a:lnTo>
                    <a:pt x="922" y="975"/>
                  </a:lnTo>
                  <a:lnTo>
                    <a:pt x="925" y="978"/>
                  </a:lnTo>
                  <a:lnTo>
                    <a:pt x="925" y="981"/>
                  </a:lnTo>
                  <a:lnTo>
                    <a:pt x="925" y="984"/>
                  </a:lnTo>
                  <a:lnTo>
                    <a:pt x="925" y="988"/>
                  </a:lnTo>
                  <a:lnTo>
                    <a:pt x="925" y="988"/>
                  </a:lnTo>
                  <a:lnTo>
                    <a:pt x="931" y="988"/>
                  </a:lnTo>
                  <a:lnTo>
                    <a:pt x="934" y="988"/>
                  </a:lnTo>
                  <a:lnTo>
                    <a:pt x="937" y="991"/>
                  </a:lnTo>
                  <a:lnTo>
                    <a:pt x="937" y="991"/>
                  </a:lnTo>
                  <a:lnTo>
                    <a:pt x="940" y="991"/>
                  </a:lnTo>
                  <a:lnTo>
                    <a:pt x="943" y="991"/>
                  </a:lnTo>
                  <a:lnTo>
                    <a:pt x="943" y="991"/>
                  </a:lnTo>
                  <a:lnTo>
                    <a:pt x="943" y="991"/>
                  </a:lnTo>
                  <a:lnTo>
                    <a:pt x="943" y="988"/>
                  </a:lnTo>
                  <a:lnTo>
                    <a:pt x="940" y="984"/>
                  </a:lnTo>
                  <a:lnTo>
                    <a:pt x="940" y="981"/>
                  </a:lnTo>
                  <a:lnTo>
                    <a:pt x="940" y="978"/>
                  </a:lnTo>
                  <a:lnTo>
                    <a:pt x="937" y="975"/>
                  </a:lnTo>
                  <a:lnTo>
                    <a:pt x="937" y="972"/>
                  </a:lnTo>
                  <a:lnTo>
                    <a:pt x="934" y="966"/>
                  </a:lnTo>
                  <a:lnTo>
                    <a:pt x="934" y="963"/>
                  </a:lnTo>
                  <a:lnTo>
                    <a:pt x="934" y="960"/>
                  </a:lnTo>
                  <a:lnTo>
                    <a:pt x="934" y="963"/>
                  </a:lnTo>
                  <a:lnTo>
                    <a:pt x="934" y="960"/>
                  </a:lnTo>
                  <a:lnTo>
                    <a:pt x="934" y="957"/>
                  </a:lnTo>
                  <a:lnTo>
                    <a:pt x="934" y="957"/>
                  </a:lnTo>
                  <a:lnTo>
                    <a:pt x="934" y="957"/>
                  </a:lnTo>
                  <a:lnTo>
                    <a:pt x="937" y="954"/>
                  </a:lnTo>
                  <a:lnTo>
                    <a:pt x="937" y="954"/>
                  </a:lnTo>
                  <a:lnTo>
                    <a:pt x="937" y="957"/>
                  </a:lnTo>
                  <a:lnTo>
                    <a:pt x="937" y="960"/>
                  </a:lnTo>
                  <a:lnTo>
                    <a:pt x="940" y="966"/>
                  </a:lnTo>
                  <a:lnTo>
                    <a:pt x="940" y="972"/>
                  </a:lnTo>
                  <a:lnTo>
                    <a:pt x="943" y="975"/>
                  </a:lnTo>
                  <a:lnTo>
                    <a:pt x="943" y="975"/>
                  </a:lnTo>
                  <a:lnTo>
                    <a:pt x="943" y="975"/>
                  </a:lnTo>
                  <a:lnTo>
                    <a:pt x="947" y="978"/>
                  </a:lnTo>
                  <a:lnTo>
                    <a:pt x="950" y="984"/>
                  </a:lnTo>
                  <a:lnTo>
                    <a:pt x="950" y="988"/>
                  </a:lnTo>
                  <a:lnTo>
                    <a:pt x="956" y="988"/>
                  </a:lnTo>
                  <a:lnTo>
                    <a:pt x="959" y="991"/>
                  </a:lnTo>
                  <a:lnTo>
                    <a:pt x="959" y="991"/>
                  </a:lnTo>
                  <a:lnTo>
                    <a:pt x="962" y="991"/>
                  </a:lnTo>
                  <a:lnTo>
                    <a:pt x="962" y="991"/>
                  </a:lnTo>
                  <a:lnTo>
                    <a:pt x="965" y="984"/>
                  </a:lnTo>
                  <a:lnTo>
                    <a:pt x="965" y="984"/>
                  </a:lnTo>
                  <a:lnTo>
                    <a:pt x="968" y="981"/>
                  </a:lnTo>
                  <a:lnTo>
                    <a:pt x="968" y="981"/>
                  </a:lnTo>
                  <a:lnTo>
                    <a:pt x="968" y="984"/>
                  </a:lnTo>
                  <a:lnTo>
                    <a:pt x="968" y="984"/>
                  </a:lnTo>
                  <a:lnTo>
                    <a:pt x="965" y="991"/>
                  </a:lnTo>
                  <a:lnTo>
                    <a:pt x="965" y="994"/>
                  </a:lnTo>
                  <a:lnTo>
                    <a:pt x="965" y="994"/>
                  </a:lnTo>
                  <a:lnTo>
                    <a:pt x="965" y="997"/>
                  </a:lnTo>
                  <a:lnTo>
                    <a:pt x="968" y="1000"/>
                  </a:lnTo>
                  <a:lnTo>
                    <a:pt x="968" y="1000"/>
                  </a:lnTo>
                  <a:lnTo>
                    <a:pt x="971" y="1003"/>
                  </a:lnTo>
                  <a:lnTo>
                    <a:pt x="971" y="1003"/>
                  </a:lnTo>
                  <a:lnTo>
                    <a:pt x="971" y="1003"/>
                  </a:lnTo>
                  <a:lnTo>
                    <a:pt x="974" y="1003"/>
                  </a:lnTo>
                  <a:lnTo>
                    <a:pt x="974" y="1000"/>
                  </a:lnTo>
                  <a:lnTo>
                    <a:pt x="977" y="1000"/>
                  </a:lnTo>
                  <a:lnTo>
                    <a:pt x="983" y="1003"/>
                  </a:lnTo>
                  <a:lnTo>
                    <a:pt x="983" y="1003"/>
                  </a:lnTo>
                  <a:lnTo>
                    <a:pt x="974" y="1003"/>
                  </a:lnTo>
                  <a:lnTo>
                    <a:pt x="974" y="1003"/>
                  </a:lnTo>
                  <a:lnTo>
                    <a:pt x="974" y="1003"/>
                  </a:lnTo>
                  <a:lnTo>
                    <a:pt x="974" y="1006"/>
                  </a:lnTo>
                  <a:lnTo>
                    <a:pt x="977" y="1006"/>
                  </a:lnTo>
                  <a:lnTo>
                    <a:pt x="983" y="1012"/>
                  </a:lnTo>
                  <a:lnTo>
                    <a:pt x="983" y="1012"/>
                  </a:lnTo>
                  <a:lnTo>
                    <a:pt x="980" y="1009"/>
                  </a:lnTo>
                  <a:lnTo>
                    <a:pt x="974" y="1009"/>
                  </a:lnTo>
                  <a:lnTo>
                    <a:pt x="974" y="1009"/>
                  </a:lnTo>
                  <a:lnTo>
                    <a:pt x="974" y="1009"/>
                  </a:lnTo>
                  <a:lnTo>
                    <a:pt x="971" y="1009"/>
                  </a:lnTo>
                  <a:lnTo>
                    <a:pt x="974" y="1012"/>
                  </a:lnTo>
                  <a:lnTo>
                    <a:pt x="977" y="1018"/>
                  </a:lnTo>
                  <a:lnTo>
                    <a:pt x="977" y="1024"/>
                  </a:lnTo>
                  <a:lnTo>
                    <a:pt x="989" y="1027"/>
                  </a:lnTo>
                  <a:lnTo>
                    <a:pt x="989" y="1027"/>
                  </a:lnTo>
                  <a:lnTo>
                    <a:pt x="989" y="1027"/>
                  </a:lnTo>
                  <a:lnTo>
                    <a:pt x="989" y="1030"/>
                  </a:lnTo>
                  <a:lnTo>
                    <a:pt x="989" y="1030"/>
                  </a:lnTo>
                  <a:lnTo>
                    <a:pt x="989" y="1030"/>
                  </a:lnTo>
                  <a:lnTo>
                    <a:pt x="992" y="1033"/>
                  </a:lnTo>
                  <a:lnTo>
                    <a:pt x="992" y="1033"/>
                  </a:lnTo>
                  <a:lnTo>
                    <a:pt x="998" y="1036"/>
                  </a:lnTo>
                  <a:lnTo>
                    <a:pt x="998" y="1039"/>
                  </a:lnTo>
                  <a:lnTo>
                    <a:pt x="998" y="1039"/>
                  </a:lnTo>
                  <a:lnTo>
                    <a:pt x="998" y="1039"/>
                  </a:lnTo>
                  <a:lnTo>
                    <a:pt x="1001" y="1039"/>
                  </a:lnTo>
                  <a:lnTo>
                    <a:pt x="1001" y="1042"/>
                  </a:lnTo>
                  <a:lnTo>
                    <a:pt x="1001" y="1042"/>
                  </a:lnTo>
                  <a:lnTo>
                    <a:pt x="1001" y="1042"/>
                  </a:lnTo>
                  <a:lnTo>
                    <a:pt x="1004" y="1045"/>
                  </a:lnTo>
                  <a:lnTo>
                    <a:pt x="1004" y="1045"/>
                  </a:lnTo>
                  <a:lnTo>
                    <a:pt x="1007" y="1048"/>
                  </a:lnTo>
                  <a:lnTo>
                    <a:pt x="1007" y="1048"/>
                  </a:lnTo>
                  <a:lnTo>
                    <a:pt x="1007" y="1051"/>
                  </a:lnTo>
                  <a:lnTo>
                    <a:pt x="1010" y="1051"/>
                  </a:lnTo>
                  <a:lnTo>
                    <a:pt x="1010" y="1051"/>
                  </a:lnTo>
                  <a:lnTo>
                    <a:pt x="1016" y="1051"/>
                  </a:lnTo>
                  <a:lnTo>
                    <a:pt x="1013" y="1054"/>
                  </a:lnTo>
                  <a:lnTo>
                    <a:pt x="1010" y="1054"/>
                  </a:lnTo>
                  <a:lnTo>
                    <a:pt x="1007" y="1060"/>
                  </a:lnTo>
                  <a:lnTo>
                    <a:pt x="1004" y="1063"/>
                  </a:lnTo>
                  <a:lnTo>
                    <a:pt x="1004" y="1063"/>
                  </a:lnTo>
                  <a:lnTo>
                    <a:pt x="1001" y="1067"/>
                  </a:lnTo>
                  <a:lnTo>
                    <a:pt x="1001" y="1067"/>
                  </a:lnTo>
                  <a:lnTo>
                    <a:pt x="1004" y="1070"/>
                  </a:lnTo>
                  <a:lnTo>
                    <a:pt x="1004" y="1070"/>
                  </a:lnTo>
                  <a:lnTo>
                    <a:pt x="1007" y="1073"/>
                  </a:lnTo>
                  <a:lnTo>
                    <a:pt x="1007" y="1070"/>
                  </a:lnTo>
                  <a:lnTo>
                    <a:pt x="1010" y="1070"/>
                  </a:lnTo>
                  <a:lnTo>
                    <a:pt x="1010" y="1067"/>
                  </a:lnTo>
                  <a:lnTo>
                    <a:pt x="1010" y="1063"/>
                  </a:lnTo>
                  <a:lnTo>
                    <a:pt x="1010" y="1063"/>
                  </a:lnTo>
                  <a:lnTo>
                    <a:pt x="1010" y="1063"/>
                  </a:lnTo>
                  <a:lnTo>
                    <a:pt x="1010" y="1063"/>
                  </a:lnTo>
                  <a:lnTo>
                    <a:pt x="1010" y="1060"/>
                  </a:lnTo>
                  <a:lnTo>
                    <a:pt x="1013" y="1060"/>
                  </a:lnTo>
                  <a:lnTo>
                    <a:pt x="1022" y="1057"/>
                  </a:lnTo>
                  <a:lnTo>
                    <a:pt x="1028" y="1054"/>
                  </a:lnTo>
                  <a:lnTo>
                    <a:pt x="1025" y="1057"/>
                  </a:lnTo>
                  <a:lnTo>
                    <a:pt x="1025" y="1057"/>
                  </a:lnTo>
                  <a:lnTo>
                    <a:pt x="1025" y="1060"/>
                  </a:lnTo>
                  <a:lnTo>
                    <a:pt x="1028" y="1063"/>
                  </a:lnTo>
                  <a:lnTo>
                    <a:pt x="1028" y="1067"/>
                  </a:lnTo>
                  <a:lnTo>
                    <a:pt x="1031" y="1070"/>
                  </a:lnTo>
                  <a:lnTo>
                    <a:pt x="1031" y="1073"/>
                  </a:lnTo>
                  <a:lnTo>
                    <a:pt x="1031" y="1073"/>
                  </a:lnTo>
                  <a:lnTo>
                    <a:pt x="1031" y="1076"/>
                  </a:lnTo>
                  <a:lnTo>
                    <a:pt x="1031" y="1079"/>
                  </a:lnTo>
                  <a:lnTo>
                    <a:pt x="1034" y="1079"/>
                  </a:lnTo>
                  <a:lnTo>
                    <a:pt x="1034" y="1079"/>
                  </a:lnTo>
                  <a:lnTo>
                    <a:pt x="1028" y="1079"/>
                  </a:lnTo>
                  <a:lnTo>
                    <a:pt x="1025" y="1082"/>
                  </a:lnTo>
                  <a:lnTo>
                    <a:pt x="1025" y="1082"/>
                  </a:lnTo>
                  <a:lnTo>
                    <a:pt x="1028" y="1085"/>
                  </a:lnTo>
                  <a:lnTo>
                    <a:pt x="1028" y="1088"/>
                  </a:lnTo>
                  <a:lnTo>
                    <a:pt x="1031" y="1094"/>
                  </a:lnTo>
                  <a:lnTo>
                    <a:pt x="1034" y="1094"/>
                  </a:lnTo>
                  <a:lnTo>
                    <a:pt x="1038" y="1094"/>
                  </a:lnTo>
                  <a:lnTo>
                    <a:pt x="1038" y="1094"/>
                  </a:lnTo>
                  <a:lnTo>
                    <a:pt x="1041" y="1094"/>
                  </a:lnTo>
                  <a:lnTo>
                    <a:pt x="1044" y="1088"/>
                  </a:lnTo>
                  <a:lnTo>
                    <a:pt x="1044" y="1088"/>
                  </a:lnTo>
                  <a:lnTo>
                    <a:pt x="1044" y="1085"/>
                  </a:lnTo>
                  <a:lnTo>
                    <a:pt x="1047" y="1082"/>
                  </a:lnTo>
                  <a:lnTo>
                    <a:pt x="1047" y="1079"/>
                  </a:lnTo>
                  <a:lnTo>
                    <a:pt x="1047" y="1076"/>
                  </a:lnTo>
                  <a:lnTo>
                    <a:pt x="1047" y="1076"/>
                  </a:lnTo>
                  <a:lnTo>
                    <a:pt x="1047" y="1073"/>
                  </a:lnTo>
                  <a:lnTo>
                    <a:pt x="1047" y="1070"/>
                  </a:lnTo>
                  <a:lnTo>
                    <a:pt x="1047" y="1070"/>
                  </a:lnTo>
                  <a:lnTo>
                    <a:pt x="1047" y="1067"/>
                  </a:lnTo>
                  <a:lnTo>
                    <a:pt x="1047" y="1063"/>
                  </a:lnTo>
                  <a:lnTo>
                    <a:pt x="1047" y="1063"/>
                  </a:lnTo>
                  <a:lnTo>
                    <a:pt x="1050" y="1060"/>
                  </a:lnTo>
                  <a:lnTo>
                    <a:pt x="1050" y="1060"/>
                  </a:lnTo>
                  <a:lnTo>
                    <a:pt x="1047" y="1063"/>
                  </a:lnTo>
                  <a:lnTo>
                    <a:pt x="1047" y="1067"/>
                  </a:lnTo>
                  <a:lnTo>
                    <a:pt x="1047" y="1067"/>
                  </a:lnTo>
                  <a:lnTo>
                    <a:pt x="1047" y="1070"/>
                  </a:lnTo>
                  <a:lnTo>
                    <a:pt x="1047" y="1070"/>
                  </a:lnTo>
                  <a:lnTo>
                    <a:pt x="1047" y="1073"/>
                  </a:lnTo>
                  <a:lnTo>
                    <a:pt x="1050" y="1076"/>
                  </a:lnTo>
                  <a:lnTo>
                    <a:pt x="1050" y="1079"/>
                  </a:lnTo>
                  <a:lnTo>
                    <a:pt x="1047" y="1082"/>
                  </a:lnTo>
                  <a:lnTo>
                    <a:pt x="1047" y="1085"/>
                  </a:lnTo>
                  <a:lnTo>
                    <a:pt x="1047" y="1085"/>
                  </a:lnTo>
                  <a:lnTo>
                    <a:pt x="1050" y="1085"/>
                  </a:lnTo>
                  <a:lnTo>
                    <a:pt x="1053" y="1079"/>
                  </a:lnTo>
                  <a:lnTo>
                    <a:pt x="1053" y="1079"/>
                  </a:lnTo>
                  <a:lnTo>
                    <a:pt x="1053" y="1076"/>
                  </a:lnTo>
                  <a:lnTo>
                    <a:pt x="1053" y="1073"/>
                  </a:lnTo>
                  <a:lnTo>
                    <a:pt x="1053" y="1070"/>
                  </a:lnTo>
                  <a:lnTo>
                    <a:pt x="1053" y="1073"/>
                  </a:lnTo>
                  <a:lnTo>
                    <a:pt x="1056" y="1073"/>
                  </a:lnTo>
                  <a:lnTo>
                    <a:pt x="1056" y="1076"/>
                  </a:lnTo>
                  <a:lnTo>
                    <a:pt x="1056" y="1076"/>
                  </a:lnTo>
                  <a:lnTo>
                    <a:pt x="1056" y="1073"/>
                  </a:lnTo>
                  <a:lnTo>
                    <a:pt x="1059" y="1073"/>
                  </a:lnTo>
                  <a:lnTo>
                    <a:pt x="1053" y="1079"/>
                  </a:lnTo>
                  <a:lnTo>
                    <a:pt x="1050" y="1082"/>
                  </a:lnTo>
                  <a:lnTo>
                    <a:pt x="1050" y="1085"/>
                  </a:lnTo>
                  <a:lnTo>
                    <a:pt x="1047" y="1091"/>
                  </a:lnTo>
                  <a:lnTo>
                    <a:pt x="1047" y="1091"/>
                  </a:lnTo>
                  <a:lnTo>
                    <a:pt x="1044" y="1094"/>
                  </a:lnTo>
                  <a:lnTo>
                    <a:pt x="1044" y="1097"/>
                  </a:lnTo>
                  <a:lnTo>
                    <a:pt x="1041" y="1097"/>
                  </a:lnTo>
                  <a:lnTo>
                    <a:pt x="1041" y="1097"/>
                  </a:lnTo>
                  <a:lnTo>
                    <a:pt x="1041" y="1100"/>
                  </a:lnTo>
                  <a:lnTo>
                    <a:pt x="1041" y="1103"/>
                  </a:lnTo>
                  <a:lnTo>
                    <a:pt x="1041" y="1103"/>
                  </a:lnTo>
                  <a:lnTo>
                    <a:pt x="1041" y="1106"/>
                  </a:lnTo>
                  <a:lnTo>
                    <a:pt x="1044" y="1109"/>
                  </a:lnTo>
                  <a:lnTo>
                    <a:pt x="1047" y="1112"/>
                  </a:lnTo>
                  <a:lnTo>
                    <a:pt x="1050" y="1109"/>
                  </a:lnTo>
                  <a:lnTo>
                    <a:pt x="1053" y="1109"/>
                  </a:lnTo>
                  <a:lnTo>
                    <a:pt x="1056" y="1109"/>
                  </a:lnTo>
                  <a:lnTo>
                    <a:pt x="1053" y="1112"/>
                  </a:lnTo>
                  <a:lnTo>
                    <a:pt x="1047" y="1112"/>
                  </a:lnTo>
                  <a:lnTo>
                    <a:pt x="1047" y="1112"/>
                  </a:lnTo>
                  <a:lnTo>
                    <a:pt x="1047" y="1115"/>
                  </a:lnTo>
                  <a:lnTo>
                    <a:pt x="1044" y="1118"/>
                  </a:lnTo>
                  <a:lnTo>
                    <a:pt x="1041" y="1124"/>
                  </a:lnTo>
                  <a:lnTo>
                    <a:pt x="1044" y="1124"/>
                  </a:lnTo>
                  <a:lnTo>
                    <a:pt x="1047" y="1127"/>
                  </a:lnTo>
                  <a:lnTo>
                    <a:pt x="1050" y="1127"/>
                  </a:lnTo>
                  <a:lnTo>
                    <a:pt x="1053" y="1133"/>
                  </a:lnTo>
                  <a:lnTo>
                    <a:pt x="1056" y="1133"/>
                  </a:lnTo>
                  <a:lnTo>
                    <a:pt x="1059" y="1136"/>
                  </a:lnTo>
                  <a:lnTo>
                    <a:pt x="1059" y="1133"/>
                  </a:lnTo>
                  <a:lnTo>
                    <a:pt x="1065" y="1133"/>
                  </a:lnTo>
                  <a:lnTo>
                    <a:pt x="1065" y="1133"/>
                  </a:lnTo>
                  <a:lnTo>
                    <a:pt x="1065" y="1130"/>
                  </a:lnTo>
                  <a:lnTo>
                    <a:pt x="1065" y="1127"/>
                  </a:lnTo>
                  <a:lnTo>
                    <a:pt x="1065" y="1127"/>
                  </a:lnTo>
                  <a:lnTo>
                    <a:pt x="1068" y="1121"/>
                  </a:lnTo>
                  <a:lnTo>
                    <a:pt x="1071" y="1121"/>
                  </a:lnTo>
                  <a:lnTo>
                    <a:pt x="1071" y="1121"/>
                  </a:lnTo>
                  <a:lnTo>
                    <a:pt x="1071" y="1121"/>
                  </a:lnTo>
                  <a:lnTo>
                    <a:pt x="1071" y="1121"/>
                  </a:lnTo>
                  <a:lnTo>
                    <a:pt x="1071" y="1121"/>
                  </a:lnTo>
                  <a:lnTo>
                    <a:pt x="1077" y="1118"/>
                  </a:lnTo>
                  <a:lnTo>
                    <a:pt x="1077" y="1118"/>
                  </a:lnTo>
                  <a:lnTo>
                    <a:pt x="1080" y="1121"/>
                  </a:lnTo>
                  <a:lnTo>
                    <a:pt x="1080" y="1121"/>
                  </a:lnTo>
                  <a:lnTo>
                    <a:pt x="1077" y="1121"/>
                  </a:lnTo>
                  <a:lnTo>
                    <a:pt x="1077" y="1121"/>
                  </a:lnTo>
                  <a:lnTo>
                    <a:pt x="1074" y="1121"/>
                  </a:lnTo>
                  <a:lnTo>
                    <a:pt x="1074" y="1124"/>
                  </a:lnTo>
                  <a:lnTo>
                    <a:pt x="1074" y="1124"/>
                  </a:lnTo>
                  <a:lnTo>
                    <a:pt x="1074" y="1124"/>
                  </a:lnTo>
                  <a:lnTo>
                    <a:pt x="1077" y="1127"/>
                  </a:lnTo>
                  <a:lnTo>
                    <a:pt x="1077" y="1130"/>
                  </a:lnTo>
                  <a:lnTo>
                    <a:pt x="1080" y="1130"/>
                  </a:lnTo>
                  <a:lnTo>
                    <a:pt x="1080" y="1130"/>
                  </a:lnTo>
                  <a:lnTo>
                    <a:pt x="1083" y="1130"/>
                  </a:lnTo>
                  <a:lnTo>
                    <a:pt x="1086" y="1130"/>
                  </a:lnTo>
                  <a:lnTo>
                    <a:pt x="1089" y="1130"/>
                  </a:lnTo>
                  <a:lnTo>
                    <a:pt x="1092" y="1133"/>
                  </a:lnTo>
                  <a:lnTo>
                    <a:pt x="1092" y="1136"/>
                  </a:lnTo>
                  <a:lnTo>
                    <a:pt x="1089" y="1133"/>
                  </a:lnTo>
                  <a:lnTo>
                    <a:pt x="1089" y="1133"/>
                  </a:lnTo>
                  <a:lnTo>
                    <a:pt x="1086" y="1130"/>
                  </a:lnTo>
                  <a:lnTo>
                    <a:pt x="1083" y="1130"/>
                  </a:lnTo>
                  <a:lnTo>
                    <a:pt x="1080" y="1133"/>
                  </a:lnTo>
                  <a:lnTo>
                    <a:pt x="1080" y="1133"/>
                  </a:lnTo>
                  <a:lnTo>
                    <a:pt x="1074" y="1127"/>
                  </a:lnTo>
                  <a:lnTo>
                    <a:pt x="1071" y="1127"/>
                  </a:lnTo>
                  <a:lnTo>
                    <a:pt x="1074" y="1124"/>
                  </a:lnTo>
                  <a:lnTo>
                    <a:pt x="1074" y="1124"/>
                  </a:lnTo>
                  <a:lnTo>
                    <a:pt x="1071" y="1124"/>
                  </a:lnTo>
                  <a:lnTo>
                    <a:pt x="1068" y="1124"/>
                  </a:lnTo>
                  <a:lnTo>
                    <a:pt x="1068" y="1127"/>
                  </a:lnTo>
                  <a:lnTo>
                    <a:pt x="1065" y="1130"/>
                  </a:lnTo>
                  <a:lnTo>
                    <a:pt x="1068" y="1130"/>
                  </a:lnTo>
                  <a:lnTo>
                    <a:pt x="1068" y="1133"/>
                  </a:lnTo>
                  <a:lnTo>
                    <a:pt x="1074" y="1136"/>
                  </a:lnTo>
                  <a:lnTo>
                    <a:pt x="1077" y="1136"/>
                  </a:lnTo>
                  <a:lnTo>
                    <a:pt x="1080" y="1139"/>
                  </a:lnTo>
                  <a:lnTo>
                    <a:pt x="1080" y="1149"/>
                  </a:lnTo>
                  <a:lnTo>
                    <a:pt x="1083" y="1149"/>
                  </a:lnTo>
                  <a:lnTo>
                    <a:pt x="1089" y="1146"/>
                  </a:lnTo>
                  <a:lnTo>
                    <a:pt x="1089" y="1146"/>
                  </a:lnTo>
                  <a:lnTo>
                    <a:pt x="1089" y="1149"/>
                  </a:lnTo>
                  <a:lnTo>
                    <a:pt x="1089" y="1149"/>
                  </a:lnTo>
                  <a:lnTo>
                    <a:pt x="1086" y="1155"/>
                  </a:lnTo>
                  <a:lnTo>
                    <a:pt x="1086" y="1161"/>
                  </a:lnTo>
                  <a:lnTo>
                    <a:pt x="1086" y="1161"/>
                  </a:lnTo>
                  <a:lnTo>
                    <a:pt x="1086" y="1161"/>
                  </a:lnTo>
                  <a:lnTo>
                    <a:pt x="1086" y="1161"/>
                  </a:lnTo>
                  <a:lnTo>
                    <a:pt x="1089" y="1158"/>
                  </a:lnTo>
                  <a:lnTo>
                    <a:pt x="1092" y="1158"/>
                  </a:lnTo>
                  <a:lnTo>
                    <a:pt x="1092" y="1158"/>
                  </a:lnTo>
                  <a:lnTo>
                    <a:pt x="1089" y="1158"/>
                  </a:lnTo>
                  <a:lnTo>
                    <a:pt x="1089" y="1161"/>
                  </a:lnTo>
                  <a:lnTo>
                    <a:pt x="1089" y="1161"/>
                  </a:lnTo>
                  <a:lnTo>
                    <a:pt x="1089" y="1164"/>
                  </a:lnTo>
                  <a:lnTo>
                    <a:pt x="1089" y="1164"/>
                  </a:lnTo>
                  <a:lnTo>
                    <a:pt x="1083" y="1167"/>
                  </a:lnTo>
                  <a:lnTo>
                    <a:pt x="1086" y="1173"/>
                  </a:lnTo>
                  <a:lnTo>
                    <a:pt x="1089" y="1179"/>
                  </a:lnTo>
                  <a:lnTo>
                    <a:pt x="1092" y="1173"/>
                  </a:lnTo>
                  <a:lnTo>
                    <a:pt x="1092" y="1167"/>
                  </a:lnTo>
                  <a:lnTo>
                    <a:pt x="1095" y="1164"/>
                  </a:lnTo>
                  <a:lnTo>
                    <a:pt x="1095" y="1164"/>
                  </a:lnTo>
                  <a:lnTo>
                    <a:pt x="1098" y="1164"/>
                  </a:lnTo>
                  <a:lnTo>
                    <a:pt x="1101" y="1164"/>
                  </a:lnTo>
                  <a:lnTo>
                    <a:pt x="1101" y="1161"/>
                  </a:lnTo>
                  <a:lnTo>
                    <a:pt x="1110" y="1155"/>
                  </a:lnTo>
                  <a:lnTo>
                    <a:pt x="1110" y="1155"/>
                  </a:lnTo>
                  <a:lnTo>
                    <a:pt x="1110" y="1152"/>
                  </a:lnTo>
                  <a:lnTo>
                    <a:pt x="1110" y="1152"/>
                  </a:lnTo>
                  <a:lnTo>
                    <a:pt x="1110" y="1152"/>
                  </a:lnTo>
                  <a:lnTo>
                    <a:pt x="1110" y="1149"/>
                  </a:lnTo>
                  <a:lnTo>
                    <a:pt x="1110" y="1149"/>
                  </a:lnTo>
                  <a:lnTo>
                    <a:pt x="1113" y="1152"/>
                  </a:lnTo>
                  <a:lnTo>
                    <a:pt x="1113" y="1152"/>
                  </a:lnTo>
                  <a:lnTo>
                    <a:pt x="1113" y="1152"/>
                  </a:lnTo>
                  <a:lnTo>
                    <a:pt x="1110" y="1155"/>
                  </a:lnTo>
                  <a:lnTo>
                    <a:pt x="1107" y="1158"/>
                  </a:lnTo>
                  <a:lnTo>
                    <a:pt x="1107" y="1158"/>
                  </a:lnTo>
                  <a:lnTo>
                    <a:pt x="1107" y="1161"/>
                  </a:lnTo>
                  <a:lnTo>
                    <a:pt x="1107" y="1161"/>
                  </a:lnTo>
                  <a:lnTo>
                    <a:pt x="1110" y="1161"/>
                  </a:lnTo>
                  <a:lnTo>
                    <a:pt x="1113" y="1164"/>
                  </a:lnTo>
                  <a:lnTo>
                    <a:pt x="1113" y="1164"/>
                  </a:lnTo>
                  <a:lnTo>
                    <a:pt x="1113" y="1167"/>
                  </a:lnTo>
                  <a:lnTo>
                    <a:pt x="1116" y="1170"/>
                  </a:lnTo>
                  <a:lnTo>
                    <a:pt x="1116" y="1170"/>
                  </a:lnTo>
                  <a:lnTo>
                    <a:pt x="1116" y="1170"/>
                  </a:lnTo>
                  <a:lnTo>
                    <a:pt x="1116" y="1170"/>
                  </a:lnTo>
                  <a:lnTo>
                    <a:pt x="1113" y="1167"/>
                  </a:lnTo>
                  <a:lnTo>
                    <a:pt x="1113" y="1164"/>
                  </a:lnTo>
                  <a:lnTo>
                    <a:pt x="1110" y="1164"/>
                  </a:lnTo>
                  <a:lnTo>
                    <a:pt x="1107" y="1164"/>
                  </a:lnTo>
                  <a:lnTo>
                    <a:pt x="1107" y="1161"/>
                  </a:lnTo>
                  <a:lnTo>
                    <a:pt x="1101" y="1161"/>
                  </a:lnTo>
                  <a:lnTo>
                    <a:pt x="1101" y="1164"/>
                  </a:lnTo>
                  <a:lnTo>
                    <a:pt x="1098" y="1164"/>
                  </a:lnTo>
                  <a:lnTo>
                    <a:pt x="1095" y="1167"/>
                  </a:lnTo>
                  <a:lnTo>
                    <a:pt x="1095" y="1170"/>
                  </a:lnTo>
                  <a:lnTo>
                    <a:pt x="1095" y="1173"/>
                  </a:lnTo>
                  <a:lnTo>
                    <a:pt x="1095" y="1173"/>
                  </a:lnTo>
                  <a:lnTo>
                    <a:pt x="1095" y="1176"/>
                  </a:lnTo>
                  <a:lnTo>
                    <a:pt x="1092" y="1176"/>
                  </a:lnTo>
                  <a:lnTo>
                    <a:pt x="1092" y="1179"/>
                  </a:lnTo>
                  <a:lnTo>
                    <a:pt x="1095" y="1182"/>
                  </a:lnTo>
                  <a:lnTo>
                    <a:pt x="1095" y="1182"/>
                  </a:lnTo>
                  <a:lnTo>
                    <a:pt x="1095" y="1185"/>
                  </a:lnTo>
                  <a:lnTo>
                    <a:pt x="1095" y="1185"/>
                  </a:lnTo>
                  <a:lnTo>
                    <a:pt x="1098" y="1185"/>
                  </a:lnTo>
                  <a:lnTo>
                    <a:pt x="1098" y="1188"/>
                  </a:lnTo>
                  <a:lnTo>
                    <a:pt x="1098" y="1188"/>
                  </a:lnTo>
                  <a:lnTo>
                    <a:pt x="1098" y="1185"/>
                  </a:lnTo>
                  <a:lnTo>
                    <a:pt x="1098" y="1185"/>
                  </a:lnTo>
                  <a:lnTo>
                    <a:pt x="1101" y="1182"/>
                  </a:lnTo>
                  <a:lnTo>
                    <a:pt x="1104" y="1179"/>
                  </a:lnTo>
                  <a:lnTo>
                    <a:pt x="1110" y="1179"/>
                  </a:lnTo>
                  <a:lnTo>
                    <a:pt x="1119" y="1179"/>
                  </a:lnTo>
                  <a:lnTo>
                    <a:pt x="1116" y="1182"/>
                  </a:lnTo>
                  <a:lnTo>
                    <a:pt x="1113" y="1182"/>
                  </a:lnTo>
                  <a:lnTo>
                    <a:pt x="1107" y="1182"/>
                  </a:lnTo>
                  <a:lnTo>
                    <a:pt x="1104" y="1182"/>
                  </a:lnTo>
                  <a:lnTo>
                    <a:pt x="1104" y="1182"/>
                  </a:lnTo>
                  <a:lnTo>
                    <a:pt x="1098" y="1188"/>
                  </a:lnTo>
                  <a:lnTo>
                    <a:pt x="1098" y="1191"/>
                  </a:lnTo>
                  <a:lnTo>
                    <a:pt x="1098" y="1191"/>
                  </a:lnTo>
                  <a:lnTo>
                    <a:pt x="1098" y="1194"/>
                  </a:lnTo>
                  <a:lnTo>
                    <a:pt x="1098" y="1197"/>
                  </a:lnTo>
                  <a:lnTo>
                    <a:pt x="1101" y="1200"/>
                  </a:lnTo>
                  <a:lnTo>
                    <a:pt x="1104" y="1200"/>
                  </a:lnTo>
                  <a:lnTo>
                    <a:pt x="1107" y="1203"/>
                  </a:lnTo>
                  <a:lnTo>
                    <a:pt x="1110" y="1203"/>
                  </a:lnTo>
                  <a:lnTo>
                    <a:pt x="1110" y="1203"/>
                  </a:lnTo>
                  <a:lnTo>
                    <a:pt x="1113" y="1203"/>
                  </a:lnTo>
                  <a:lnTo>
                    <a:pt x="1119" y="1203"/>
                  </a:lnTo>
                  <a:lnTo>
                    <a:pt x="1119" y="1200"/>
                  </a:lnTo>
                  <a:lnTo>
                    <a:pt x="1122" y="1197"/>
                  </a:lnTo>
                  <a:lnTo>
                    <a:pt x="1122" y="1200"/>
                  </a:lnTo>
                  <a:lnTo>
                    <a:pt x="1122" y="1203"/>
                  </a:lnTo>
                  <a:lnTo>
                    <a:pt x="1122" y="1203"/>
                  </a:lnTo>
                  <a:lnTo>
                    <a:pt x="1122" y="1203"/>
                  </a:lnTo>
                  <a:lnTo>
                    <a:pt x="1125" y="1203"/>
                  </a:lnTo>
                  <a:lnTo>
                    <a:pt x="1125" y="1206"/>
                  </a:lnTo>
                  <a:lnTo>
                    <a:pt x="1122" y="1206"/>
                  </a:lnTo>
                  <a:lnTo>
                    <a:pt x="1122" y="1206"/>
                  </a:lnTo>
                  <a:lnTo>
                    <a:pt x="1122" y="1209"/>
                  </a:lnTo>
                  <a:lnTo>
                    <a:pt x="1122" y="1209"/>
                  </a:lnTo>
                  <a:lnTo>
                    <a:pt x="1125" y="1209"/>
                  </a:lnTo>
                  <a:lnTo>
                    <a:pt x="1132" y="1206"/>
                  </a:lnTo>
                  <a:lnTo>
                    <a:pt x="1135" y="1209"/>
                  </a:lnTo>
                  <a:lnTo>
                    <a:pt x="1135" y="1209"/>
                  </a:lnTo>
                  <a:lnTo>
                    <a:pt x="1132" y="1209"/>
                  </a:lnTo>
                  <a:lnTo>
                    <a:pt x="1129" y="1209"/>
                  </a:lnTo>
                  <a:lnTo>
                    <a:pt x="1122" y="1209"/>
                  </a:lnTo>
                  <a:lnTo>
                    <a:pt x="1122" y="1212"/>
                  </a:lnTo>
                  <a:lnTo>
                    <a:pt x="1122" y="1212"/>
                  </a:lnTo>
                  <a:lnTo>
                    <a:pt x="1125" y="1212"/>
                  </a:lnTo>
                  <a:lnTo>
                    <a:pt x="1129" y="1212"/>
                  </a:lnTo>
                  <a:lnTo>
                    <a:pt x="1132" y="1212"/>
                  </a:lnTo>
                  <a:lnTo>
                    <a:pt x="1132" y="1212"/>
                  </a:lnTo>
                  <a:lnTo>
                    <a:pt x="1135" y="1212"/>
                  </a:lnTo>
                  <a:lnTo>
                    <a:pt x="1135" y="1212"/>
                  </a:lnTo>
                  <a:lnTo>
                    <a:pt x="1138" y="1212"/>
                  </a:lnTo>
                  <a:lnTo>
                    <a:pt x="1138" y="1215"/>
                  </a:lnTo>
                  <a:lnTo>
                    <a:pt x="1138" y="1215"/>
                  </a:lnTo>
                  <a:lnTo>
                    <a:pt x="1141" y="1215"/>
                  </a:lnTo>
                  <a:lnTo>
                    <a:pt x="1141" y="1215"/>
                  </a:lnTo>
                  <a:lnTo>
                    <a:pt x="1141" y="1212"/>
                  </a:lnTo>
                  <a:lnTo>
                    <a:pt x="1141" y="1209"/>
                  </a:lnTo>
                  <a:lnTo>
                    <a:pt x="1144" y="1209"/>
                  </a:lnTo>
                  <a:lnTo>
                    <a:pt x="1144" y="1212"/>
                  </a:lnTo>
                  <a:lnTo>
                    <a:pt x="1144" y="1212"/>
                  </a:lnTo>
                  <a:lnTo>
                    <a:pt x="1144" y="1212"/>
                  </a:lnTo>
                  <a:lnTo>
                    <a:pt x="1150" y="1215"/>
                  </a:lnTo>
                  <a:lnTo>
                    <a:pt x="1153" y="1212"/>
                  </a:lnTo>
                  <a:lnTo>
                    <a:pt x="1153" y="1212"/>
                  </a:lnTo>
                  <a:lnTo>
                    <a:pt x="1156" y="1209"/>
                  </a:lnTo>
                  <a:lnTo>
                    <a:pt x="1156" y="1206"/>
                  </a:lnTo>
                  <a:lnTo>
                    <a:pt x="1156" y="1206"/>
                  </a:lnTo>
                  <a:lnTo>
                    <a:pt x="1156" y="1206"/>
                  </a:lnTo>
                  <a:lnTo>
                    <a:pt x="1156" y="1203"/>
                  </a:lnTo>
                  <a:lnTo>
                    <a:pt x="1156" y="1203"/>
                  </a:lnTo>
                  <a:lnTo>
                    <a:pt x="1156" y="1206"/>
                  </a:lnTo>
                  <a:lnTo>
                    <a:pt x="1156" y="1209"/>
                  </a:lnTo>
                  <a:lnTo>
                    <a:pt x="1156" y="1209"/>
                  </a:lnTo>
                  <a:lnTo>
                    <a:pt x="1156" y="1212"/>
                  </a:lnTo>
                  <a:lnTo>
                    <a:pt x="1153" y="1215"/>
                  </a:lnTo>
                  <a:lnTo>
                    <a:pt x="1153" y="1218"/>
                  </a:lnTo>
                  <a:lnTo>
                    <a:pt x="1153" y="1218"/>
                  </a:lnTo>
                  <a:lnTo>
                    <a:pt x="1156" y="1218"/>
                  </a:lnTo>
                  <a:lnTo>
                    <a:pt x="1156" y="1221"/>
                  </a:lnTo>
                  <a:lnTo>
                    <a:pt x="1159" y="1224"/>
                  </a:lnTo>
                  <a:lnTo>
                    <a:pt x="1159" y="1228"/>
                  </a:lnTo>
                  <a:lnTo>
                    <a:pt x="1159" y="1228"/>
                  </a:lnTo>
                  <a:lnTo>
                    <a:pt x="1165" y="1234"/>
                  </a:lnTo>
                  <a:lnTo>
                    <a:pt x="1165" y="1234"/>
                  </a:lnTo>
                  <a:lnTo>
                    <a:pt x="1168" y="1234"/>
                  </a:lnTo>
                  <a:lnTo>
                    <a:pt x="1171" y="1234"/>
                  </a:lnTo>
                  <a:lnTo>
                    <a:pt x="1174" y="1231"/>
                  </a:lnTo>
                  <a:lnTo>
                    <a:pt x="1174" y="1231"/>
                  </a:lnTo>
                  <a:lnTo>
                    <a:pt x="1174" y="1231"/>
                  </a:lnTo>
                  <a:lnTo>
                    <a:pt x="1174" y="1228"/>
                  </a:lnTo>
                  <a:lnTo>
                    <a:pt x="1174" y="1228"/>
                  </a:lnTo>
                  <a:lnTo>
                    <a:pt x="1177" y="1224"/>
                  </a:lnTo>
                  <a:lnTo>
                    <a:pt x="1177" y="1224"/>
                  </a:lnTo>
                  <a:lnTo>
                    <a:pt x="1177" y="1221"/>
                  </a:lnTo>
                  <a:lnTo>
                    <a:pt x="1177" y="1221"/>
                  </a:lnTo>
                  <a:lnTo>
                    <a:pt x="1177" y="1221"/>
                  </a:lnTo>
                  <a:lnTo>
                    <a:pt x="1177" y="1224"/>
                  </a:lnTo>
                  <a:lnTo>
                    <a:pt x="1180" y="1224"/>
                  </a:lnTo>
                  <a:lnTo>
                    <a:pt x="1180" y="1224"/>
                  </a:lnTo>
                  <a:lnTo>
                    <a:pt x="1177" y="1224"/>
                  </a:lnTo>
                  <a:lnTo>
                    <a:pt x="1177" y="1228"/>
                  </a:lnTo>
                  <a:lnTo>
                    <a:pt x="1177" y="1228"/>
                  </a:lnTo>
                  <a:lnTo>
                    <a:pt x="1177" y="1234"/>
                  </a:lnTo>
                  <a:lnTo>
                    <a:pt x="1177" y="1234"/>
                  </a:lnTo>
                  <a:lnTo>
                    <a:pt x="1177" y="1237"/>
                  </a:lnTo>
                  <a:lnTo>
                    <a:pt x="1180" y="1237"/>
                  </a:lnTo>
                  <a:lnTo>
                    <a:pt x="1180" y="1237"/>
                  </a:lnTo>
                  <a:lnTo>
                    <a:pt x="1183" y="1237"/>
                  </a:lnTo>
                  <a:lnTo>
                    <a:pt x="1183" y="1237"/>
                  </a:lnTo>
                  <a:lnTo>
                    <a:pt x="1180" y="1237"/>
                  </a:lnTo>
                  <a:lnTo>
                    <a:pt x="1177" y="1240"/>
                  </a:lnTo>
                  <a:lnTo>
                    <a:pt x="1177" y="1237"/>
                  </a:lnTo>
                  <a:lnTo>
                    <a:pt x="1177" y="1234"/>
                  </a:lnTo>
                  <a:lnTo>
                    <a:pt x="1174" y="1234"/>
                  </a:lnTo>
                  <a:lnTo>
                    <a:pt x="1174" y="1234"/>
                  </a:lnTo>
                  <a:lnTo>
                    <a:pt x="1174" y="1234"/>
                  </a:lnTo>
                  <a:lnTo>
                    <a:pt x="1174" y="1237"/>
                  </a:lnTo>
                  <a:lnTo>
                    <a:pt x="1174" y="1237"/>
                  </a:lnTo>
                  <a:lnTo>
                    <a:pt x="1177" y="1240"/>
                  </a:lnTo>
                  <a:lnTo>
                    <a:pt x="1177" y="1240"/>
                  </a:lnTo>
                  <a:lnTo>
                    <a:pt x="1177" y="1240"/>
                  </a:lnTo>
                  <a:lnTo>
                    <a:pt x="1183" y="1243"/>
                  </a:lnTo>
                  <a:lnTo>
                    <a:pt x="1186" y="1243"/>
                  </a:lnTo>
                  <a:lnTo>
                    <a:pt x="1186" y="1243"/>
                  </a:lnTo>
                  <a:lnTo>
                    <a:pt x="1186" y="1243"/>
                  </a:lnTo>
                  <a:lnTo>
                    <a:pt x="1189" y="1243"/>
                  </a:lnTo>
                  <a:lnTo>
                    <a:pt x="1189" y="1240"/>
                  </a:lnTo>
                  <a:lnTo>
                    <a:pt x="1189" y="1240"/>
                  </a:lnTo>
                  <a:lnTo>
                    <a:pt x="1189" y="1240"/>
                  </a:lnTo>
                  <a:lnTo>
                    <a:pt x="1192" y="1237"/>
                  </a:lnTo>
                  <a:lnTo>
                    <a:pt x="1192" y="1237"/>
                  </a:lnTo>
                  <a:lnTo>
                    <a:pt x="1192" y="1237"/>
                  </a:lnTo>
                  <a:lnTo>
                    <a:pt x="1192" y="1240"/>
                  </a:lnTo>
                  <a:lnTo>
                    <a:pt x="1189" y="1243"/>
                  </a:lnTo>
                  <a:lnTo>
                    <a:pt x="1189" y="1243"/>
                  </a:lnTo>
                  <a:lnTo>
                    <a:pt x="1189" y="1243"/>
                  </a:lnTo>
                  <a:lnTo>
                    <a:pt x="1189" y="1246"/>
                  </a:lnTo>
                  <a:lnTo>
                    <a:pt x="1189" y="1246"/>
                  </a:lnTo>
                  <a:lnTo>
                    <a:pt x="1192" y="1246"/>
                  </a:lnTo>
                  <a:lnTo>
                    <a:pt x="1195" y="1246"/>
                  </a:lnTo>
                  <a:lnTo>
                    <a:pt x="1195" y="1246"/>
                  </a:lnTo>
                  <a:lnTo>
                    <a:pt x="1198" y="1243"/>
                  </a:lnTo>
                  <a:lnTo>
                    <a:pt x="1198" y="1246"/>
                  </a:lnTo>
                  <a:lnTo>
                    <a:pt x="1195" y="1246"/>
                  </a:lnTo>
                  <a:lnTo>
                    <a:pt x="1195" y="1246"/>
                  </a:lnTo>
                  <a:lnTo>
                    <a:pt x="1192" y="1246"/>
                  </a:lnTo>
                  <a:lnTo>
                    <a:pt x="1192" y="1246"/>
                  </a:lnTo>
                  <a:lnTo>
                    <a:pt x="1192" y="1249"/>
                  </a:lnTo>
                  <a:lnTo>
                    <a:pt x="1192" y="1249"/>
                  </a:lnTo>
                  <a:lnTo>
                    <a:pt x="1192" y="1252"/>
                  </a:lnTo>
                  <a:lnTo>
                    <a:pt x="1192" y="1252"/>
                  </a:lnTo>
                  <a:lnTo>
                    <a:pt x="1195" y="1252"/>
                  </a:lnTo>
                  <a:lnTo>
                    <a:pt x="1195" y="1252"/>
                  </a:lnTo>
                  <a:lnTo>
                    <a:pt x="1192" y="1252"/>
                  </a:lnTo>
                  <a:lnTo>
                    <a:pt x="1192" y="1252"/>
                  </a:lnTo>
                  <a:lnTo>
                    <a:pt x="1195" y="1255"/>
                  </a:lnTo>
                  <a:lnTo>
                    <a:pt x="1195" y="1255"/>
                  </a:lnTo>
                  <a:lnTo>
                    <a:pt x="1195" y="1255"/>
                  </a:lnTo>
                  <a:lnTo>
                    <a:pt x="1195" y="1255"/>
                  </a:lnTo>
                  <a:lnTo>
                    <a:pt x="1195" y="1252"/>
                  </a:lnTo>
                  <a:lnTo>
                    <a:pt x="1195" y="1252"/>
                  </a:lnTo>
                  <a:lnTo>
                    <a:pt x="1195" y="1252"/>
                  </a:lnTo>
                  <a:lnTo>
                    <a:pt x="1198" y="1252"/>
                  </a:lnTo>
                  <a:lnTo>
                    <a:pt x="1198" y="1252"/>
                  </a:lnTo>
                  <a:lnTo>
                    <a:pt x="1201" y="1255"/>
                  </a:lnTo>
                  <a:lnTo>
                    <a:pt x="1201" y="1258"/>
                  </a:lnTo>
                  <a:lnTo>
                    <a:pt x="1201" y="1261"/>
                  </a:lnTo>
                  <a:lnTo>
                    <a:pt x="1204" y="1261"/>
                  </a:lnTo>
                  <a:lnTo>
                    <a:pt x="1204" y="1261"/>
                  </a:lnTo>
                  <a:lnTo>
                    <a:pt x="1204" y="1261"/>
                  </a:lnTo>
                  <a:lnTo>
                    <a:pt x="1204" y="1261"/>
                  </a:lnTo>
                  <a:lnTo>
                    <a:pt x="1204" y="1261"/>
                  </a:lnTo>
                  <a:lnTo>
                    <a:pt x="1204" y="1264"/>
                  </a:lnTo>
                  <a:lnTo>
                    <a:pt x="1204" y="1267"/>
                  </a:lnTo>
                  <a:lnTo>
                    <a:pt x="1207" y="1267"/>
                  </a:lnTo>
                  <a:lnTo>
                    <a:pt x="1207" y="1267"/>
                  </a:lnTo>
                  <a:lnTo>
                    <a:pt x="1204" y="1267"/>
                  </a:lnTo>
                  <a:lnTo>
                    <a:pt x="1204" y="1267"/>
                  </a:lnTo>
                  <a:lnTo>
                    <a:pt x="1201" y="1267"/>
                  </a:lnTo>
                  <a:lnTo>
                    <a:pt x="1201" y="1267"/>
                  </a:lnTo>
                  <a:lnTo>
                    <a:pt x="1201" y="1270"/>
                  </a:lnTo>
                  <a:lnTo>
                    <a:pt x="1204" y="1270"/>
                  </a:lnTo>
                  <a:lnTo>
                    <a:pt x="1204" y="1270"/>
                  </a:lnTo>
                  <a:lnTo>
                    <a:pt x="1204" y="1270"/>
                  </a:lnTo>
                  <a:lnTo>
                    <a:pt x="1207" y="1270"/>
                  </a:lnTo>
                  <a:lnTo>
                    <a:pt x="1207" y="1273"/>
                  </a:lnTo>
                  <a:lnTo>
                    <a:pt x="1207" y="1273"/>
                  </a:lnTo>
                  <a:lnTo>
                    <a:pt x="1207" y="1273"/>
                  </a:lnTo>
                  <a:lnTo>
                    <a:pt x="1204" y="1276"/>
                  </a:lnTo>
                  <a:lnTo>
                    <a:pt x="1204" y="1276"/>
                  </a:lnTo>
                  <a:lnTo>
                    <a:pt x="1204" y="1276"/>
                  </a:lnTo>
                  <a:lnTo>
                    <a:pt x="1207" y="1276"/>
                  </a:lnTo>
                  <a:lnTo>
                    <a:pt x="1207" y="1279"/>
                  </a:lnTo>
                  <a:lnTo>
                    <a:pt x="1207" y="1279"/>
                  </a:lnTo>
                  <a:lnTo>
                    <a:pt x="1207" y="1276"/>
                  </a:lnTo>
                  <a:lnTo>
                    <a:pt x="1207" y="1276"/>
                  </a:lnTo>
                  <a:lnTo>
                    <a:pt x="1207" y="1276"/>
                  </a:lnTo>
                  <a:lnTo>
                    <a:pt x="1210" y="1279"/>
                  </a:lnTo>
                  <a:lnTo>
                    <a:pt x="1210" y="1279"/>
                  </a:lnTo>
                  <a:lnTo>
                    <a:pt x="1210" y="1279"/>
                  </a:lnTo>
                  <a:lnTo>
                    <a:pt x="1210" y="1279"/>
                  </a:lnTo>
                  <a:lnTo>
                    <a:pt x="1210" y="1282"/>
                  </a:lnTo>
                  <a:lnTo>
                    <a:pt x="1210" y="1282"/>
                  </a:lnTo>
                  <a:lnTo>
                    <a:pt x="1207" y="1285"/>
                  </a:lnTo>
                  <a:lnTo>
                    <a:pt x="1207" y="1285"/>
                  </a:lnTo>
                  <a:lnTo>
                    <a:pt x="1207" y="1288"/>
                  </a:lnTo>
                  <a:lnTo>
                    <a:pt x="1207" y="1288"/>
                  </a:lnTo>
                  <a:lnTo>
                    <a:pt x="1207" y="1288"/>
                  </a:lnTo>
                  <a:lnTo>
                    <a:pt x="1207" y="1291"/>
                  </a:lnTo>
                  <a:lnTo>
                    <a:pt x="1207" y="1291"/>
                  </a:lnTo>
                  <a:lnTo>
                    <a:pt x="1207" y="1291"/>
                  </a:lnTo>
                  <a:lnTo>
                    <a:pt x="1207" y="1294"/>
                  </a:lnTo>
                  <a:lnTo>
                    <a:pt x="1210" y="1297"/>
                  </a:lnTo>
                  <a:lnTo>
                    <a:pt x="1210" y="1297"/>
                  </a:lnTo>
                  <a:lnTo>
                    <a:pt x="1207" y="1300"/>
                  </a:lnTo>
                  <a:lnTo>
                    <a:pt x="1207" y="1300"/>
                  </a:lnTo>
                  <a:lnTo>
                    <a:pt x="1204" y="1300"/>
                  </a:lnTo>
                  <a:lnTo>
                    <a:pt x="1204" y="1300"/>
                  </a:lnTo>
                  <a:lnTo>
                    <a:pt x="1204" y="1303"/>
                  </a:lnTo>
                  <a:lnTo>
                    <a:pt x="1204" y="1303"/>
                  </a:lnTo>
                  <a:lnTo>
                    <a:pt x="1201" y="1303"/>
                  </a:lnTo>
                  <a:lnTo>
                    <a:pt x="1201" y="1303"/>
                  </a:lnTo>
                  <a:lnTo>
                    <a:pt x="1198" y="1303"/>
                  </a:lnTo>
                  <a:lnTo>
                    <a:pt x="1198" y="1303"/>
                  </a:lnTo>
                  <a:lnTo>
                    <a:pt x="1195" y="1303"/>
                  </a:lnTo>
                  <a:lnTo>
                    <a:pt x="1195" y="1303"/>
                  </a:lnTo>
                  <a:lnTo>
                    <a:pt x="1195" y="1300"/>
                  </a:lnTo>
                  <a:lnTo>
                    <a:pt x="1198" y="1300"/>
                  </a:lnTo>
                  <a:lnTo>
                    <a:pt x="1198" y="1297"/>
                  </a:lnTo>
                  <a:lnTo>
                    <a:pt x="1198" y="1297"/>
                  </a:lnTo>
                  <a:lnTo>
                    <a:pt x="1201" y="1300"/>
                  </a:lnTo>
                  <a:lnTo>
                    <a:pt x="1201" y="1300"/>
                  </a:lnTo>
                  <a:lnTo>
                    <a:pt x="1201" y="1300"/>
                  </a:lnTo>
                  <a:lnTo>
                    <a:pt x="1201" y="1297"/>
                  </a:lnTo>
                  <a:lnTo>
                    <a:pt x="1204" y="1300"/>
                  </a:lnTo>
                  <a:lnTo>
                    <a:pt x="1204" y="1300"/>
                  </a:lnTo>
                  <a:lnTo>
                    <a:pt x="1204" y="1300"/>
                  </a:lnTo>
                  <a:lnTo>
                    <a:pt x="1204" y="1297"/>
                  </a:lnTo>
                  <a:lnTo>
                    <a:pt x="1204" y="1294"/>
                  </a:lnTo>
                  <a:lnTo>
                    <a:pt x="1204" y="1294"/>
                  </a:lnTo>
                  <a:lnTo>
                    <a:pt x="1201" y="1291"/>
                  </a:lnTo>
                  <a:lnTo>
                    <a:pt x="1201" y="1291"/>
                  </a:lnTo>
                  <a:lnTo>
                    <a:pt x="1204" y="1291"/>
                  </a:lnTo>
                  <a:lnTo>
                    <a:pt x="1204" y="1291"/>
                  </a:lnTo>
                  <a:lnTo>
                    <a:pt x="1204" y="1288"/>
                  </a:lnTo>
                  <a:lnTo>
                    <a:pt x="1204" y="1288"/>
                  </a:lnTo>
                  <a:lnTo>
                    <a:pt x="1204" y="1288"/>
                  </a:lnTo>
                  <a:lnTo>
                    <a:pt x="1204" y="1285"/>
                  </a:lnTo>
                  <a:lnTo>
                    <a:pt x="1204" y="1282"/>
                  </a:lnTo>
                  <a:lnTo>
                    <a:pt x="1204" y="1282"/>
                  </a:lnTo>
                  <a:lnTo>
                    <a:pt x="1204" y="1282"/>
                  </a:lnTo>
                  <a:lnTo>
                    <a:pt x="1204" y="1285"/>
                  </a:lnTo>
                  <a:lnTo>
                    <a:pt x="1204" y="1285"/>
                  </a:lnTo>
                  <a:lnTo>
                    <a:pt x="1201" y="1288"/>
                  </a:lnTo>
                  <a:lnTo>
                    <a:pt x="1201" y="1288"/>
                  </a:lnTo>
                  <a:lnTo>
                    <a:pt x="1198" y="1291"/>
                  </a:lnTo>
                  <a:lnTo>
                    <a:pt x="1198" y="1291"/>
                  </a:lnTo>
                  <a:lnTo>
                    <a:pt x="1195" y="1291"/>
                  </a:lnTo>
                  <a:lnTo>
                    <a:pt x="1195" y="1294"/>
                  </a:lnTo>
                  <a:lnTo>
                    <a:pt x="1195" y="1294"/>
                  </a:lnTo>
                  <a:lnTo>
                    <a:pt x="1195" y="1297"/>
                  </a:lnTo>
                  <a:lnTo>
                    <a:pt x="1195" y="1297"/>
                  </a:lnTo>
                  <a:lnTo>
                    <a:pt x="1198" y="1297"/>
                  </a:lnTo>
                  <a:lnTo>
                    <a:pt x="1198" y="1297"/>
                  </a:lnTo>
                  <a:lnTo>
                    <a:pt x="1195" y="1297"/>
                  </a:lnTo>
                  <a:lnTo>
                    <a:pt x="1192" y="1297"/>
                  </a:lnTo>
                  <a:lnTo>
                    <a:pt x="1192" y="1297"/>
                  </a:lnTo>
                  <a:lnTo>
                    <a:pt x="1192" y="1297"/>
                  </a:lnTo>
                  <a:lnTo>
                    <a:pt x="1192" y="1294"/>
                  </a:lnTo>
                  <a:lnTo>
                    <a:pt x="1195" y="1291"/>
                  </a:lnTo>
                  <a:lnTo>
                    <a:pt x="1198" y="1285"/>
                  </a:lnTo>
                  <a:lnTo>
                    <a:pt x="1198" y="1285"/>
                  </a:lnTo>
                  <a:lnTo>
                    <a:pt x="1198" y="1288"/>
                  </a:lnTo>
                  <a:lnTo>
                    <a:pt x="1201" y="1288"/>
                  </a:lnTo>
                  <a:lnTo>
                    <a:pt x="1201" y="1285"/>
                  </a:lnTo>
                  <a:lnTo>
                    <a:pt x="1201" y="1282"/>
                  </a:lnTo>
                  <a:lnTo>
                    <a:pt x="1201" y="1279"/>
                  </a:lnTo>
                  <a:lnTo>
                    <a:pt x="1201" y="1279"/>
                  </a:lnTo>
                  <a:lnTo>
                    <a:pt x="1201" y="1276"/>
                  </a:lnTo>
                  <a:lnTo>
                    <a:pt x="1201" y="1276"/>
                  </a:lnTo>
                  <a:lnTo>
                    <a:pt x="1198" y="1279"/>
                  </a:lnTo>
                  <a:lnTo>
                    <a:pt x="1198" y="1279"/>
                  </a:lnTo>
                  <a:lnTo>
                    <a:pt x="1195" y="1279"/>
                  </a:lnTo>
                  <a:lnTo>
                    <a:pt x="1195" y="1279"/>
                  </a:lnTo>
                  <a:lnTo>
                    <a:pt x="1192" y="1276"/>
                  </a:lnTo>
                  <a:lnTo>
                    <a:pt x="1192" y="1276"/>
                  </a:lnTo>
                  <a:lnTo>
                    <a:pt x="1189" y="1276"/>
                  </a:lnTo>
                  <a:lnTo>
                    <a:pt x="1189" y="1276"/>
                  </a:lnTo>
                  <a:lnTo>
                    <a:pt x="1174" y="1276"/>
                  </a:lnTo>
                  <a:lnTo>
                    <a:pt x="1174" y="1276"/>
                  </a:lnTo>
                  <a:lnTo>
                    <a:pt x="1171" y="1273"/>
                  </a:lnTo>
                  <a:lnTo>
                    <a:pt x="1165" y="1273"/>
                  </a:lnTo>
                  <a:lnTo>
                    <a:pt x="1162" y="1270"/>
                  </a:lnTo>
                  <a:lnTo>
                    <a:pt x="1159" y="1270"/>
                  </a:lnTo>
                  <a:lnTo>
                    <a:pt x="1159" y="1273"/>
                  </a:lnTo>
                  <a:lnTo>
                    <a:pt x="1159" y="1276"/>
                  </a:lnTo>
                  <a:lnTo>
                    <a:pt x="1162" y="1282"/>
                  </a:lnTo>
                  <a:lnTo>
                    <a:pt x="1162" y="1282"/>
                  </a:lnTo>
                  <a:lnTo>
                    <a:pt x="1165" y="1285"/>
                  </a:lnTo>
                  <a:lnTo>
                    <a:pt x="1168" y="1291"/>
                  </a:lnTo>
                  <a:lnTo>
                    <a:pt x="1168" y="1297"/>
                  </a:lnTo>
                  <a:lnTo>
                    <a:pt x="1171" y="1300"/>
                  </a:lnTo>
                  <a:lnTo>
                    <a:pt x="1171" y="1303"/>
                  </a:lnTo>
                  <a:lnTo>
                    <a:pt x="1171" y="1307"/>
                  </a:lnTo>
                  <a:lnTo>
                    <a:pt x="1171" y="1310"/>
                  </a:lnTo>
                  <a:lnTo>
                    <a:pt x="1171" y="1307"/>
                  </a:lnTo>
                  <a:lnTo>
                    <a:pt x="1171" y="1307"/>
                  </a:lnTo>
                  <a:lnTo>
                    <a:pt x="1174" y="1307"/>
                  </a:lnTo>
                  <a:lnTo>
                    <a:pt x="1174" y="1307"/>
                  </a:lnTo>
                  <a:lnTo>
                    <a:pt x="1177" y="1310"/>
                  </a:lnTo>
                  <a:lnTo>
                    <a:pt x="1171" y="1310"/>
                  </a:lnTo>
                  <a:lnTo>
                    <a:pt x="1174" y="1313"/>
                  </a:lnTo>
                  <a:lnTo>
                    <a:pt x="1174" y="1316"/>
                  </a:lnTo>
                  <a:lnTo>
                    <a:pt x="1177" y="1316"/>
                  </a:lnTo>
                  <a:lnTo>
                    <a:pt x="1177" y="1319"/>
                  </a:lnTo>
                  <a:lnTo>
                    <a:pt x="1177" y="1322"/>
                  </a:lnTo>
                  <a:lnTo>
                    <a:pt x="1174" y="1319"/>
                  </a:lnTo>
                  <a:lnTo>
                    <a:pt x="1174" y="1319"/>
                  </a:lnTo>
                  <a:lnTo>
                    <a:pt x="1174" y="1322"/>
                  </a:lnTo>
                  <a:lnTo>
                    <a:pt x="1174" y="1325"/>
                  </a:lnTo>
                  <a:lnTo>
                    <a:pt x="1174" y="1325"/>
                  </a:lnTo>
                  <a:lnTo>
                    <a:pt x="1174" y="1325"/>
                  </a:lnTo>
                  <a:lnTo>
                    <a:pt x="1177" y="1328"/>
                  </a:lnTo>
                  <a:lnTo>
                    <a:pt x="1180" y="1325"/>
                  </a:lnTo>
                  <a:lnTo>
                    <a:pt x="1183" y="1328"/>
                  </a:lnTo>
                  <a:lnTo>
                    <a:pt x="1186" y="1325"/>
                  </a:lnTo>
                  <a:lnTo>
                    <a:pt x="1186" y="1328"/>
                  </a:lnTo>
                  <a:lnTo>
                    <a:pt x="1189" y="1328"/>
                  </a:lnTo>
                  <a:lnTo>
                    <a:pt x="1189" y="1328"/>
                  </a:lnTo>
                  <a:lnTo>
                    <a:pt x="1192" y="1331"/>
                  </a:lnTo>
                  <a:lnTo>
                    <a:pt x="1189" y="1331"/>
                  </a:lnTo>
                  <a:lnTo>
                    <a:pt x="1186" y="1328"/>
                  </a:lnTo>
                  <a:lnTo>
                    <a:pt x="1186" y="1328"/>
                  </a:lnTo>
                  <a:lnTo>
                    <a:pt x="1183" y="1328"/>
                  </a:lnTo>
                  <a:lnTo>
                    <a:pt x="1180" y="1328"/>
                  </a:lnTo>
                  <a:lnTo>
                    <a:pt x="1177" y="1328"/>
                  </a:lnTo>
                  <a:lnTo>
                    <a:pt x="1174" y="1328"/>
                  </a:lnTo>
                  <a:lnTo>
                    <a:pt x="1174" y="1328"/>
                  </a:lnTo>
                  <a:lnTo>
                    <a:pt x="1174" y="1328"/>
                  </a:lnTo>
                  <a:lnTo>
                    <a:pt x="1177" y="1331"/>
                  </a:lnTo>
                  <a:lnTo>
                    <a:pt x="1174" y="1337"/>
                  </a:lnTo>
                  <a:lnTo>
                    <a:pt x="1177" y="1343"/>
                  </a:lnTo>
                  <a:lnTo>
                    <a:pt x="1174" y="1346"/>
                  </a:lnTo>
                  <a:lnTo>
                    <a:pt x="1177" y="1349"/>
                  </a:lnTo>
                  <a:lnTo>
                    <a:pt x="1174" y="1364"/>
                  </a:lnTo>
                  <a:lnTo>
                    <a:pt x="1174" y="1367"/>
                  </a:lnTo>
                  <a:lnTo>
                    <a:pt x="1174" y="1370"/>
                  </a:lnTo>
                  <a:lnTo>
                    <a:pt x="1174" y="1373"/>
                  </a:lnTo>
                  <a:lnTo>
                    <a:pt x="1174" y="1376"/>
                  </a:lnTo>
                  <a:lnTo>
                    <a:pt x="1171" y="1382"/>
                  </a:lnTo>
                  <a:lnTo>
                    <a:pt x="1171" y="1392"/>
                  </a:lnTo>
                  <a:lnTo>
                    <a:pt x="1171" y="1395"/>
                  </a:lnTo>
                  <a:lnTo>
                    <a:pt x="1171" y="1398"/>
                  </a:lnTo>
                  <a:lnTo>
                    <a:pt x="1168" y="1401"/>
                  </a:lnTo>
                  <a:lnTo>
                    <a:pt x="1171" y="1398"/>
                  </a:lnTo>
                  <a:lnTo>
                    <a:pt x="1171" y="1401"/>
                  </a:lnTo>
                  <a:lnTo>
                    <a:pt x="1168" y="1401"/>
                  </a:lnTo>
                  <a:lnTo>
                    <a:pt x="1168" y="1401"/>
                  </a:lnTo>
                  <a:lnTo>
                    <a:pt x="1168" y="1401"/>
                  </a:lnTo>
                  <a:lnTo>
                    <a:pt x="1165" y="1410"/>
                  </a:lnTo>
                  <a:lnTo>
                    <a:pt x="1165" y="1413"/>
                  </a:lnTo>
                  <a:lnTo>
                    <a:pt x="1162" y="1416"/>
                  </a:lnTo>
                  <a:lnTo>
                    <a:pt x="1165" y="1419"/>
                  </a:lnTo>
                  <a:lnTo>
                    <a:pt x="1165" y="1422"/>
                  </a:lnTo>
                  <a:lnTo>
                    <a:pt x="1165" y="1425"/>
                  </a:lnTo>
                  <a:lnTo>
                    <a:pt x="1165" y="1428"/>
                  </a:lnTo>
                  <a:lnTo>
                    <a:pt x="1168" y="1431"/>
                  </a:lnTo>
                  <a:lnTo>
                    <a:pt x="1171" y="1434"/>
                  </a:lnTo>
                  <a:lnTo>
                    <a:pt x="1171" y="1437"/>
                  </a:lnTo>
                  <a:lnTo>
                    <a:pt x="1171" y="1440"/>
                  </a:lnTo>
                  <a:lnTo>
                    <a:pt x="1171" y="1443"/>
                  </a:lnTo>
                  <a:lnTo>
                    <a:pt x="1171" y="1443"/>
                  </a:lnTo>
                  <a:lnTo>
                    <a:pt x="1174" y="1449"/>
                  </a:lnTo>
                  <a:lnTo>
                    <a:pt x="1174" y="1449"/>
                  </a:lnTo>
                  <a:lnTo>
                    <a:pt x="1171" y="1455"/>
                  </a:lnTo>
                  <a:lnTo>
                    <a:pt x="1171" y="1461"/>
                  </a:lnTo>
                  <a:lnTo>
                    <a:pt x="1171" y="1465"/>
                  </a:lnTo>
                  <a:lnTo>
                    <a:pt x="1171" y="1465"/>
                  </a:lnTo>
                  <a:lnTo>
                    <a:pt x="1171" y="1465"/>
                  </a:lnTo>
                  <a:lnTo>
                    <a:pt x="1171" y="1465"/>
                  </a:lnTo>
                  <a:lnTo>
                    <a:pt x="1171" y="1468"/>
                  </a:lnTo>
                  <a:lnTo>
                    <a:pt x="1171" y="1468"/>
                  </a:lnTo>
                  <a:lnTo>
                    <a:pt x="1168" y="1468"/>
                  </a:lnTo>
                  <a:lnTo>
                    <a:pt x="1171" y="1468"/>
                  </a:lnTo>
                  <a:lnTo>
                    <a:pt x="1168" y="1468"/>
                  </a:lnTo>
                  <a:lnTo>
                    <a:pt x="1168" y="1468"/>
                  </a:lnTo>
                  <a:lnTo>
                    <a:pt x="1168" y="1471"/>
                  </a:lnTo>
                  <a:lnTo>
                    <a:pt x="1168" y="1474"/>
                  </a:lnTo>
                  <a:lnTo>
                    <a:pt x="1168" y="1477"/>
                  </a:lnTo>
                  <a:lnTo>
                    <a:pt x="1168" y="1480"/>
                  </a:lnTo>
                  <a:lnTo>
                    <a:pt x="1171" y="1483"/>
                  </a:lnTo>
                  <a:lnTo>
                    <a:pt x="1177" y="1489"/>
                  </a:lnTo>
                  <a:lnTo>
                    <a:pt x="1177" y="1489"/>
                  </a:lnTo>
                  <a:lnTo>
                    <a:pt x="1180" y="1495"/>
                  </a:lnTo>
                  <a:lnTo>
                    <a:pt x="1180" y="1498"/>
                  </a:lnTo>
                  <a:lnTo>
                    <a:pt x="1177" y="1501"/>
                  </a:lnTo>
                  <a:lnTo>
                    <a:pt x="1180" y="1507"/>
                  </a:lnTo>
                  <a:lnTo>
                    <a:pt x="1180" y="1510"/>
                  </a:lnTo>
                  <a:lnTo>
                    <a:pt x="1186" y="1516"/>
                  </a:lnTo>
                  <a:lnTo>
                    <a:pt x="1189" y="1519"/>
                  </a:lnTo>
                  <a:lnTo>
                    <a:pt x="1192" y="1522"/>
                  </a:lnTo>
                  <a:lnTo>
                    <a:pt x="1195" y="1525"/>
                  </a:lnTo>
                  <a:lnTo>
                    <a:pt x="1195" y="1525"/>
                  </a:lnTo>
                  <a:lnTo>
                    <a:pt x="1198" y="1528"/>
                  </a:lnTo>
                  <a:lnTo>
                    <a:pt x="1198" y="1531"/>
                  </a:lnTo>
                  <a:lnTo>
                    <a:pt x="1195" y="1528"/>
                  </a:lnTo>
                  <a:lnTo>
                    <a:pt x="1195" y="1531"/>
                  </a:lnTo>
                  <a:lnTo>
                    <a:pt x="1195" y="1531"/>
                  </a:lnTo>
                  <a:lnTo>
                    <a:pt x="1195" y="1534"/>
                  </a:lnTo>
                  <a:lnTo>
                    <a:pt x="1198" y="1531"/>
                  </a:lnTo>
                  <a:lnTo>
                    <a:pt x="1198" y="1531"/>
                  </a:lnTo>
                  <a:lnTo>
                    <a:pt x="1201" y="1534"/>
                  </a:lnTo>
                  <a:lnTo>
                    <a:pt x="1201" y="1534"/>
                  </a:lnTo>
                  <a:lnTo>
                    <a:pt x="1204" y="1537"/>
                  </a:lnTo>
                  <a:lnTo>
                    <a:pt x="1204" y="1537"/>
                  </a:lnTo>
                  <a:lnTo>
                    <a:pt x="1207" y="1537"/>
                  </a:lnTo>
                  <a:lnTo>
                    <a:pt x="1207" y="1534"/>
                  </a:lnTo>
                  <a:lnTo>
                    <a:pt x="1207" y="1531"/>
                  </a:lnTo>
                  <a:lnTo>
                    <a:pt x="1207" y="1528"/>
                  </a:lnTo>
                  <a:lnTo>
                    <a:pt x="1210" y="1531"/>
                  </a:lnTo>
                  <a:lnTo>
                    <a:pt x="1213" y="1531"/>
                  </a:lnTo>
                  <a:lnTo>
                    <a:pt x="1213" y="1531"/>
                  </a:lnTo>
                  <a:lnTo>
                    <a:pt x="1216" y="1531"/>
                  </a:lnTo>
                  <a:lnTo>
                    <a:pt x="1216" y="1531"/>
                  </a:lnTo>
                  <a:lnTo>
                    <a:pt x="1216" y="1531"/>
                  </a:lnTo>
                  <a:lnTo>
                    <a:pt x="1220" y="1531"/>
                  </a:lnTo>
                  <a:lnTo>
                    <a:pt x="1223" y="1531"/>
                  </a:lnTo>
                  <a:lnTo>
                    <a:pt x="1223" y="1531"/>
                  </a:lnTo>
                  <a:lnTo>
                    <a:pt x="1226" y="1531"/>
                  </a:lnTo>
                  <a:lnTo>
                    <a:pt x="1226" y="1531"/>
                  </a:lnTo>
                  <a:lnTo>
                    <a:pt x="1226" y="1531"/>
                  </a:lnTo>
                  <a:lnTo>
                    <a:pt x="1226" y="1531"/>
                  </a:lnTo>
                  <a:lnTo>
                    <a:pt x="1223" y="1531"/>
                  </a:lnTo>
                  <a:lnTo>
                    <a:pt x="1213" y="1531"/>
                  </a:lnTo>
                  <a:lnTo>
                    <a:pt x="1213" y="1531"/>
                  </a:lnTo>
                  <a:lnTo>
                    <a:pt x="1210" y="1534"/>
                  </a:lnTo>
                  <a:lnTo>
                    <a:pt x="1207" y="1534"/>
                  </a:lnTo>
                  <a:lnTo>
                    <a:pt x="1207" y="1534"/>
                  </a:lnTo>
                  <a:lnTo>
                    <a:pt x="1210" y="1534"/>
                  </a:lnTo>
                  <a:lnTo>
                    <a:pt x="1210" y="1537"/>
                  </a:lnTo>
                  <a:lnTo>
                    <a:pt x="1210" y="1540"/>
                  </a:lnTo>
                  <a:lnTo>
                    <a:pt x="1213" y="1543"/>
                  </a:lnTo>
                  <a:lnTo>
                    <a:pt x="1213" y="1543"/>
                  </a:lnTo>
                  <a:lnTo>
                    <a:pt x="1213" y="1543"/>
                  </a:lnTo>
                  <a:lnTo>
                    <a:pt x="1216" y="1547"/>
                  </a:lnTo>
                  <a:lnTo>
                    <a:pt x="1213" y="1547"/>
                  </a:lnTo>
                  <a:lnTo>
                    <a:pt x="1213" y="1547"/>
                  </a:lnTo>
                  <a:lnTo>
                    <a:pt x="1210" y="1543"/>
                  </a:lnTo>
                  <a:lnTo>
                    <a:pt x="1210" y="1543"/>
                  </a:lnTo>
                  <a:lnTo>
                    <a:pt x="1207" y="1540"/>
                  </a:lnTo>
                  <a:lnTo>
                    <a:pt x="1207" y="1540"/>
                  </a:lnTo>
                  <a:lnTo>
                    <a:pt x="1207" y="1537"/>
                  </a:lnTo>
                  <a:lnTo>
                    <a:pt x="1207" y="1537"/>
                  </a:lnTo>
                  <a:lnTo>
                    <a:pt x="1204" y="1537"/>
                  </a:lnTo>
                  <a:lnTo>
                    <a:pt x="1207" y="1540"/>
                  </a:lnTo>
                  <a:lnTo>
                    <a:pt x="1207" y="1543"/>
                  </a:lnTo>
                  <a:lnTo>
                    <a:pt x="1207" y="1550"/>
                  </a:lnTo>
                  <a:lnTo>
                    <a:pt x="1207" y="1553"/>
                  </a:lnTo>
                  <a:lnTo>
                    <a:pt x="1213" y="1559"/>
                  </a:lnTo>
                  <a:lnTo>
                    <a:pt x="1220" y="1559"/>
                  </a:lnTo>
                  <a:lnTo>
                    <a:pt x="1220" y="1562"/>
                  </a:lnTo>
                  <a:lnTo>
                    <a:pt x="1220" y="1562"/>
                  </a:lnTo>
                  <a:lnTo>
                    <a:pt x="1220" y="1565"/>
                  </a:lnTo>
                  <a:lnTo>
                    <a:pt x="1220" y="1565"/>
                  </a:lnTo>
                  <a:lnTo>
                    <a:pt x="1220" y="1568"/>
                  </a:lnTo>
                  <a:lnTo>
                    <a:pt x="1220" y="1571"/>
                  </a:lnTo>
                  <a:lnTo>
                    <a:pt x="1220" y="1574"/>
                  </a:lnTo>
                  <a:lnTo>
                    <a:pt x="1223" y="1577"/>
                  </a:lnTo>
                  <a:lnTo>
                    <a:pt x="1229" y="1583"/>
                  </a:lnTo>
                  <a:lnTo>
                    <a:pt x="1229" y="1583"/>
                  </a:lnTo>
                  <a:lnTo>
                    <a:pt x="1232" y="1586"/>
                  </a:lnTo>
                  <a:lnTo>
                    <a:pt x="1232" y="1589"/>
                  </a:lnTo>
                  <a:lnTo>
                    <a:pt x="1235" y="1589"/>
                  </a:lnTo>
                  <a:lnTo>
                    <a:pt x="1238" y="1592"/>
                  </a:lnTo>
                  <a:lnTo>
                    <a:pt x="1241" y="1595"/>
                  </a:lnTo>
                  <a:lnTo>
                    <a:pt x="1241" y="1595"/>
                  </a:lnTo>
                  <a:lnTo>
                    <a:pt x="1241" y="1598"/>
                  </a:lnTo>
                  <a:lnTo>
                    <a:pt x="1241" y="1601"/>
                  </a:lnTo>
                  <a:lnTo>
                    <a:pt x="1244" y="1601"/>
                  </a:lnTo>
                  <a:lnTo>
                    <a:pt x="1244" y="1601"/>
                  </a:lnTo>
                  <a:lnTo>
                    <a:pt x="1244" y="1604"/>
                  </a:lnTo>
                  <a:lnTo>
                    <a:pt x="1244" y="1607"/>
                  </a:lnTo>
                  <a:lnTo>
                    <a:pt x="1247" y="1610"/>
                  </a:lnTo>
                  <a:lnTo>
                    <a:pt x="1244" y="1610"/>
                  </a:lnTo>
                  <a:lnTo>
                    <a:pt x="1247" y="1613"/>
                  </a:lnTo>
                  <a:lnTo>
                    <a:pt x="1244" y="1613"/>
                  </a:lnTo>
                  <a:lnTo>
                    <a:pt x="1247" y="1616"/>
                  </a:lnTo>
                  <a:lnTo>
                    <a:pt x="1250" y="1616"/>
                  </a:lnTo>
                  <a:lnTo>
                    <a:pt x="1250" y="1616"/>
                  </a:lnTo>
                  <a:lnTo>
                    <a:pt x="1256" y="1616"/>
                  </a:lnTo>
                  <a:lnTo>
                    <a:pt x="1256" y="1616"/>
                  </a:lnTo>
                  <a:lnTo>
                    <a:pt x="1262" y="1619"/>
                  </a:lnTo>
                  <a:lnTo>
                    <a:pt x="1265" y="1619"/>
                  </a:lnTo>
                  <a:lnTo>
                    <a:pt x="1268" y="1619"/>
                  </a:lnTo>
                  <a:lnTo>
                    <a:pt x="1271" y="1619"/>
                  </a:lnTo>
                  <a:lnTo>
                    <a:pt x="1274" y="1622"/>
                  </a:lnTo>
                  <a:lnTo>
                    <a:pt x="1274" y="1626"/>
                  </a:lnTo>
                  <a:lnTo>
                    <a:pt x="1277" y="1626"/>
                  </a:lnTo>
                  <a:lnTo>
                    <a:pt x="1283" y="1629"/>
                  </a:lnTo>
                  <a:lnTo>
                    <a:pt x="1289" y="1629"/>
                  </a:lnTo>
                  <a:lnTo>
                    <a:pt x="1289" y="1629"/>
                  </a:lnTo>
                  <a:lnTo>
                    <a:pt x="1292" y="1632"/>
                  </a:lnTo>
                  <a:lnTo>
                    <a:pt x="1292" y="1635"/>
                  </a:lnTo>
                  <a:lnTo>
                    <a:pt x="1295" y="1635"/>
                  </a:lnTo>
                  <a:lnTo>
                    <a:pt x="1295" y="1635"/>
                  </a:lnTo>
                  <a:lnTo>
                    <a:pt x="1298" y="1635"/>
                  </a:lnTo>
                  <a:lnTo>
                    <a:pt x="1298" y="1635"/>
                  </a:lnTo>
                  <a:lnTo>
                    <a:pt x="1301" y="1638"/>
                  </a:lnTo>
                  <a:lnTo>
                    <a:pt x="1304" y="1638"/>
                  </a:lnTo>
                  <a:lnTo>
                    <a:pt x="1311" y="1644"/>
                  </a:lnTo>
                  <a:lnTo>
                    <a:pt x="1314" y="1650"/>
                  </a:lnTo>
                  <a:lnTo>
                    <a:pt x="1317" y="1653"/>
                  </a:lnTo>
                  <a:lnTo>
                    <a:pt x="1317" y="1656"/>
                  </a:lnTo>
                  <a:lnTo>
                    <a:pt x="1317" y="1656"/>
                  </a:lnTo>
                  <a:lnTo>
                    <a:pt x="1317" y="1659"/>
                  </a:lnTo>
                  <a:lnTo>
                    <a:pt x="1317" y="1659"/>
                  </a:lnTo>
                  <a:lnTo>
                    <a:pt x="1320" y="1659"/>
                  </a:lnTo>
                  <a:lnTo>
                    <a:pt x="1320" y="1662"/>
                  </a:lnTo>
                  <a:lnTo>
                    <a:pt x="1320" y="1662"/>
                  </a:lnTo>
                  <a:lnTo>
                    <a:pt x="1320" y="1668"/>
                  </a:lnTo>
                  <a:lnTo>
                    <a:pt x="1320" y="1668"/>
                  </a:lnTo>
                  <a:lnTo>
                    <a:pt x="1323" y="1671"/>
                  </a:lnTo>
                  <a:lnTo>
                    <a:pt x="1326" y="1674"/>
                  </a:lnTo>
                  <a:lnTo>
                    <a:pt x="1329" y="1677"/>
                  </a:lnTo>
                  <a:lnTo>
                    <a:pt x="1329" y="1680"/>
                  </a:lnTo>
                  <a:lnTo>
                    <a:pt x="1329" y="1680"/>
                  </a:lnTo>
                  <a:lnTo>
                    <a:pt x="1329" y="1680"/>
                  </a:lnTo>
                  <a:lnTo>
                    <a:pt x="1329" y="1680"/>
                  </a:lnTo>
                  <a:lnTo>
                    <a:pt x="1329" y="1680"/>
                  </a:lnTo>
                  <a:lnTo>
                    <a:pt x="1329" y="1683"/>
                  </a:lnTo>
                  <a:lnTo>
                    <a:pt x="1329" y="1686"/>
                  </a:lnTo>
                  <a:lnTo>
                    <a:pt x="1332" y="1689"/>
                  </a:lnTo>
                  <a:lnTo>
                    <a:pt x="1335" y="1692"/>
                  </a:lnTo>
                  <a:lnTo>
                    <a:pt x="1335" y="1695"/>
                  </a:lnTo>
                  <a:lnTo>
                    <a:pt x="1335" y="1695"/>
                  </a:lnTo>
                  <a:lnTo>
                    <a:pt x="1335" y="1698"/>
                  </a:lnTo>
                  <a:lnTo>
                    <a:pt x="1341" y="1701"/>
                  </a:lnTo>
                  <a:lnTo>
                    <a:pt x="1341" y="1705"/>
                  </a:lnTo>
                  <a:lnTo>
                    <a:pt x="1341" y="1708"/>
                  </a:lnTo>
                  <a:lnTo>
                    <a:pt x="1344" y="1711"/>
                  </a:lnTo>
                  <a:lnTo>
                    <a:pt x="1344" y="1714"/>
                  </a:lnTo>
                  <a:lnTo>
                    <a:pt x="1347" y="1714"/>
                  </a:lnTo>
                  <a:lnTo>
                    <a:pt x="1347" y="1720"/>
                  </a:lnTo>
                  <a:lnTo>
                    <a:pt x="1347" y="1723"/>
                  </a:lnTo>
                  <a:lnTo>
                    <a:pt x="1347" y="1723"/>
                  </a:lnTo>
                  <a:lnTo>
                    <a:pt x="1350" y="1726"/>
                  </a:lnTo>
                  <a:lnTo>
                    <a:pt x="1353" y="1729"/>
                  </a:lnTo>
                  <a:lnTo>
                    <a:pt x="1356" y="1732"/>
                  </a:lnTo>
                  <a:lnTo>
                    <a:pt x="1359" y="1735"/>
                  </a:lnTo>
                  <a:lnTo>
                    <a:pt x="1362" y="1735"/>
                  </a:lnTo>
                  <a:lnTo>
                    <a:pt x="1365" y="1735"/>
                  </a:lnTo>
                  <a:lnTo>
                    <a:pt x="1365" y="1738"/>
                  </a:lnTo>
                  <a:lnTo>
                    <a:pt x="1371" y="1741"/>
                  </a:lnTo>
                  <a:lnTo>
                    <a:pt x="1377" y="1750"/>
                  </a:lnTo>
                  <a:lnTo>
                    <a:pt x="1380" y="1753"/>
                  </a:lnTo>
                  <a:lnTo>
                    <a:pt x="1383" y="1756"/>
                  </a:lnTo>
                  <a:lnTo>
                    <a:pt x="1383" y="1762"/>
                  </a:lnTo>
                  <a:lnTo>
                    <a:pt x="1380" y="1765"/>
                  </a:lnTo>
                  <a:lnTo>
                    <a:pt x="1377" y="1768"/>
                  </a:lnTo>
                  <a:lnTo>
                    <a:pt x="1380" y="1768"/>
                  </a:lnTo>
                  <a:lnTo>
                    <a:pt x="1380" y="1768"/>
                  </a:lnTo>
                  <a:lnTo>
                    <a:pt x="1380" y="1768"/>
                  </a:lnTo>
                  <a:lnTo>
                    <a:pt x="1380" y="1768"/>
                  </a:lnTo>
                  <a:lnTo>
                    <a:pt x="1380" y="1771"/>
                  </a:lnTo>
                  <a:lnTo>
                    <a:pt x="1383" y="1774"/>
                  </a:lnTo>
                  <a:lnTo>
                    <a:pt x="1380" y="1774"/>
                  </a:lnTo>
                  <a:lnTo>
                    <a:pt x="1380" y="1771"/>
                  </a:lnTo>
                  <a:lnTo>
                    <a:pt x="1377" y="1771"/>
                  </a:lnTo>
                  <a:lnTo>
                    <a:pt x="1377" y="1768"/>
                  </a:lnTo>
                  <a:lnTo>
                    <a:pt x="1377" y="1768"/>
                  </a:lnTo>
                  <a:lnTo>
                    <a:pt x="1377" y="1768"/>
                  </a:lnTo>
                  <a:lnTo>
                    <a:pt x="1374" y="1771"/>
                  </a:lnTo>
                  <a:lnTo>
                    <a:pt x="1371" y="1771"/>
                  </a:lnTo>
                  <a:lnTo>
                    <a:pt x="1368" y="1768"/>
                  </a:lnTo>
                  <a:lnTo>
                    <a:pt x="1362" y="1768"/>
                  </a:lnTo>
                  <a:lnTo>
                    <a:pt x="1362" y="1771"/>
                  </a:lnTo>
                  <a:lnTo>
                    <a:pt x="1362" y="1771"/>
                  </a:lnTo>
                  <a:lnTo>
                    <a:pt x="1365" y="1774"/>
                  </a:lnTo>
                  <a:lnTo>
                    <a:pt x="1368" y="1777"/>
                  </a:lnTo>
                  <a:lnTo>
                    <a:pt x="1374" y="1777"/>
                  </a:lnTo>
                  <a:lnTo>
                    <a:pt x="1374" y="1780"/>
                  </a:lnTo>
                  <a:lnTo>
                    <a:pt x="1374" y="1780"/>
                  </a:lnTo>
                  <a:lnTo>
                    <a:pt x="1374" y="1783"/>
                  </a:lnTo>
                  <a:lnTo>
                    <a:pt x="1377" y="1783"/>
                  </a:lnTo>
                  <a:lnTo>
                    <a:pt x="1380" y="1787"/>
                  </a:lnTo>
                  <a:lnTo>
                    <a:pt x="1383" y="1787"/>
                  </a:lnTo>
                  <a:lnTo>
                    <a:pt x="1383" y="1790"/>
                  </a:lnTo>
                  <a:lnTo>
                    <a:pt x="1386" y="1790"/>
                  </a:lnTo>
                  <a:lnTo>
                    <a:pt x="1386" y="1790"/>
                  </a:lnTo>
                  <a:lnTo>
                    <a:pt x="1389" y="1793"/>
                  </a:lnTo>
                  <a:lnTo>
                    <a:pt x="1389" y="1793"/>
                  </a:lnTo>
                  <a:lnTo>
                    <a:pt x="1392" y="1796"/>
                  </a:lnTo>
                  <a:lnTo>
                    <a:pt x="1395" y="1793"/>
                  </a:lnTo>
                  <a:lnTo>
                    <a:pt x="1398" y="1793"/>
                  </a:lnTo>
                  <a:lnTo>
                    <a:pt x="1402" y="1793"/>
                  </a:lnTo>
                  <a:lnTo>
                    <a:pt x="1402" y="1790"/>
                  </a:lnTo>
                  <a:lnTo>
                    <a:pt x="1402" y="1793"/>
                  </a:lnTo>
                  <a:lnTo>
                    <a:pt x="1402" y="1796"/>
                  </a:lnTo>
                  <a:lnTo>
                    <a:pt x="1405" y="1799"/>
                  </a:lnTo>
                  <a:lnTo>
                    <a:pt x="1414" y="1805"/>
                  </a:lnTo>
                  <a:lnTo>
                    <a:pt x="1417" y="1805"/>
                  </a:lnTo>
                  <a:lnTo>
                    <a:pt x="1420" y="1805"/>
                  </a:lnTo>
                  <a:lnTo>
                    <a:pt x="1423" y="1814"/>
                  </a:lnTo>
                  <a:lnTo>
                    <a:pt x="1423" y="1817"/>
                  </a:lnTo>
                  <a:lnTo>
                    <a:pt x="1423" y="1820"/>
                  </a:lnTo>
                  <a:lnTo>
                    <a:pt x="1426" y="1820"/>
                  </a:lnTo>
                  <a:lnTo>
                    <a:pt x="1426" y="1820"/>
                  </a:lnTo>
                  <a:lnTo>
                    <a:pt x="1426" y="1823"/>
                  </a:lnTo>
                  <a:lnTo>
                    <a:pt x="1426" y="1826"/>
                  </a:lnTo>
                  <a:lnTo>
                    <a:pt x="1423" y="1832"/>
                  </a:lnTo>
                  <a:lnTo>
                    <a:pt x="1423" y="1835"/>
                  </a:lnTo>
                  <a:lnTo>
                    <a:pt x="1426" y="1835"/>
                  </a:lnTo>
                  <a:lnTo>
                    <a:pt x="1429" y="1841"/>
                  </a:lnTo>
                  <a:lnTo>
                    <a:pt x="1429" y="1841"/>
                  </a:lnTo>
                  <a:lnTo>
                    <a:pt x="1429" y="1841"/>
                  </a:lnTo>
                  <a:lnTo>
                    <a:pt x="1432" y="1844"/>
                  </a:lnTo>
                  <a:lnTo>
                    <a:pt x="1432" y="1841"/>
                  </a:lnTo>
                  <a:lnTo>
                    <a:pt x="1432" y="1841"/>
                  </a:lnTo>
                  <a:lnTo>
                    <a:pt x="1435" y="1844"/>
                  </a:lnTo>
                  <a:lnTo>
                    <a:pt x="1438" y="1847"/>
                  </a:lnTo>
                  <a:lnTo>
                    <a:pt x="1447" y="1853"/>
                  </a:lnTo>
                  <a:lnTo>
                    <a:pt x="1450" y="1856"/>
                  </a:lnTo>
                  <a:lnTo>
                    <a:pt x="1453" y="1856"/>
                  </a:lnTo>
                  <a:lnTo>
                    <a:pt x="1456" y="1859"/>
                  </a:lnTo>
                  <a:lnTo>
                    <a:pt x="1459" y="1862"/>
                  </a:lnTo>
                  <a:lnTo>
                    <a:pt x="1462" y="1866"/>
                  </a:lnTo>
                  <a:lnTo>
                    <a:pt x="1462" y="1869"/>
                  </a:lnTo>
                  <a:lnTo>
                    <a:pt x="1465" y="1869"/>
                  </a:lnTo>
                  <a:lnTo>
                    <a:pt x="1465" y="1878"/>
                  </a:lnTo>
                  <a:lnTo>
                    <a:pt x="1468" y="1878"/>
                  </a:lnTo>
                  <a:lnTo>
                    <a:pt x="1471" y="1881"/>
                  </a:lnTo>
                  <a:lnTo>
                    <a:pt x="1471" y="1878"/>
                  </a:lnTo>
                  <a:lnTo>
                    <a:pt x="1474" y="1878"/>
                  </a:lnTo>
                  <a:lnTo>
                    <a:pt x="1477" y="1875"/>
                  </a:lnTo>
                  <a:lnTo>
                    <a:pt x="1477" y="1875"/>
                  </a:lnTo>
                  <a:lnTo>
                    <a:pt x="1480" y="1872"/>
                  </a:lnTo>
                  <a:lnTo>
                    <a:pt x="1480" y="1869"/>
                  </a:lnTo>
                  <a:lnTo>
                    <a:pt x="1480" y="1866"/>
                  </a:lnTo>
                  <a:lnTo>
                    <a:pt x="1477" y="1862"/>
                  </a:lnTo>
                  <a:lnTo>
                    <a:pt x="1474" y="1862"/>
                  </a:lnTo>
                  <a:lnTo>
                    <a:pt x="1474" y="1859"/>
                  </a:lnTo>
                  <a:lnTo>
                    <a:pt x="1474" y="1856"/>
                  </a:lnTo>
                  <a:lnTo>
                    <a:pt x="1471" y="1856"/>
                  </a:lnTo>
                  <a:lnTo>
                    <a:pt x="1471" y="1853"/>
                  </a:lnTo>
                  <a:lnTo>
                    <a:pt x="1468" y="1853"/>
                  </a:lnTo>
                  <a:lnTo>
                    <a:pt x="1468" y="1850"/>
                  </a:lnTo>
                  <a:lnTo>
                    <a:pt x="1462" y="1847"/>
                  </a:lnTo>
                  <a:lnTo>
                    <a:pt x="1462" y="1847"/>
                  </a:lnTo>
                  <a:lnTo>
                    <a:pt x="1462" y="1847"/>
                  </a:lnTo>
                  <a:lnTo>
                    <a:pt x="1462" y="1850"/>
                  </a:lnTo>
                  <a:lnTo>
                    <a:pt x="1462" y="1850"/>
                  </a:lnTo>
                  <a:lnTo>
                    <a:pt x="1462" y="1850"/>
                  </a:lnTo>
                  <a:lnTo>
                    <a:pt x="1459" y="1853"/>
                  </a:lnTo>
                  <a:lnTo>
                    <a:pt x="1459" y="1853"/>
                  </a:lnTo>
                  <a:lnTo>
                    <a:pt x="1459" y="1850"/>
                  </a:lnTo>
                  <a:lnTo>
                    <a:pt x="1459" y="1850"/>
                  </a:lnTo>
                  <a:lnTo>
                    <a:pt x="1456" y="1850"/>
                  </a:lnTo>
                  <a:lnTo>
                    <a:pt x="1453" y="1847"/>
                  </a:lnTo>
                  <a:lnTo>
                    <a:pt x="1453" y="1841"/>
                  </a:lnTo>
                  <a:lnTo>
                    <a:pt x="1453" y="1841"/>
                  </a:lnTo>
                  <a:lnTo>
                    <a:pt x="1453" y="1838"/>
                  </a:lnTo>
                  <a:lnTo>
                    <a:pt x="1453" y="1835"/>
                  </a:lnTo>
                  <a:lnTo>
                    <a:pt x="1453" y="1832"/>
                  </a:lnTo>
                  <a:lnTo>
                    <a:pt x="1450" y="1829"/>
                  </a:lnTo>
                  <a:lnTo>
                    <a:pt x="1447" y="1823"/>
                  </a:lnTo>
                  <a:lnTo>
                    <a:pt x="1447" y="1820"/>
                  </a:lnTo>
                  <a:lnTo>
                    <a:pt x="1444" y="1820"/>
                  </a:lnTo>
                  <a:lnTo>
                    <a:pt x="1441" y="1814"/>
                  </a:lnTo>
                  <a:lnTo>
                    <a:pt x="1441" y="1811"/>
                  </a:lnTo>
                  <a:lnTo>
                    <a:pt x="1441" y="1808"/>
                  </a:lnTo>
                  <a:lnTo>
                    <a:pt x="1438" y="1805"/>
                  </a:lnTo>
                  <a:lnTo>
                    <a:pt x="1438" y="1802"/>
                  </a:lnTo>
                  <a:lnTo>
                    <a:pt x="1438" y="1802"/>
                  </a:lnTo>
                  <a:lnTo>
                    <a:pt x="1438" y="1799"/>
                  </a:lnTo>
                  <a:lnTo>
                    <a:pt x="1435" y="1799"/>
                  </a:lnTo>
                  <a:lnTo>
                    <a:pt x="1435" y="1796"/>
                  </a:lnTo>
                  <a:lnTo>
                    <a:pt x="1432" y="1790"/>
                  </a:lnTo>
                  <a:lnTo>
                    <a:pt x="1429" y="1793"/>
                  </a:lnTo>
                  <a:lnTo>
                    <a:pt x="1429" y="1793"/>
                  </a:lnTo>
                  <a:lnTo>
                    <a:pt x="1432" y="1796"/>
                  </a:lnTo>
                  <a:lnTo>
                    <a:pt x="1432" y="1799"/>
                  </a:lnTo>
                  <a:lnTo>
                    <a:pt x="1432" y="1799"/>
                  </a:lnTo>
                  <a:lnTo>
                    <a:pt x="1432" y="1799"/>
                  </a:lnTo>
                  <a:lnTo>
                    <a:pt x="1429" y="1796"/>
                  </a:lnTo>
                  <a:lnTo>
                    <a:pt x="1429" y="1793"/>
                  </a:lnTo>
                  <a:lnTo>
                    <a:pt x="1426" y="1790"/>
                  </a:lnTo>
                  <a:lnTo>
                    <a:pt x="1426" y="1787"/>
                  </a:lnTo>
                  <a:lnTo>
                    <a:pt x="1426" y="1787"/>
                  </a:lnTo>
                  <a:lnTo>
                    <a:pt x="1423" y="1783"/>
                  </a:lnTo>
                  <a:lnTo>
                    <a:pt x="1423" y="1783"/>
                  </a:lnTo>
                  <a:lnTo>
                    <a:pt x="1420" y="1780"/>
                  </a:lnTo>
                  <a:lnTo>
                    <a:pt x="1420" y="1777"/>
                  </a:lnTo>
                  <a:lnTo>
                    <a:pt x="1414" y="1774"/>
                  </a:lnTo>
                  <a:lnTo>
                    <a:pt x="1411" y="1768"/>
                  </a:lnTo>
                  <a:lnTo>
                    <a:pt x="1411" y="1768"/>
                  </a:lnTo>
                  <a:lnTo>
                    <a:pt x="1411" y="1765"/>
                  </a:lnTo>
                  <a:lnTo>
                    <a:pt x="1411" y="1762"/>
                  </a:lnTo>
                  <a:lnTo>
                    <a:pt x="1411" y="1762"/>
                  </a:lnTo>
                  <a:lnTo>
                    <a:pt x="1408" y="1759"/>
                  </a:lnTo>
                  <a:lnTo>
                    <a:pt x="1408" y="1759"/>
                  </a:lnTo>
                  <a:lnTo>
                    <a:pt x="1408" y="1756"/>
                  </a:lnTo>
                  <a:lnTo>
                    <a:pt x="1408" y="1756"/>
                  </a:lnTo>
                  <a:lnTo>
                    <a:pt x="1405" y="1756"/>
                  </a:lnTo>
                  <a:lnTo>
                    <a:pt x="1405" y="1753"/>
                  </a:lnTo>
                  <a:lnTo>
                    <a:pt x="1402" y="1747"/>
                  </a:lnTo>
                  <a:lnTo>
                    <a:pt x="1398" y="1747"/>
                  </a:lnTo>
                  <a:lnTo>
                    <a:pt x="1398" y="1747"/>
                  </a:lnTo>
                  <a:lnTo>
                    <a:pt x="1398" y="1747"/>
                  </a:lnTo>
                  <a:lnTo>
                    <a:pt x="1398" y="1747"/>
                  </a:lnTo>
                  <a:lnTo>
                    <a:pt x="1398" y="1744"/>
                  </a:lnTo>
                  <a:lnTo>
                    <a:pt x="1395" y="1744"/>
                  </a:lnTo>
                  <a:lnTo>
                    <a:pt x="1395" y="1744"/>
                  </a:lnTo>
                  <a:lnTo>
                    <a:pt x="1392" y="1741"/>
                  </a:lnTo>
                  <a:lnTo>
                    <a:pt x="1389" y="1735"/>
                  </a:lnTo>
                  <a:lnTo>
                    <a:pt x="1389" y="1732"/>
                  </a:lnTo>
                  <a:lnTo>
                    <a:pt x="1383" y="1729"/>
                  </a:lnTo>
                  <a:lnTo>
                    <a:pt x="1380" y="1726"/>
                  </a:lnTo>
                  <a:lnTo>
                    <a:pt x="1377" y="1726"/>
                  </a:lnTo>
                  <a:lnTo>
                    <a:pt x="1377" y="1723"/>
                  </a:lnTo>
                  <a:lnTo>
                    <a:pt x="1374" y="1720"/>
                  </a:lnTo>
                  <a:lnTo>
                    <a:pt x="1371" y="1717"/>
                  </a:lnTo>
                  <a:lnTo>
                    <a:pt x="1371" y="1714"/>
                  </a:lnTo>
                  <a:lnTo>
                    <a:pt x="1371" y="1708"/>
                  </a:lnTo>
                  <a:lnTo>
                    <a:pt x="1371" y="1708"/>
                  </a:lnTo>
                  <a:lnTo>
                    <a:pt x="1368" y="1705"/>
                  </a:lnTo>
                  <a:lnTo>
                    <a:pt x="1368" y="1698"/>
                  </a:lnTo>
                  <a:lnTo>
                    <a:pt x="1365" y="1695"/>
                  </a:lnTo>
                  <a:lnTo>
                    <a:pt x="1365" y="1695"/>
                  </a:lnTo>
                  <a:lnTo>
                    <a:pt x="1365" y="1686"/>
                  </a:lnTo>
                  <a:lnTo>
                    <a:pt x="1368" y="1683"/>
                  </a:lnTo>
                  <a:lnTo>
                    <a:pt x="1368" y="1680"/>
                  </a:lnTo>
                  <a:lnTo>
                    <a:pt x="1365" y="1677"/>
                  </a:lnTo>
                  <a:lnTo>
                    <a:pt x="1365" y="1677"/>
                  </a:lnTo>
                  <a:lnTo>
                    <a:pt x="1368" y="1680"/>
                  </a:lnTo>
                  <a:lnTo>
                    <a:pt x="1371" y="1680"/>
                  </a:lnTo>
                  <a:lnTo>
                    <a:pt x="1371" y="1680"/>
                  </a:lnTo>
                  <a:lnTo>
                    <a:pt x="1374" y="1680"/>
                  </a:lnTo>
                  <a:lnTo>
                    <a:pt x="1380" y="1686"/>
                  </a:lnTo>
                  <a:lnTo>
                    <a:pt x="1380" y="1686"/>
                  </a:lnTo>
                  <a:lnTo>
                    <a:pt x="1383" y="1686"/>
                  </a:lnTo>
                  <a:lnTo>
                    <a:pt x="1383" y="1686"/>
                  </a:lnTo>
                  <a:lnTo>
                    <a:pt x="1383" y="1683"/>
                  </a:lnTo>
                  <a:lnTo>
                    <a:pt x="1386" y="1683"/>
                  </a:lnTo>
                  <a:lnTo>
                    <a:pt x="1389" y="1686"/>
                  </a:lnTo>
                  <a:lnTo>
                    <a:pt x="1389" y="1686"/>
                  </a:lnTo>
                  <a:lnTo>
                    <a:pt x="1392" y="1686"/>
                  </a:lnTo>
                  <a:lnTo>
                    <a:pt x="1392" y="1689"/>
                  </a:lnTo>
                  <a:lnTo>
                    <a:pt x="1395" y="1692"/>
                  </a:lnTo>
                  <a:lnTo>
                    <a:pt x="1402" y="1692"/>
                  </a:lnTo>
                  <a:lnTo>
                    <a:pt x="1402" y="1692"/>
                  </a:lnTo>
                  <a:lnTo>
                    <a:pt x="1405" y="1692"/>
                  </a:lnTo>
                  <a:lnTo>
                    <a:pt x="1405" y="1692"/>
                  </a:lnTo>
                  <a:lnTo>
                    <a:pt x="1405" y="1695"/>
                  </a:lnTo>
                  <a:lnTo>
                    <a:pt x="1405" y="1695"/>
                  </a:lnTo>
                  <a:lnTo>
                    <a:pt x="1405" y="1695"/>
                  </a:lnTo>
                  <a:lnTo>
                    <a:pt x="1402" y="1695"/>
                  </a:lnTo>
                  <a:lnTo>
                    <a:pt x="1405" y="1698"/>
                  </a:lnTo>
                  <a:lnTo>
                    <a:pt x="1405" y="1698"/>
                  </a:lnTo>
                  <a:lnTo>
                    <a:pt x="1402" y="1701"/>
                  </a:lnTo>
                  <a:lnTo>
                    <a:pt x="1405" y="1705"/>
                  </a:lnTo>
                  <a:lnTo>
                    <a:pt x="1408" y="1708"/>
                  </a:lnTo>
                  <a:lnTo>
                    <a:pt x="1408" y="1714"/>
                  </a:lnTo>
                  <a:lnTo>
                    <a:pt x="1411" y="1717"/>
                  </a:lnTo>
                  <a:lnTo>
                    <a:pt x="1411" y="1720"/>
                  </a:lnTo>
                  <a:lnTo>
                    <a:pt x="1411" y="1723"/>
                  </a:lnTo>
                  <a:lnTo>
                    <a:pt x="1414" y="1723"/>
                  </a:lnTo>
                  <a:lnTo>
                    <a:pt x="1414" y="1726"/>
                  </a:lnTo>
                  <a:lnTo>
                    <a:pt x="1417" y="1732"/>
                  </a:lnTo>
                  <a:lnTo>
                    <a:pt x="1417" y="1732"/>
                  </a:lnTo>
                  <a:lnTo>
                    <a:pt x="1417" y="1735"/>
                  </a:lnTo>
                  <a:lnTo>
                    <a:pt x="1420" y="1735"/>
                  </a:lnTo>
                  <a:lnTo>
                    <a:pt x="1420" y="1735"/>
                  </a:lnTo>
                  <a:lnTo>
                    <a:pt x="1423" y="1738"/>
                  </a:lnTo>
                  <a:lnTo>
                    <a:pt x="1423" y="1741"/>
                  </a:lnTo>
                  <a:lnTo>
                    <a:pt x="1423" y="1744"/>
                  </a:lnTo>
                  <a:lnTo>
                    <a:pt x="1426" y="1747"/>
                  </a:lnTo>
                  <a:lnTo>
                    <a:pt x="1429" y="1747"/>
                  </a:lnTo>
                  <a:lnTo>
                    <a:pt x="1429" y="1747"/>
                  </a:lnTo>
                  <a:lnTo>
                    <a:pt x="1429" y="1750"/>
                  </a:lnTo>
                  <a:lnTo>
                    <a:pt x="1429" y="1750"/>
                  </a:lnTo>
                  <a:lnTo>
                    <a:pt x="1432" y="1753"/>
                  </a:lnTo>
                  <a:lnTo>
                    <a:pt x="1432" y="1756"/>
                  </a:lnTo>
                  <a:lnTo>
                    <a:pt x="1438" y="1756"/>
                  </a:lnTo>
                  <a:lnTo>
                    <a:pt x="1441" y="1762"/>
                  </a:lnTo>
                  <a:lnTo>
                    <a:pt x="1444" y="1765"/>
                  </a:lnTo>
                  <a:lnTo>
                    <a:pt x="1447" y="1768"/>
                  </a:lnTo>
                  <a:lnTo>
                    <a:pt x="1450" y="1768"/>
                  </a:lnTo>
                  <a:lnTo>
                    <a:pt x="1450" y="1768"/>
                  </a:lnTo>
                  <a:lnTo>
                    <a:pt x="1453" y="1768"/>
                  </a:lnTo>
                  <a:lnTo>
                    <a:pt x="1456" y="1768"/>
                  </a:lnTo>
                  <a:lnTo>
                    <a:pt x="1456" y="1771"/>
                  </a:lnTo>
                  <a:lnTo>
                    <a:pt x="1456" y="1774"/>
                  </a:lnTo>
                  <a:lnTo>
                    <a:pt x="1456" y="1777"/>
                  </a:lnTo>
                  <a:lnTo>
                    <a:pt x="1456" y="1777"/>
                  </a:lnTo>
                  <a:lnTo>
                    <a:pt x="1456" y="1780"/>
                  </a:lnTo>
                  <a:lnTo>
                    <a:pt x="1459" y="1780"/>
                  </a:lnTo>
                  <a:lnTo>
                    <a:pt x="1459" y="1783"/>
                  </a:lnTo>
                  <a:lnTo>
                    <a:pt x="1462" y="1783"/>
                  </a:lnTo>
                  <a:lnTo>
                    <a:pt x="1468" y="1787"/>
                  </a:lnTo>
                  <a:lnTo>
                    <a:pt x="1471" y="1787"/>
                  </a:lnTo>
                  <a:lnTo>
                    <a:pt x="1471" y="1790"/>
                  </a:lnTo>
                  <a:lnTo>
                    <a:pt x="1471" y="1790"/>
                  </a:lnTo>
                  <a:lnTo>
                    <a:pt x="1471" y="1793"/>
                  </a:lnTo>
                  <a:lnTo>
                    <a:pt x="1474" y="1796"/>
                  </a:lnTo>
                  <a:lnTo>
                    <a:pt x="1474" y="1796"/>
                  </a:lnTo>
                  <a:lnTo>
                    <a:pt x="1480" y="1796"/>
                  </a:lnTo>
                  <a:lnTo>
                    <a:pt x="1483" y="1799"/>
                  </a:lnTo>
                  <a:lnTo>
                    <a:pt x="1483" y="1802"/>
                  </a:lnTo>
                  <a:lnTo>
                    <a:pt x="1483" y="1802"/>
                  </a:lnTo>
                  <a:lnTo>
                    <a:pt x="1483" y="1802"/>
                  </a:lnTo>
                  <a:lnTo>
                    <a:pt x="1486" y="1805"/>
                  </a:lnTo>
                  <a:lnTo>
                    <a:pt x="1486" y="1805"/>
                  </a:lnTo>
                  <a:lnTo>
                    <a:pt x="1486" y="1805"/>
                  </a:lnTo>
                  <a:lnTo>
                    <a:pt x="1486" y="1805"/>
                  </a:lnTo>
                  <a:lnTo>
                    <a:pt x="1483" y="1805"/>
                  </a:lnTo>
                  <a:lnTo>
                    <a:pt x="1480" y="1808"/>
                  </a:lnTo>
                  <a:lnTo>
                    <a:pt x="1480" y="1811"/>
                  </a:lnTo>
                  <a:lnTo>
                    <a:pt x="1480" y="1817"/>
                  </a:lnTo>
                  <a:lnTo>
                    <a:pt x="1483" y="1820"/>
                  </a:lnTo>
                  <a:lnTo>
                    <a:pt x="1483" y="1820"/>
                  </a:lnTo>
                  <a:lnTo>
                    <a:pt x="1486" y="1820"/>
                  </a:lnTo>
                  <a:lnTo>
                    <a:pt x="1486" y="1820"/>
                  </a:lnTo>
                  <a:lnTo>
                    <a:pt x="1490" y="1820"/>
                  </a:lnTo>
                  <a:lnTo>
                    <a:pt x="1490" y="1817"/>
                  </a:lnTo>
                  <a:lnTo>
                    <a:pt x="1493" y="1817"/>
                  </a:lnTo>
                  <a:lnTo>
                    <a:pt x="1493" y="1817"/>
                  </a:lnTo>
                  <a:lnTo>
                    <a:pt x="1490" y="1820"/>
                  </a:lnTo>
                  <a:lnTo>
                    <a:pt x="1486" y="1820"/>
                  </a:lnTo>
                  <a:lnTo>
                    <a:pt x="1486" y="1820"/>
                  </a:lnTo>
                  <a:lnTo>
                    <a:pt x="1490" y="1823"/>
                  </a:lnTo>
                  <a:lnTo>
                    <a:pt x="1493" y="1820"/>
                  </a:lnTo>
                  <a:lnTo>
                    <a:pt x="1493" y="1820"/>
                  </a:lnTo>
                  <a:lnTo>
                    <a:pt x="1493" y="1820"/>
                  </a:lnTo>
                  <a:lnTo>
                    <a:pt x="1496" y="1823"/>
                  </a:lnTo>
                  <a:lnTo>
                    <a:pt x="1496" y="1823"/>
                  </a:lnTo>
                  <a:lnTo>
                    <a:pt x="1502" y="1826"/>
                  </a:lnTo>
                  <a:lnTo>
                    <a:pt x="1502" y="1829"/>
                  </a:lnTo>
                  <a:lnTo>
                    <a:pt x="1508" y="1832"/>
                  </a:lnTo>
                  <a:lnTo>
                    <a:pt x="1508" y="1832"/>
                  </a:lnTo>
                  <a:lnTo>
                    <a:pt x="1511" y="1832"/>
                  </a:lnTo>
                  <a:lnTo>
                    <a:pt x="1508" y="1832"/>
                  </a:lnTo>
                  <a:lnTo>
                    <a:pt x="1508" y="1832"/>
                  </a:lnTo>
                  <a:lnTo>
                    <a:pt x="1505" y="1832"/>
                  </a:lnTo>
                  <a:lnTo>
                    <a:pt x="1505" y="1832"/>
                  </a:lnTo>
                  <a:lnTo>
                    <a:pt x="1505" y="1832"/>
                  </a:lnTo>
                  <a:lnTo>
                    <a:pt x="1505" y="1832"/>
                  </a:lnTo>
                  <a:lnTo>
                    <a:pt x="1511" y="1838"/>
                  </a:lnTo>
                  <a:lnTo>
                    <a:pt x="1511" y="1838"/>
                  </a:lnTo>
                  <a:lnTo>
                    <a:pt x="1511" y="1841"/>
                  </a:lnTo>
                  <a:lnTo>
                    <a:pt x="1514" y="1844"/>
                  </a:lnTo>
                  <a:lnTo>
                    <a:pt x="1517" y="1844"/>
                  </a:lnTo>
                  <a:lnTo>
                    <a:pt x="1517" y="1844"/>
                  </a:lnTo>
                  <a:lnTo>
                    <a:pt x="1520" y="1844"/>
                  </a:lnTo>
                  <a:lnTo>
                    <a:pt x="1520" y="1844"/>
                  </a:lnTo>
                  <a:lnTo>
                    <a:pt x="1520" y="1844"/>
                  </a:lnTo>
                  <a:lnTo>
                    <a:pt x="1520" y="1844"/>
                  </a:lnTo>
                  <a:lnTo>
                    <a:pt x="1520" y="1847"/>
                  </a:lnTo>
                  <a:lnTo>
                    <a:pt x="1520" y="1847"/>
                  </a:lnTo>
                  <a:lnTo>
                    <a:pt x="1517" y="1844"/>
                  </a:lnTo>
                  <a:lnTo>
                    <a:pt x="1514" y="1844"/>
                  </a:lnTo>
                  <a:lnTo>
                    <a:pt x="1529" y="1853"/>
                  </a:lnTo>
                  <a:lnTo>
                    <a:pt x="1532" y="1856"/>
                  </a:lnTo>
                  <a:lnTo>
                    <a:pt x="1538" y="1862"/>
                  </a:lnTo>
                  <a:lnTo>
                    <a:pt x="1541" y="1866"/>
                  </a:lnTo>
                  <a:lnTo>
                    <a:pt x="1544" y="1872"/>
                  </a:lnTo>
                  <a:lnTo>
                    <a:pt x="1547" y="1875"/>
                  </a:lnTo>
                  <a:lnTo>
                    <a:pt x="1550" y="1881"/>
                  </a:lnTo>
                  <a:lnTo>
                    <a:pt x="1553" y="1881"/>
                  </a:lnTo>
                  <a:lnTo>
                    <a:pt x="1556" y="1884"/>
                  </a:lnTo>
                  <a:lnTo>
                    <a:pt x="1559" y="1893"/>
                  </a:lnTo>
                  <a:lnTo>
                    <a:pt x="1559" y="1899"/>
                  </a:lnTo>
                  <a:lnTo>
                    <a:pt x="1562" y="1902"/>
                  </a:lnTo>
                  <a:lnTo>
                    <a:pt x="1562" y="1905"/>
                  </a:lnTo>
                  <a:lnTo>
                    <a:pt x="1565" y="1908"/>
                  </a:lnTo>
                  <a:lnTo>
                    <a:pt x="1568" y="1911"/>
                  </a:lnTo>
                  <a:lnTo>
                    <a:pt x="1568" y="1911"/>
                  </a:lnTo>
                  <a:lnTo>
                    <a:pt x="1568" y="1914"/>
                  </a:lnTo>
                  <a:lnTo>
                    <a:pt x="1568" y="1917"/>
                  </a:lnTo>
                  <a:lnTo>
                    <a:pt x="1565" y="1920"/>
                  </a:lnTo>
                  <a:lnTo>
                    <a:pt x="1565" y="1923"/>
                  </a:lnTo>
                  <a:lnTo>
                    <a:pt x="1562" y="1923"/>
                  </a:lnTo>
                  <a:lnTo>
                    <a:pt x="1562" y="1923"/>
                  </a:lnTo>
                  <a:lnTo>
                    <a:pt x="1562" y="1926"/>
                  </a:lnTo>
                  <a:lnTo>
                    <a:pt x="1565" y="1926"/>
                  </a:lnTo>
                  <a:lnTo>
                    <a:pt x="1565" y="1926"/>
                  </a:lnTo>
                  <a:lnTo>
                    <a:pt x="1568" y="1926"/>
                  </a:lnTo>
                  <a:lnTo>
                    <a:pt x="1568" y="1929"/>
                  </a:lnTo>
                  <a:lnTo>
                    <a:pt x="1568" y="1929"/>
                  </a:lnTo>
                  <a:lnTo>
                    <a:pt x="1565" y="1932"/>
                  </a:lnTo>
                  <a:lnTo>
                    <a:pt x="1562" y="1932"/>
                  </a:lnTo>
                  <a:lnTo>
                    <a:pt x="1559" y="1932"/>
                  </a:lnTo>
                  <a:lnTo>
                    <a:pt x="1559" y="1932"/>
                  </a:lnTo>
                  <a:lnTo>
                    <a:pt x="1559" y="1935"/>
                  </a:lnTo>
                  <a:lnTo>
                    <a:pt x="1562" y="1938"/>
                  </a:lnTo>
                  <a:lnTo>
                    <a:pt x="1562" y="1941"/>
                  </a:lnTo>
                  <a:lnTo>
                    <a:pt x="1562" y="1941"/>
                  </a:lnTo>
                  <a:lnTo>
                    <a:pt x="1568" y="1948"/>
                  </a:lnTo>
                  <a:lnTo>
                    <a:pt x="1571" y="1951"/>
                  </a:lnTo>
                  <a:lnTo>
                    <a:pt x="1571" y="1954"/>
                  </a:lnTo>
                  <a:lnTo>
                    <a:pt x="1574" y="1957"/>
                  </a:lnTo>
                  <a:lnTo>
                    <a:pt x="1581" y="1960"/>
                  </a:lnTo>
                  <a:lnTo>
                    <a:pt x="1587" y="1963"/>
                  </a:lnTo>
                  <a:lnTo>
                    <a:pt x="1590" y="1963"/>
                  </a:lnTo>
                  <a:lnTo>
                    <a:pt x="1593" y="1966"/>
                  </a:lnTo>
                  <a:lnTo>
                    <a:pt x="1596" y="1969"/>
                  </a:lnTo>
                  <a:lnTo>
                    <a:pt x="1602" y="1972"/>
                  </a:lnTo>
                  <a:lnTo>
                    <a:pt x="1602" y="1975"/>
                  </a:lnTo>
                  <a:lnTo>
                    <a:pt x="1605" y="1978"/>
                  </a:lnTo>
                  <a:lnTo>
                    <a:pt x="1614" y="1981"/>
                  </a:lnTo>
                  <a:lnTo>
                    <a:pt x="1620" y="1984"/>
                  </a:lnTo>
                  <a:lnTo>
                    <a:pt x="1626" y="1984"/>
                  </a:lnTo>
                  <a:lnTo>
                    <a:pt x="1632" y="1987"/>
                  </a:lnTo>
                  <a:lnTo>
                    <a:pt x="1635" y="1987"/>
                  </a:lnTo>
                  <a:lnTo>
                    <a:pt x="1638" y="1987"/>
                  </a:lnTo>
                  <a:lnTo>
                    <a:pt x="1638" y="1987"/>
                  </a:lnTo>
                  <a:lnTo>
                    <a:pt x="1641" y="1990"/>
                  </a:lnTo>
                  <a:lnTo>
                    <a:pt x="1644" y="1993"/>
                  </a:lnTo>
                  <a:lnTo>
                    <a:pt x="1647" y="1993"/>
                  </a:lnTo>
                  <a:lnTo>
                    <a:pt x="1650" y="1996"/>
                  </a:lnTo>
                  <a:lnTo>
                    <a:pt x="1653" y="1999"/>
                  </a:lnTo>
                  <a:lnTo>
                    <a:pt x="1656" y="2002"/>
                  </a:lnTo>
                  <a:lnTo>
                    <a:pt x="1659" y="2002"/>
                  </a:lnTo>
                  <a:lnTo>
                    <a:pt x="1668" y="2005"/>
                  </a:lnTo>
                  <a:lnTo>
                    <a:pt x="1672" y="2008"/>
                  </a:lnTo>
                  <a:lnTo>
                    <a:pt x="1678" y="2008"/>
                  </a:lnTo>
                  <a:lnTo>
                    <a:pt x="1684" y="2011"/>
                  </a:lnTo>
                  <a:lnTo>
                    <a:pt x="1693" y="2014"/>
                  </a:lnTo>
                  <a:lnTo>
                    <a:pt x="1699" y="2014"/>
                  </a:lnTo>
                  <a:lnTo>
                    <a:pt x="1702" y="2017"/>
                  </a:lnTo>
                  <a:lnTo>
                    <a:pt x="1705" y="2017"/>
                  </a:lnTo>
                  <a:lnTo>
                    <a:pt x="1708" y="2020"/>
                  </a:lnTo>
                  <a:lnTo>
                    <a:pt x="1717" y="2024"/>
                  </a:lnTo>
                  <a:lnTo>
                    <a:pt x="1726" y="2030"/>
                  </a:lnTo>
                  <a:lnTo>
                    <a:pt x="1738" y="2030"/>
                  </a:lnTo>
                  <a:lnTo>
                    <a:pt x="1744" y="2033"/>
                  </a:lnTo>
                  <a:lnTo>
                    <a:pt x="1750" y="2036"/>
                  </a:lnTo>
                  <a:lnTo>
                    <a:pt x="1753" y="2036"/>
                  </a:lnTo>
                  <a:lnTo>
                    <a:pt x="1756" y="2036"/>
                  </a:lnTo>
                  <a:lnTo>
                    <a:pt x="1766" y="2030"/>
                  </a:lnTo>
                  <a:lnTo>
                    <a:pt x="1772" y="2030"/>
                  </a:lnTo>
                  <a:lnTo>
                    <a:pt x="1781" y="2024"/>
                  </a:lnTo>
                  <a:lnTo>
                    <a:pt x="1784" y="2024"/>
                  </a:lnTo>
                  <a:lnTo>
                    <a:pt x="1787" y="2024"/>
                  </a:lnTo>
                  <a:lnTo>
                    <a:pt x="1787" y="2024"/>
                  </a:lnTo>
                  <a:lnTo>
                    <a:pt x="1787" y="2024"/>
                  </a:lnTo>
                  <a:lnTo>
                    <a:pt x="1784" y="2024"/>
                  </a:lnTo>
                  <a:lnTo>
                    <a:pt x="1784" y="2020"/>
                  </a:lnTo>
                  <a:lnTo>
                    <a:pt x="1784" y="2020"/>
                  </a:lnTo>
                  <a:lnTo>
                    <a:pt x="1784" y="2020"/>
                  </a:lnTo>
                  <a:lnTo>
                    <a:pt x="1787" y="2020"/>
                  </a:lnTo>
                  <a:lnTo>
                    <a:pt x="1787" y="2020"/>
                  </a:lnTo>
                  <a:lnTo>
                    <a:pt x="1787" y="2020"/>
                  </a:lnTo>
                  <a:lnTo>
                    <a:pt x="1787" y="2020"/>
                  </a:lnTo>
                  <a:lnTo>
                    <a:pt x="1787" y="2020"/>
                  </a:lnTo>
                  <a:lnTo>
                    <a:pt x="1790" y="2020"/>
                  </a:lnTo>
                  <a:lnTo>
                    <a:pt x="1790" y="2020"/>
                  </a:lnTo>
                  <a:lnTo>
                    <a:pt x="1793" y="2020"/>
                  </a:lnTo>
                  <a:lnTo>
                    <a:pt x="1790" y="2024"/>
                  </a:lnTo>
                  <a:lnTo>
                    <a:pt x="1790" y="2024"/>
                  </a:lnTo>
                  <a:lnTo>
                    <a:pt x="1793" y="2024"/>
                  </a:lnTo>
                  <a:lnTo>
                    <a:pt x="1805" y="2027"/>
                  </a:lnTo>
                  <a:lnTo>
                    <a:pt x="1802" y="2027"/>
                  </a:lnTo>
                  <a:lnTo>
                    <a:pt x="1799" y="2024"/>
                  </a:lnTo>
                  <a:lnTo>
                    <a:pt x="1799" y="2024"/>
                  </a:lnTo>
                  <a:lnTo>
                    <a:pt x="1799" y="2024"/>
                  </a:lnTo>
                  <a:lnTo>
                    <a:pt x="1796" y="2024"/>
                  </a:lnTo>
                  <a:lnTo>
                    <a:pt x="1796" y="2024"/>
                  </a:lnTo>
                  <a:lnTo>
                    <a:pt x="1796" y="2020"/>
                  </a:lnTo>
                  <a:lnTo>
                    <a:pt x="1796" y="2020"/>
                  </a:lnTo>
                  <a:lnTo>
                    <a:pt x="1796" y="2024"/>
                  </a:lnTo>
                  <a:lnTo>
                    <a:pt x="1799" y="2024"/>
                  </a:lnTo>
                  <a:lnTo>
                    <a:pt x="1802" y="2024"/>
                  </a:lnTo>
                  <a:lnTo>
                    <a:pt x="1805" y="2027"/>
                  </a:lnTo>
                  <a:lnTo>
                    <a:pt x="1808" y="2030"/>
                  </a:lnTo>
                  <a:lnTo>
                    <a:pt x="1814" y="2033"/>
                  </a:lnTo>
                  <a:lnTo>
                    <a:pt x="1820" y="2039"/>
                  </a:lnTo>
                  <a:lnTo>
                    <a:pt x="1823" y="2042"/>
                  </a:lnTo>
                  <a:lnTo>
                    <a:pt x="1826" y="2045"/>
                  </a:lnTo>
                  <a:lnTo>
                    <a:pt x="1829" y="2048"/>
                  </a:lnTo>
                  <a:lnTo>
                    <a:pt x="1835" y="2054"/>
                  </a:lnTo>
                  <a:lnTo>
                    <a:pt x="1841" y="2060"/>
                  </a:lnTo>
                  <a:lnTo>
                    <a:pt x="1841" y="2060"/>
                  </a:lnTo>
                  <a:lnTo>
                    <a:pt x="1850" y="2066"/>
                  </a:lnTo>
                  <a:lnTo>
                    <a:pt x="1854" y="2069"/>
                  </a:lnTo>
                  <a:lnTo>
                    <a:pt x="1860" y="2072"/>
                  </a:lnTo>
                  <a:lnTo>
                    <a:pt x="1863" y="2072"/>
                  </a:lnTo>
                  <a:lnTo>
                    <a:pt x="1875" y="2072"/>
                  </a:lnTo>
                  <a:lnTo>
                    <a:pt x="1878" y="2072"/>
                  </a:lnTo>
                  <a:lnTo>
                    <a:pt x="1887" y="2075"/>
                  </a:lnTo>
                  <a:lnTo>
                    <a:pt x="1887" y="2078"/>
                  </a:lnTo>
                  <a:lnTo>
                    <a:pt x="1893" y="2081"/>
                  </a:lnTo>
                  <a:lnTo>
                    <a:pt x="1899" y="2081"/>
                  </a:lnTo>
                  <a:lnTo>
                    <a:pt x="1902" y="2081"/>
                  </a:lnTo>
                  <a:lnTo>
                    <a:pt x="1911" y="2084"/>
                  </a:lnTo>
                  <a:lnTo>
                    <a:pt x="1920" y="2087"/>
                  </a:lnTo>
                  <a:lnTo>
                    <a:pt x="1920" y="2087"/>
                  </a:lnTo>
                  <a:lnTo>
                    <a:pt x="1917" y="2087"/>
                  </a:lnTo>
                  <a:lnTo>
                    <a:pt x="1917" y="2087"/>
                  </a:lnTo>
                  <a:lnTo>
                    <a:pt x="1914" y="2087"/>
                  </a:lnTo>
                  <a:lnTo>
                    <a:pt x="1917" y="2087"/>
                  </a:lnTo>
                  <a:lnTo>
                    <a:pt x="1920" y="2087"/>
                  </a:lnTo>
                  <a:lnTo>
                    <a:pt x="1926" y="2087"/>
                  </a:lnTo>
                  <a:lnTo>
                    <a:pt x="1929" y="2087"/>
                  </a:lnTo>
                  <a:lnTo>
                    <a:pt x="1932" y="2087"/>
                  </a:lnTo>
                  <a:lnTo>
                    <a:pt x="1932" y="2087"/>
                  </a:lnTo>
                  <a:lnTo>
                    <a:pt x="1932" y="2084"/>
                  </a:lnTo>
                  <a:lnTo>
                    <a:pt x="1932" y="2084"/>
                  </a:lnTo>
                  <a:lnTo>
                    <a:pt x="1932" y="2084"/>
                  </a:lnTo>
                  <a:lnTo>
                    <a:pt x="1935" y="2084"/>
                  </a:lnTo>
                  <a:lnTo>
                    <a:pt x="1935" y="2084"/>
                  </a:lnTo>
                  <a:lnTo>
                    <a:pt x="1938" y="2084"/>
                  </a:lnTo>
                  <a:lnTo>
                    <a:pt x="1941" y="2084"/>
                  </a:lnTo>
                  <a:lnTo>
                    <a:pt x="1941" y="2084"/>
                  </a:lnTo>
                  <a:lnTo>
                    <a:pt x="1941" y="2087"/>
                  </a:lnTo>
                  <a:lnTo>
                    <a:pt x="1941" y="2087"/>
                  </a:lnTo>
                  <a:lnTo>
                    <a:pt x="1941" y="2090"/>
                  </a:lnTo>
                  <a:lnTo>
                    <a:pt x="1945" y="2090"/>
                  </a:lnTo>
                  <a:lnTo>
                    <a:pt x="1945" y="2093"/>
                  </a:lnTo>
                  <a:lnTo>
                    <a:pt x="1945" y="2093"/>
                  </a:lnTo>
                  <a:lnTo>
                    <a:pt x="1941" y="2093"/>
                  </a:lnTo>
                  <a:lnTo>
                    <a:pt x="1941" y="2093"/>
                  </a:lnTo>
                  <a:lnTo>
                    <a:pt x="1941" y="2093"/>
                  </a:lnTo>
                  <a:lnTo>
                    <a:pt x="1938" y="2090"/>
                  </a:lnTo>
                  <a:lnTo>
                    <a:pt x="1938" y="2090"/>
                  </a:lnTo>
                  <a:lnTo>
                    <a:pt x="1935" y="2093"/>
                  </a:lnTo>
                  <a:lnTo>
                    <a:pt x="1935" y="2093"/>
                  </a:lnTo>
                  <a:lnTo>
                    <a:pt x="1941" y="2096"/>
                  </a:lnTo>
                  <a:lnTo>
                    <a:pt x="1948" y="2102"/>
                  </a:lnTo>
                  <a:lnTo>
                    <a:pt x="1948" y="2102"/>
                  </a:lnTo>
                  <a:lnTo>
                    <a:pt x="1954" y="2109"/>
                  </a:lnTo>
                  <a:lnTo>
                    <a:pt x="1957" y="2109"/>
                  </a:lnTo>
                  <a:lnTo>
                    <a:pt x="1957" y="2115"/>
                  </a:lnTo>
                  <a:lnTo>
                    <a:pt x="1963" y="2118"/>
                  </a:lnTo>
                  <a:lnTo>
                    <a:pt x="1972" y="2127"/>
                  </a:lnTo>
                  <a:lnTo>
                    <a:pt x="1975" y="2130"/>
                  </a:lnTo>
                  <a:lnTo>
                    <a:pt x="1978" y="2133"/>
                  </a:lnTo>
                  <a:lnTo>
                    <a:pt x="1978" y="2133"/>
                  </a:lnTo>
                  <a:lnTo>
                    <a:pt x="1978" y="2133"/>
                  </a:lnTo>
                  <a:lnTo>
                    <a:pt x="1978" y="2133"/>
                  </a:lnTo>
                  <a:lnTo>
                    <a:pt x="1975" y="2136"/>
                  </a:lnTo>
                  <a:lnTo>
                    <a:pt x="1975" y="2136"/>
                  </a:lnTo>
                  <a:lnTo>
                    <a:pt x="1975" y="2136"/>
                  </a:lnTo>
                  <a:lnTo>
                    <a:pt x="1978" y="2139"/>
                  </a:lnTo>
                  <a:lnTo>
                    <a:pt x="1978" y="2139"/>
                  </a:lnTo>
                  <a:lnTo>
                    <a:pt x="1978" y="2142"/>
                  </a:lnTo>
                  <a:lnTo>
                    <a:pt x="1978" y="2142"/>
                  </a:lnTo>
                  <a:lnTo>
                    <a:pt x="1978" y="2142"/>
                  </a:lnTo>
                  <a:lnTo>
                    <a:pt x="1975" y="2148"/>
                  </a:lnTo>
                  <a:lnTo>
                    <a:pt x="1975" y="2148"/>
                  </a:lnTo>
                  <a:lnTo>
                    <a:pt x="1975" y="2151"/>
                  </a:lnTo>
                  <a:lnTo>
                    <a:pt x="1978" y="2157"/>
                  </a:lnTo>
                  <a:lnTo>
                    <a:pt x="1981" y="2157"/>
                  </a:lnTo>
                  <a:lnTo>
                    <a:pt x="1987" y="2160"/>
                  </a:lnTo>
                  <a:lnTo>
                    <a:pt x="1990" y="2163"/>
                  </a:lnTo>
                  <a:lnTo>
                    <a:pt x="1990" y="2163"/>
                  </a:lnTo>
                  <a:lnTo>
                    <a:pt x="1990" y="2163"/>
                  </a:lnTo>
                  <a:lnTo>
                    <a:pt x="1990" y="2163"/>
                  </a:lnTo>
                  <a:lnTo>
                    <a:pt x="1993" y="2160"/>
                  </a:lnTo>
                  <a:lnTo>
                    <a:pt x="1996" y="2160"/>
                  </a:lnTo>
                  <a:lnTo>
                    <a:pt x="1993" y="2157"/>
                  </a:lnTo>
                  <a:lnTo>
                    <a:pt x="1993" y="2157"/>
                  </a:lnTo>
                  <a:lnTo>
                    <a:pt x="1990" y="2154"/>
                  </a:lnTo>
                  <a:lnTo>
                    <a:pt x="1987" y="2154"/>
                  </a:lnTo>
                  <a:lnTo>
                    <a:pt x="1987" y="2148"/>
                  </a:lnTo>
                  <a:lnTo>
                    <a:pt x="1987" y="2151"/>
                  </a:lnTo>
                  <a:lnTo>
                    <a:pt x="1987" y="2151"/>
                  </a:lnTo>
                  <a:lnTo>
                    <a:pt x="1993" y="2151"/>
                  </a:lnTo>
                  <a:lnTo>
                    <a:pt x="1999" y="2157"/>
                  </a:lnTo>
                  <a:lnTo>
                    <a:pt x="1999" y="2160"/>
                  </a:lnTo>
                  <a:lnTo>
                    <a:pt x="1999" y="2160"/>
                  </a:lnTo>
                  <a:lnTo>
                    <a:pt x="1999" y="2163"/>
                  </a:lnTo>
                  <a:lnTo>
                    <a:pt x="2002" y="2163"/>
                  </a:lnTo>
                  <a:lnTo>
                    <a:pt x="2002" y="2166"/>
                  </a:lnTo>
                  <a:lnTo>
                    <a:pt x="2008" y="2166"/>
                  </a:lnTo>
                  <a:lnTo>
                    <a:pt x="2011" y="2169"/>
                  </a:lnTo>
                  <a:lnTo>
                    <a:pt x="2014" y="2169"/>
                  </a:lnTo>
                  <a:lnTo>
                    <a:pt x="2020" y="2172"/>
                  </a:lnTo>
                  <a:lnTo>
                    <a:pt x="2020" y="2175"/>
                  </a:lnTo>
                  <a:lnTo>
                    <a:pt x="2020" y="2175"/>
                  </a:lnTo>
                  <a:lnTo>
                    <a:pt x="2020" y="2181"/>
                  </a:lnTo>
                  <a:lnTo>
                    <a:pt x="2020" y="2181"/>
                  </a:lnTo>
                  <a:lnTo>
                    <a:pt x="2020" y="2185"/>
                  </a:lnTo>
                  <a:lnTo>
                    <a:pt x="2020" y="2188"/>
                  </a:lnTo>
                  <a:lnTo>
                    <a:pt x="2023" y="2188"/>
                  </a:lnTo>
                  <a:lnTo>
                    <a:pt x="2026" y="2188"/>
                  </a:lnTo>
                  <a:lnTo>
                    <a:pt x="2026" y="2188"/>
                  </a:lnTo>
                  <a:lnTo>
                    <a:pt x="2029" y="2188"/>
                  </a:lnTo>
                  <a:lnTo>
                    <a:pt x="2029" y="2188"/>
                  </a:lnTo>
                  <a:lnTo>
                    <a:pt x="2029" y="2188"/>
                  </a:lnTo>
                  <a:lnTo>
                    <a:pt x="2026" y="2185"/>
                  </a:lnTo>
                  <a:lnTo>
                    <a:pt x="2023" y="2181"/>
                  </a:lnTo>
                  <a:lnTo>
                    <a:pt x="2026" y="2181"/>
                  </a:lnTo>
                  <a:lnTo>
                    <a:pt x="2029" y="2181"/>
                  </a:lnTo>
                  <a:lnTo>
                    <a:pt x="2033" y="2185"/>
                  </a:lnTo>
                  <a:lnTo>
                    <a:pt x="2033" y="2188"/>
                  </a:lnTo>
                  <a:lnTo>
                    <a:pt x="2033" y="2191"/>
                  </a:lnTo>
                  <a:lnTo>
                    <a:pt x="2033" y="2191"/>
                  </a:lnTo>
                  <a:lnTo>
                    <a:pt x="2036" y="2194"/>
                  </a:lnTo>
                  <a:lnTo>
                    <a:pt x="2039" y="2197"/>
                  </a:lnTo>
                  <a:lnTo>
                    <a:pt x="2039" y="2194"/>
                  </a:lnTo>
                  <a:lnTo>
                    <a:pt x="2039" y="2191"/>
                  </a:lnTo>
                  <a:lnTo>
                    <a:pt x="2039" y="2191"/>
                  </a:lnTo>
                  <a:lnTo>
                    <a:pt x="2042" y="2191"/>
                  </a:lnTo>
                  <a:lnTo>
                    <a:pt x="2045" y="2191"/>
                  </a:lnTo>
                  <a:lnTo>
                    <a:pt x="2048" y="2191"/>
                  </a:lnTo>
                  <a:lnTo>
                    <a:pt x="2051" y="2191"/>
                  </a:lnTo>
                  <a:lnTo>
                    <a:pt x="2051" y="2191"/>
                  </a:lnTo>
                  <a:lnTo>
                    <a:pt x="2051" y="2194"/>
                  </a:lnTo>
                  <a:lnTo>
                    <a:pt x="2054" y="2194"/>
                  </a:lnTo>
                  <a:lnTo>
                    <a:pt x="2057" y="2194"/>
                  </a:lnTo>
                  <a:lnTo>
                    <a:pt x="2060" y="2194"/>
                  </a:lnTo>
                  <a:lnTo>
                    <a:pt x="2060" y="2194"/>
                  </a:lnTo>
                  <a:lnTo>
                    <a:pt x="2063" y="2197"/>
                  </a:lnTo>
                  <a:lnTo>
                    <a:pt x="2063" y="2197"/>
                  </a:lnTo>
                  <a:lnTo>
                    <a:pt x="2066" y="2203"/>
                  </a:lnTo>
                  <a:lnTo>
                    <a:pt x="2069" y="2203"/>
                  </a:lnTo>
                  <a:lnTo>
                    <a:pt x="2072" y="2206"/>
                  </a:lnTo>
                  <a:lnTo>
                    <a:pt x="2072" y="2206"/>
                  </a:lnTo>
                  <a:lnTo>
                    <a:pt x="2072" y="2203"/>
                  </a:lnTo>
                  <a:lnTo>
                    <a:pt x="2072" y="2200"/>
                  </a:lnTo>
                  <a:lnTo>
                    <a:pt x="2072" y="2200"/>
                  </a:lnTo>
                  <a:lnTo>
                    <a:pt x="2075" y="2200"/>
                  </a:lnTo>
                  <a:lnTo>
                    <a:pt x="2075" y="2200"/>
                  </a:lnTo>
                  <a:lnTo>
                    <a:pt x="2075" y="2203"/>
                  </a:lnTo>
                  <a:lnTo>
                    <a:pt x="2078" y="2209"/>
                  </a:lnTo>
                  <a:lnTo>
                    <a:pt x="2078" y="2212"/>
                  </a:lnTo>
                  <a:lnTo>
                    <a:pt x="2081" y="2212"/>
                  </a:lnTo>
                  <a:lnTo>
                    <a:pt x="2084" y="2212"/>
                  </a:lnTo>
                  <a:lnTo>
                    <a:pt x="2087" y="2212"/>
                  </a:lnTo>
                  <a:lnTo>
                    <a:pt x="2090" y="2212"/>
                  </a:lnTo>
                  <a:lnTo>
                    <a:pt x="2090" y="2209"/>
                  </a:lnTo>
                  <a:lnTo>
                    <a:pt x="2090" y="2209"/>
                  </a:lnTo>
                  <a:lnTo>
                    <a:pt x="2096" y="2209"/>
                  </a:lnTo>
                  <a:lnTo>
                    <a:pt x="2096" y="2209"/>
                  </a:lnTo>
                  <a:lnTo>
                    <a:pt x="2096" y="2209"/>
                  </a:lnTo>
                  <a:lnTo>
                    <a:pt x="2096" y="2206"/>
                  </a:lnTo>
                  <a:lnTo>
                    <a:pt x="2096" y="2203"/>
                  </a:lnTo>
                  <a:lnTo>
                    <a:pt x="2093" y="2200"/>
                  </a:lnTo>
                  <a:lnTo>
                    <a:pt x="2090" y="2197"/>
                  </a:lnTo>
                  <a:lnTo>
                    <a:pt x="2090" y="2197"/>
                  </a:lnTo>
                  <a:lnTo>
                    <a:pt x="2087" y="2197"/>
                  </a:lnTo>
                  <a:lnTo>
                    <a:pt x="2087" y="2194"/>
                  </a:lnTo>
                  <a:lnTo>
                    <a:pt x="2087" y="2194"/>
                  </a:lnTo>
                  <a:lnTo>
                    <a:pt x="2090" y="2191"/>
                  </a:lnTo>
                  <a:lnTo>
                    <a:pt x="2090" y="2191"/>
                  </a:lnTo>
                  <a:lnTo>
                    <a:pt x="2093" y="2191"/>
                  </a:lnTo>
                  <a:lnTo>
                    <a:pt x="2096" y="2191"/>
                  </a:lnTo>
                  <a:lnTo>
                    <a:pt x="2102" y="2185"/>
                  </a:lnTo>
                  <a:lnTo>
                    <a:pt x="2102" y="2185"/>
                  </a:lnTo>
                  <a:lnTo>
                    <a:pt x="2102" y="2181"/>
                  </a:lnTo>
                  <a:lnTo>
                    <a:pt x="2102" y="2181"/>
                  </a:lnTo>
                  <a:lnTo>
                    <a:pt x="2105" y="2178"/>
                  </a:lnTo>
                  <a:lnTo>
                    <a:pt x="2105" y="2178"/>
                  </a:lnTo>
                  <a:lnTo>
                    <a:pt x="2108" y="2178"/>
                  </a:lnTo>
                  <a:lnTo>
                    <a:pt x="2108" y="2175"/>
                  </a:lnTo>
                  <a:lnTo>
                    <a:pt x="2108" y="2175"/>
                  </a:lnTo>
                  <a:lnTo>
                    <a:pt x="2114" y="2175"/>
                  </a:lnTo>
                  <a:lnTo>
                    <a:pt x="2117" y="2175"/>
                  </a:lnTo>
                  <a:lnTo>
                    <a:pt x="2120" y="2178"/>
                  </a:lnTo>
                  <a:lnTo>
                    <a:pt x="2120" y="2178"/>
                  </a:lnTo>
                  <a:lnTo>
                    <a:pt x="2124" y="2178"/>
                  </a:lnTo>
                  <a:lnTo>
                    <a:pt x="2124" y="2181"/>
                  </a:lnTo>
                  <a:lnTo>
                    <a:pt x="2127" y="2181"/>
                  </a:lnTo>
                  <a:lnTo>
                    <a:pt x="2127" y="2181"/>
                  </a:lnTo>
                  <a:lnTo>
                    <a:pt x="2130" y="2185"/>
                  </a:lnTo>
                  <a:lnTo>
                    <a:pt x="2130" y="2188"/>
                  </a:lnTo>
                  <a:lnTo>
                    <a:pt x="2130" y="2188"/>
                  </a:lnTo>
                  <a:lnTo>
                    <a:pt x="2130" y="2191"/>
                  </a:lnTo>
                  <a:lnTo>
                    <a:pt x="2133" y="2191"/>
                  </a:lnTo>
                  <a:lnTo>
                    <a:pt x="2133" y="2188"/>
                  </a:lnTo>
                  <a:lnTo>
                    <a:pt x="2133" y="2188"/>
                  </a:lnTo>
                  <a:lnTo>
                    <a:pt x="2130" y="2188"/>
                  </a:lnTo>
                  <a:lnTo>
                    <a:pt x="2133" y="2188"/>
                  </a:lnTo>
                  <a:lnTo>
                    <a:pt x="2133" y="2188"/>
                  </a:lnTo>
                  <a:lnTo>
                    <a:pt x="2133" y="2188"/>
                  </a:lnTo>
                  <a:lnTo>
                    <a:pt x="2136" y="2188"/>
                  </a:lnTo>
                  <a:lnTo>
                    <a:pt x="2136" y="2188"/>
                  </a:lnTo>
                  <a:lnTo>
                    <a:pt x="2136" y="2188"/>
                  </a:lnTo>
                  <a:lnTo>
                    <a:pt x="2136" y="2188"/>
                  </a:lnTo>
                  <a:lnTo>
                    <a:pt x="2139" y="2188"/>
                  </a:lnTo>
                  <a:lnTo>
                    <a:pt x="2139" y="2188"/>
                  </a:lnTo>
                  <a:lnTo>
                    <a:pt x="2139" y="2191"/>
                  </a:lnTo>
                  <a:lnTo>
                    <a:pt x="2142" y="2194"/>
                  </a:lnTo>
                  <a:lnTo>
                    <a:pt x="2145" y="2194"/>
                  </a:lnTo>
                  <a:lnTo>
                    <a:pt x="2142" y="2194"/>
                  </a:lnTo>
                  <a:lnTo>
                    <a:pt x="2142" y="2191"/>
                  </a:lnTo>
                  <a:lnTo>
                    <a:pt x="2139" y="2191"/>
                  </a:lnTo>
                  <a:lnTo>
                    <a:pt x="2136" y="2188"/>
                  </a:lnTo>
                  <a:lnTo>
                    <a:pt x="2136" y="2188"/>
                  </a:lnTo>
                  <a:lnTo>
                    <a:pt x="2136" y="2191"/>
                  </a:lnTo>
                  <a:lnTo>
                    <a:pt x="2133" y="2191"/>
                  </a:lnTo>
                  <a:lnTo>
                    <a:pt x="2133" y="2194"/>
                  </a:lnTo>
                  <a:lnTo>
                    <a:pt x="2133" y="2194"/>
                  </a:lnTo>
                  <a:lnTo>
                    <a:pt x="2133" y="2197"/>
                  </a:lnTo>
                  <a:lnTo>
                    <a:pt x="2133" y="2197"/>
                  </a:lnTo>
                  <a:lnTo>
                    <a:pt x="2130" y="2197"/>
                  </a:lnTo>
                  <a:lnTo>
                    <a:pt x="2133" y="2200"/>
                  </a:lnTo>
                  <a:lnTo>
                    <a:pt x="2136" y="2206"/>
                  </a:lnTo>
                  <a:lnTo>
                    <a:pt x="2142" y="2212"/>
                  </a:lnTo>
                  <a:lnTo>
                    <a:pt x="2142" y="2212"/>
                  </a:lnTo>
                  <a:lnTo>
                    <a:pt x="2145" y="2215"/>
                  </a:lnTo>
                  <a:lnTo>
                    <a:pt x="2145" y="2218"/>
                  </a:lnTo>
                  <a:lnTo>
                    <a:pt x="2148" y="2221"/>
                  </a:lnTo>
                  <a:lnTo>
                    <a:pt x="2148" y="2221"/>
                  </a:lnTo>
                  <a:lnTo>
                    <a:pt x="2151" y="2224"/>
                  </a:lnTo>
                  <a:lnTo>
                    <a:pt x="2151" y="2224"/>
                  </a:lnTo>
                  <a:lnTo>
                    <a:pt x="2154" y="2227"/>
                  </a:lnTo>
                  <a:lnTo>
                    <a:pt x="2154" y="2227"/>
                  </a:lnTo>
                  <a:lnTo>
                    <a:pt x="2151" y="2233"/>
                  </a:lnTo>
                  <a:lnTo>
                    <a:pt x="2151" y="2233"/>
                  </a:lnTo>
                  <a:lnTo>
                    <a:pt x="2151" y="2233"/>
                  </a:lnTo>
                  <a:lnTo>
                    <a:pt x="2151" y="2236"/>
                  </a:lnTo>
                  <a:lnTo>
                    <a:pt x="2154" y="2239"/>
                  </a:lnTo>
                  <a:lnTo>
                    <a:pt x="2154" y="2242"/>
                  </a:lnTo>
                  <a:lnTo>
                    <a:pt x="2154" y="2245"/>
                  </a:lnTo>
                  <a:lnTo>
                    <a:pt x="2148" y="2248"/>
                  </a:lnTo>
                  <a:lnTo>
                    <a:pt x="2151" y="2251"/>
                  </a:lnTo>
                  <a:lnTo>
                    <a:pt x="2154" y="2251"/>
                  </a:lnTo>
                  <a:lnTo>
                    <a:pt x="2154" y="2254"/>
                  </a:lnTo>
                  <a:lnTo>
                    <a:pt x="2154" y="2257"/>
                  </a:lnTo>
                  <a:lnTo>
                    <a:pt x="2154" y="2264"/>
                  </a:lnTo>
                  <a:lnTo>
                    <a:pt x="2154" y="2264"/>
                  </a:lnTo>
                  <a:lnTo>
                    <a:pt x="2154" y="2267"/>
                  </a:lnTo>
                  <a:lnTo>
                    <a:pt x="2154" y="2267"/>
                  </a:lnTo>
                  <a:lnTo>
                    <a:pt x="2154" y="2270"/>
                  </a:lnTo>
                  <a:lnTo>
                    <a:pt x="2154" y="2273"/>
                  </a:lnTo>
                  <a:lnTo>
                    <a:pt x="2151" y="2273"/>
                  </a:lnTo>
                  <a:lnTo>
                    <a:pt x="2151" y="2273"/>
                  </a:lnTo>
                  <a:lnTo>
                    <a:pt x="2151" y="2276"/>
                  </a:lnTo>
                  <a:lnTo>
                    <a:pt x="2151" y="2276"/>
                  </a:lnTo>
                  <a:lnTo>
                    <a:pt x="2151" y="2276"/>
                  </a:lnTo>
                  <a:lnTo>
                    <a:pt x="2151" y="2276"/>
                  </a:lnTo>
                  <a:lnTo>
                    <a:pt x="2151" y="2279"/>
                  </a:lnTo>
                  <a:lnTo>
                    <a:pt x="2151" y="2279"/>
                  </a:lnTo>
                  <a:lnTo>
                    <a:pt x="2154" y="2282"/>
                  </a:lnTo>
                  <a:lnTo>
                    <a:pt x="2154" y="2279"/>
                  </a:lnTo>
                  <a:lnTo>
                    <a:pt x="2154" y="2279"/>
                  </a:lnTo>
                  <a:lnTo>
                    <a:pt x="2154" y="2282"/>
                  </a:lnTo>
                  <a:lnTo>
                    <a:pt x="2157" y="2282"/>
                  </a:lnTo>
                  <a:lnTo>
                    <a:pt x="2157" y="2285"/>
                  </a:lnTo>
                  <a:lnTo>
                    <a:pt x="2157" y="2282"/>
                  </a:lnTo>
                  <a:lnTo>
                    <a:pt x="2160" y="2282"/>
                  </a:lnTo>
                  <a:lnTo>
                    <a:pt x="2154" y="2288"/>
                  </a:lnTo>
                  <a:lnTo>
                    <a:pt x="2154" y="2291"/>
                  </a:lnTo>
                  <a:lnTo>
                    <a:pt x="2154" y="2294"/>
                  </a:lnTo>
                  <a:lnTo>
                    <a:pt x="2151" y="2294"/>
                  </a:lnTo>
                  <a:lnTo>
                    <a:pt x="2151" y="2297"/>
                  </a:lnTo>
                  <a:lnTo>
                    <a:pt x="2151" y="2297"/>
                  </a:lnTo>
                  <a:lnTo>
                    <a:pt x="2148" y="2300"/>
                  </a:lnTo>
                  <a:lnTo>
                    <a:pt x="2148" y="2300"/>
                  </a:lnTo>
                  <a:lnTo>
                    <a:pt x="2145" y="2300"/>
                  </a:lnTo>
                  <a:lnTo>
                    <a:pt x="2145" y="2300"/>
                  </a:lnTo>
                  <a:lnTo>
                    <a:pt x="2148" y="2303"/>
                  </a:lnTo>
                  <a:lnTo>
                    <a:pt x="2148" y="2303"/>
                  </a:lnTo>
                  <a:lnTo>
                    <a:pt x="2145" y="2306"/>
                  </a:lnTo>
                  <a:lnTo>
                    <a:pt x="2145" y="2306"/>
                  </a:lnTo>
                  <a:lnTo>
                    <a:pt x="2145" y="2306"/>
                  </a:lnTo>
                  <a:lnTo>
                    <a:pt x="2142" y="2306"/>
                  </a:lnTo>
                  <a:lnTo>
                    <a:pt x="2142" y="2306"/>
                  </a:lnTo>
                  <a:lnTo>
                    <a:pt x="2142" y="2309"/>
                  </a:lnTo>
                  <a:lnTo>
                    <a:pt x="2139" y="2309"/>
                  </a:lnTo>
                  <a:lnTo>
                    <a:pt x="2139" y="2312"/>
                  </a:lnTo>
                  <a:lnTo>
                    <a:pt x="2139" y="2312"/>
                  </a:lnTo>
                  <a:lnTo>
                    <a:pt x="2136" y="2312"/>
                  </a:lnTo>
                  <a:lnTo>
                    <a:pt x="2133" y="2312"/>
                  </a:lnTo>
                  <a:lnTo>
                    <a:pt x="2133" y="2312"/>
                  </a:lnTo>
                  <a:lnTo>
                    <a:pt x="2130" y="2312"/>
                  </a:lnTo>
                  <a:lnTo>
                    <a:pt x="2130" y="2312"/>
                  </a:lnTo>
                  <a:lnTo>
                    <a:pt x="2130" y="2312"/>
                  </a:lnTo>
                  <a:lnTo>
                    <a:pt x="2127" y="2315"/>
                  </a:lnTo>
                  <a:lnTo>
                    <a:pt x="2127" y="2315"/>
                  </a:lnTo>
                  <a:lnTo>
                    <a:pt x="2127" y="2321"/>
                  </a:lnTo>
                  <a:lnTo>
                    <a:pt x="2127" y="2324"/>
                  </a:lnTo>
                  <a:lnTo>
                    <a:pt x="2127" y="2327"/>
                  </a:lnTo>
                  <a:lnTo>
                    <a:pt x="2124" y="2324"/>
                  </a:lnTo>
                  <a:lnTo>
                    <a:pt x="2120" y="2327"/>
                  </a:lnTo>
                  <a:lnTo>
                    <a:pt x="2117" y="2330"/>
                  </a:lnTo>
                  <a:lnTo>
                    <a:pt x="2120" y="2333"/>
                  </a:lnTo>
                  <a:lnTo>
                    <a:pt x="2120" y="2333"/>
                  </a:lnTo>
                  <a:lnTo>
                    <a:pt x="2124" y="2336"/>
                  </a:lnTo>
                  <a:lnTo>
                    <a:pt x="2120" y="2339"/>
                  </a:lnTo>
                  <a:lnTo>
                    <a:pt x="2114" y="2339"/>
                  </a:lnTo>
                  <a:lnTo>
                    <a:pt x="2108" y="2343"/>
                  </a:lnTo>
                  <a:lnTo>
                    <a:pt x="2105" y="2343"/>
                  </a:lnTo>
                  <a:lnTo>
                    <a:pt x="2102" y="2343"/>
                  </a:lnTo>
                  <a:lnTo>
                    <a:pt x="2102" y="2346"/>
                  </a:lnTo>
                  <a:lnTo>
                    <a:pt x="2099" y="2346"/>
                  </a:lnTo>
                  <a:lnTo>
                    <a:pt x="2096" y="2346"/>
                  </a:lnTo>
                  <a:lnTo>
                    <a:pt x="2096" y="2349"/>
                  </a:lnTo>
                  <a:lnTo>
                    <a:pt x="2096" y="2352"/>
                  </a:lnTo>
                  <a:lnTo>
                    <a:pt x="2096" y="2355"/>
                  </a:lnTo>
                  <a:lnTo>
                    <a:pt x="2096" y="2361"/>
                  </a:lnTo>
                  <a:lnTo>
                    <a:pt x="2093" y="2364"/>
                  </a:lnTo>
                  <a:lnTo>
                    <a:pt x="2093" y="2367"/>
                  </a:lnTo>
                  <a:lnTo>
                    <a:pt x="2090" y="2367"/>
                  </a:lnTo>
                  <a:lnTo>
                    <a:pt x="2087" y="2370"/>
                  </a:lnTo>
                  <a:lnTo>
                    <a:pt x="2087" y="2373"/>
                  </a:lnTo>
                  <a:lnTo>
                    <a:pt x="2090" y="2376"/>
                  </a:lnTo>
                  <a:lnTo>
                    <a:pt x="2090" y="2376"/>
                  </a:lnTo>
                  <a:lnTo>
                    <a:pt x="2090" y="2376"/>
                  </a:lnTo>
                  <a:lnTo>
                    <a:pt x="2087" y="2376"/>
                  </a:lnTo>
                  <a:lnTo>
                    <a:pt x="2087" y="2379"/>
                  </a:lnTo>
                  <a:lnTo>
                    <a:pt x="2087" y="2382"/>
                  </a:lnTo>
                  <a:lnTo>
                    <a:pt x="2084" y="2382"/>
                  </a:lnTo>
                  <a:lnTo>
                    <a:pt x="2081" y="2385"/>
                  </a:lnTo>
                  <a:lnTo>
                    <a:pt x="2078" y="2385"/>
                  </a:lnTo>
                  <a:lnTo>
                    <a:pt x="2081" y="2391"/>
                  </a:lnTo>
                  <a:lnTo>
                    <a:pt x="2081" y="2391"/>
                  </a:lnTo>
                  <a:lnTo>
                    <a:pt x="2081" y="2397"/>
                  </a:lnTo>
                  <a:lnTo>
                    <a:pt x="2081" y="2400"/>
                  </a:lnTo>
                  <a:lnTo>
                    <a:pt x="2081" y="2403"/>
                  </a:lnTo>
                  <a:lnTo>
                    <a:pt x="2081" y="2406"/>
                  </a:lnTo>
                  <a:lnTo>
                    <a:pt x="2078" y="2409"/>
                  </a:lnTo>
                  <a:lnTo>
                    <a:pt x="2078" y="2409"/>
                  </a:lnTo>
                  <a:lnTo>
                    <a:pt x="2078" y="2409"/>
                  </a:lnTo>
                  <a:lnTo>
                    <a:pt x="2078" y="2412"/>
                  </a:lnTo>
                  <a:lnTo>
                    <a:pt x="2081" y="2412"/>
                  </a:lnTo>
                  <a:lnTo>
                    <a:pt x="2084" y="2412"/>
                  </a:lnTo>
                  <a:lnTo>
                    <a:pt x="2087" y="2418"/>
                  </a:lnTo>
                  <a:lnTo>
                    <a:pt x="2090" y="2418"/>
                  </a:lnTo>
                  <a:lnTo>
                    <a:pt x="2090" y="2418"/>
                  </a:lnTo>
                  <a:lnTo>
                    <a:pt x="2093" y="2418"/>
                  </a:lnTo>
                  <a:lnTo>
                    <a:pt x="2093" y="2418"/>
                  </a:lnTo>
                  <a:lnTo>
                    <a:pt x="2096" y="2415"/>
                  </a:lnTo>
                  <a:lnTo>
                    <a:pt x="2096" y="2412"/>
                  </a:lnTo>
                  <a:lnTo>
                    <a:pt x="2096" y="2412"/>
                  </a:lnTo>
                  <a:lnTo>
                    <a:pt x="2096" y="2415"/>
                  </a:lnTo>
                  <a:lnTo>
                    <a:pt x="2096" y="2418"/>
                  </a:lnTo>
                  <a:lnTo>
                    <a:pt x="2099" y="2415"/>
                  </a:lnTo>
                  <a:lnTo>
                    <a:pt x="2099" y="2415"/>
                  </a:lnTo>
                  <a:lnTo>
                    <a:pt x="2099" y="2409"/>
                  </a:lnTo>
                  <a:lnTo>
                    <a:pt x="2102" y="2406"/>
                  </a:lnTo>
                  <a:lnTo>
                    <a:pt x="2102" y="2406"/>
                  </a:lnTo>
                  <a:lnTo>
                    <a:pt x="2102" y="2409"/>
                  </a:lnTo>
                  <a:lnTo>
                    <a:pt x="2102" y="2412"/>
                  </a:lnTo>
                  <a:lnTo>
                    <a:pt x="2102" y="2415"/>
                  </a:lnTo>
                  <a:lnTo>
                    <a:pt x="2102" y="2418"/>
                  </a:lnTo>
                  <a:lnTo>
                    <a:pt x="2102" y="2421"/>
                  </a:lnTo>
                  <a:lnTo>
                    <a:pt x="2099" y="2428"/>
                  </a:lnTo>
                  <a:lnTo>
                    <a:pt x="2099" y="2431"/>
                  </a:lnTo>
                  <a:lnTo>
                    <a:pt x="2096" y="2431"/>
                  </a:lnTo>
                  <a:lnTo>
                    <a:pt x="2096" y="2431"/>
                  </a:lnTo>
                  <a:lnTo>
                    <a:pt x="2093" y="2434"/>
                  </a:lnTo>
                  <a:lnTo>
                    <a:pt x="2090" y="2434"/>
                  </a:lnTo>
                  <a:lnTo>
                    <a:pt x="2090" y="2434"/>
                  </a:lnTo>
                  <a:lnTo>
                    <a:pt x="2087" y="2437"/>
                  </a:lnTo>
                  <a:lnTo>
                    <a:pt x="2084" y="2440"/>
                  </a:lnTo>
                  <a:lnTo>
                    <a:pt x="2081" y="2443"/>
                  </a:lnTo>
                  <a:lnTo>
                    <a:pt x="2078" y="2446"/>
                  </a:lnTo>
                  <a:lnTo>
                    <a:pt x="2072" y="2452"/>
                  </a:lnTo>
                  <a:lnTo>
                    <a:pt x="2072" y="2455"/>
                  </a:lnTo>
                  <a:lnTo>
                    <a:pt x="2069" y="2461"/>
                  </a:lnTo>
                  <a:lnTo>
                    <a:pt x="2072" y="2464"/>
                  </a:lnTo>
                  <a:lnTo>
                    <a:pt x="2072" y="2464"/>
                  </a:lnTo>
                  <a:lnTo>
                    <a:pt x="2075" y="2467"/>
                  </a:lnTo>
                  <a:lnTo>
                    <a:pt x="2072" y="2470"/>
                  </a:lnTo>
                  <a:lnTo>
                    <a:pt x="2072" y="2470"/>
                  </a:lnTo>
                  <a:lnTo>
                    <a:pt x="2078" y="2476"/>
                  </a:lnTo>
                  <a:lnTo>
                    <a:pt x="2078" y="2482"/>
                  </a:lnTo>
                  <a:lnTo>
                    <a:pt x="2078" y="2482"/>
                  </a:lnTo>
                  <a:lnTo>
                    <a:pt x="2078" y="2485"/>
                  </a:lnTo>
                  <a:lnTo>
                    <a:pt x="2078" y="2485"/>
                  </a:lnTo>
                  <a:lnTo>
                    <a:pt x="2075" y="2485"/>
                  </a:lnTo>
                  <a:lnTo>
                    <a:pt x="2072" y="2485"/>
                  </a:lnTo>
                  <a:lnTo>
                    <a:pt x="2072" y="2488"/>
                  </a:lnTo>
                  <a:lnTo>
                    <a:pt x="2075" y="2488"/>
                  </a:lnTo>
                  <a:lnTo>
                    <a:pt x="2075" y="2491"/>
                  </a:lnTo>
                  <a:lnTo>
                    <a:pt x="2081" y="2494"/>
                  </a:lnTo>
                  <a:lnTo>
                    <a:pt x="2096" y="2504"/>
                  </a:lnTo>
                  <a:lnTo>
                    <a:pt x="2096" y="2504"/>
                  </a:lnTo>
                  <a:lnTo>
                    <a:pt x="2099" y="2507"/>
                  </a:lnTo>
                  <a:lnTo>
                    <a:pt x="2102" y="2510"/>
                  </a:lnTo>
                  <a:lnTo>
                    <a:pt x="2105" y="2516"/>
                  </a:lnTo>
                  <a:lnTo>
                    <a:pt x="2105" y="2519"/>
                  </a:lnTo>
                  <a:lnTo>
                    <a:pt x="2111" y="2528"/>
                  </a:lnTo>
                  <a:lnTo>
                    <a:pt x="2111" y="2528"/>
                  </a:lnTo>
                  <a:lnTo>
                    <a:pt x="2114" y="2531"/>
                  </a:lnTo>
                  <a:lnTo>
                    <a:pt x="2117" y="2534"/>
                  </a:lnTo>
                  <a:lnTo>
                    <a:pt x="2120" y="2540"/>
                  </a:lnTo>
                  <a:lnTo>
                    <a:pt x="2124" y="2543"/>
                  </a:lnTo>
                  <a:lnTo>
                    <a:pt x="2124" y="2546"/>
                  </a:lnTo>
                  <a:lnTo>
                    <a:pt x="2127" y="2552"/>
                  </a:lnTo>
                  <a:lnTo>
                    <a:pt x="2127" y="2555"/>
                  </a:lnTo>
                  <a:lnTo>
                    <a:pt x="2130" y="2558"/>
                  </a:lnTo>
                  <a:lnTo>
                    <a:pt x="2133" y="2564"/>
                  </a:lnTo>
                  <a:lnTo>
                    <a:pt x="2133" y="2567"/>
                  </a:lnTo>
                  <a:lnTo>
                    <a:pt x="2136" y="2573"/>
                  </a:lnTo>
                  <a:lnTo>
                    <a:pt x="2139" y="2576"/>
                  </a:lnTo>
                  <a:lnTo>
                    <a:pt x="2145" y="2589"/>
                  </a:lnTo>
                  <a:lnTo>
                    <a:pt x="2148" y="2595"/>
                  </a:lnTo>
                  <a:lnTo>
                    <a:pt x="2148" y="2598"/>
                  </a:lnTo>
                  <a:lnTo>
                    <a:pt x="2148" y="2601"/>
                  </a:lnTo>
                  <a:lnTo>
                    <a:pt x="2154" y="2604"/>
                  </a:lnTo>
                  <a:lnTo>
                    <a:pt x="2157" y="2607"/>
                  </a:lnTo>
                  <a:lnTo>
                    <a:pt x="2157" y="2613"/>
                  </a:lnTo>
                  <a:lnTo>
                    <a:pt x="2157" y="2616"/>
                  </a:lnTo>
                  <a:lnTo>
                    <a:pt x="2160" y="2616"/>
                  </a:lnTo>
                  <a:lnTo>
                    <a:pt x="2160" y="2619"/>
                  </a:lnTo>
                  <a:lnTo>
                    <a:pt x="2160" y="2619"/>
                  </a:lnTo>
                  <a:lnTo>
                    <a:pt x="2163" y="2622"/>
                  </a:lnTo>
                  <a:lnTo>
                    <a:pt x="2166" y="2625"/>
                  </a:lnTo>
                  <a:lnTo>
                    <a:pt x="2169" y="2631"/>
                  </a:lnTo>
                  <a:lnTo>
                    <a:pt x="2169" y="2631"/>
                  </a:lnTo>
                  <a:lnTo>
                    <a:pt x="2172" y="2634"/>
                  </a:lnTo>
                  <a:lnTo>
                    <a:pt x="2172" y="2637"/>
                  </a:lnTo>
                  <a:lnTo>
                    <a:pt x="2178" y="2643"/>
                  </a:lnTo>
                  <a:lnTo>
                    <a:pt x="2178" y="2646"/>
                  </a:lnTo>
                  <a:lnTo>
                    <a:pt x="2175" y="2652"/>
                  </a:lnTo>
                  <a:lnTo>
                    <a:pt x="2175" y="2652"/>
                  </a:lnTo>
                  <a:lnTo>
                    <a:pt x="2172" y="2652"/>
                  </a:lnTo>
                  <a:lnTo>
                    <a:pt x="2175" y="2655"/>
                  </a:lnTo>
                  <a:lnTo>
                    <a:pt x="2175" y="2658"/>
                  </a:lnTo>
                  <a:lnTo>
                    <a:pt x="2178" y="2661"/>
                  </a:lnTo>
                  <a:lnTo>
                    <a:pt x="2178" y="2665"/>
                  </a:lnTo>
                  <a:lnTo>
                    <a:pt x="2181" y="2668"/>
                  </a:lnTo>
                  <a:lnTo>
                    <a:pt x="2184" y="2671"/>
                  </a:lnTo>
                  <a:lnTo>
                    <a:pt x="2187" y="2674"/>
                  </a:lnTo>
                  <a:lnTo>
                    <a:pt x="2190" y="2677"/>
                  </a:lnTo>
                  <a:lnTo>
                    <a:pt x="2193" y="2680"/>
                  </a:lnTo>
                  <a:lnTo>
                    <a:pt x="2196" y="2683"/>
                  </a:lnTo>
                  <a:lnTo>
                    <a:pt x="2199" y="2686"/>
                  </a:lnTo>
                  <a:lnTo>
                    <a:pt x="2199" y="2686"/>
                  </a:lnTo>
                  <a:lnTo>
                    <a:pt x="2211" y="2692"/>
                  </a:lnTo>
                  <a:lnTo>
                    <a:pt x="2215" y="2695"/>
                  </a:lnTo>
                  <a:lnTo>
                    <a:pt x="2221" y="2698"/>
                  </a:lnTo>
                  <a:lnTo>
                    <a:pt x="2227" y="2704"/>
                  </a:lnTo>
                  <a:lnTo>
                    <a:pt x="2230" y="2704"/>
                  </a:lnTo>
                  <a:lnTo>
                    <a:pt x="2236" y="2707"/>
                  </a:lnTo>
                  <a:lnTo>
                    <a:pt x="2239" y="2707"/>
                  </a:lnTo>
                  <a:lnTo>
                    <a:pt x="2245" y="2710"/>
                  </a:lnTo>
                  <a:lnTo>
                    <a:pt x="2248" y="2713"/>
                  </a:lnTo>
                  <a:lnTo>
                    <a:pt x="2254" y="2713"/>
                  </a:lnTo>
                  <a:lnTo>
                    <a:pt x="2257" y="2716"/>
                  </a:lnTo>
                  <a:lnTo>
                    <a:pt x="2260" y="2719"/>
                  </a:lnTo>
                  <a:lnTo>
                    <a:pt x="2263" y="2719"/>
                  </a:lnTo>
                  <a:lnTo>
                    <a:pt x="2266" y="2722"/>
                  </a:lnTo>
                  <a:lnTo>
                    <a:pt x="2269" y="2725"/>
                  </a:lnTo>
                  <a:lnTo>
                    <a:pt x="2269" y="2725"/>
                  </a:lnTo>
                  <a:lnTo>
                    <a:pt x="2275" y="2728"/>
                  </a:lnTo>
                  <a:lnTo>
                    <a:pt x="2278" y="2728"/>
                  </a:lnTo>
                  <a:lnTo>
                    <a:pt x="2278" y="2728"/>
                  </a:lnTo>
                  <a:lnTo>
                    <a:pt x="2278" y="2734"/>
                  </a:lnTo>
                  <a:lnTo>
                    <a:pt x="2278" y="2734"/>
                  </a:lnTo>
                  <a:lnTo>
                    <a:pt x="2284" y="2740"/>
                  </a:lnTo>
                  <a:lnTo>
                    <a:pt x="2287" y="2740"/>
                  </a:lnTo>
                  <a:lnTo>
                    <a:pt x="2290" y="2744"/>
                  </a:lnTo>
                  <a:lnTo>
                    <a:pt x="2296" y="2747"/>
                  </a:lnTo>
                  <a:lnTo>
                    <a:pt x="2299" y="2750"/>
                  </a:lnTo>
                  <a:lnTo>
                    <a:pt x="2299" y="2750"/>
                  </a:lnTo>
                  <a:lnTo>
                    <a:pt x="2299" y="2756"/>
                  </a:lnTo>
                  <a:lnTo>
                    <a:pt x="2299" y="2759"/>
                  </a:lnTo>
                  <a:lnTo>
                    <a:pt x="2302" y="2771"/>
                  </a:lnTo>
                  <a:lnTo>
                    <a:pt x="2302" y="2774"/>
                  </a:lnTo>
                  <a:lnTo>
                    <a:pt x="2302" y="2777"/>
                  </a:lnTo>
                  <a:lnTo>
                    <a:pt x="2302" y="2780"/>
                  </a:lnTo>
                  <a:lnTo>
                    <a:pt x="2306" y="2780"/>
                  </a:lnTo>
                  <a:lnTo>
                    <a:pt x="2306" y="2789"/>
                  </a:lnTo>
                  <a:lnTo>
                    <a:pt x="2302" y="2798"/>
                  </a:lnTo>
                  <a:lnTo>
                    <a:pt x="2302" y="2801"/>
                  </a:lnTo>
                  <a:lnTo>
                    <a:pt x="2306" y="2813"/>
                  </a:lnTo>
                  <a:lnTo>
                    <a:pt x="2306" y="2813"/>
                  </a:lnTo>
                  <a:lnTo>
                    <a:pt x="2306" y="2816"/>
                  </a:lnTo>
                  <a:lnTo>
                    <a:pt x="2306" y="2819"/>
                  </a:lnTo>
                  <a:lnTo>
                    <a:pt x="2302" y="2826"/>
                  </a:lnTo>
                  <a:lnTo>
                    <a:pt x="2302" y="2829"/>
                  </a:lnTo>
                  <a:lnTo>
                    <a:pt x="2302" y="2832"/>
                  </a:lnTo>
                  <a:lnTo>
                    <a:pt x="2302" y="2841"/>
                  </a:lnTo>
                  <a:lnTo>
                    <a:pt x="2299" y="2847"/>
                  </a:lnTo>
                  <a:lnTo>
                    <a:pt x="2299" y="2850"/>
                  </a:lnTo>
                  <a:lnTo>
                    <a:pt x="2296" y="2850"/>
                  </a:lnTo>
                  <a:lnTo>
                    <a:pt x="2296" y="2853"/>
                  </a:lnTo>
                  <a:lnTo>
                    <a:pt x="2296" y="2853"/>
                  </a:lnTo>
                  <a:lnTo>
                    <a:pt x="2293" y="2856"/>
                  </a:lnTo>
                  <a:lnTo>
                    <a:pt x="2293" y="2859"/>
                  </a:lnTo>
                  <a:lnTo>
                    <a:pt x="2296" y="2862"/>
                  </a:lnTo>
                  <a:lnTo>
                    <a:pt x="2299" y="2862"/>
                  </a:lnTo>
                  <a:lnTo>
                    <a:pt x="2299" y="2862"/>
                  </a:lnTo>
                  <a:lnTo>
                    <a:pt x="2299" y="2865"/>
                  </a:lnTo>
                  <a:lnTo>
                    <a:pt x="2296" y="2868"/>
                  </a:lnTo>
                  <a:lnTo>
                    <a:pt x="2296" y="2871"/>
                  </a:lnTo>
                  <a:lnTo>
                    <a:pt x="2296" y="2871"/>
                  </a:lnTo>
                  <a:lnTo>
                    <a:pt x="2296" y="2874"/>
                  </a:lnTo>
                  <a:lnTo>
                    <a:pt x="2296" y="2880"/>
                  </a:lnTo>
                  <a:lnTo>
                    <a:pt x="2296" y="2886"/>
                  </a:lnTo>
                  <a:lnTo>
                    <a:pt x="2296" y="2889"/>
                  </a:lnTo>
                  <a:lnTo>
                    <a:pt x="2296" y="2898"/>
                  </a:lnTo>
                  <a:lnTo>
                    <a:pt x="2296" y="2902"/>
                  </a:lnTo>
                  <a:lnTo>
                    <a:pt x="2296" y="2902"/>
                  </a:lnTo>
                  <a:lnTo>
                    <a:pt x="2296" y="2905"/>
                  </a:lnTo>
                  <a:lnTo>
                    <a:pt x="2293" y="2908"/>
                  </a:lnTo>
                  <a:lnTo>
                    <a:pt x="2293" y="2911"/>
                  </a:lnTo>
                  <a:lnTo>
                    <a:pt x="2293" y="2914"/>
                  </a:lnTo>
                  <a:lnTo>
                    <a:pt x="2293" y="2917"/>
                  </a:lnTo>
                  <a:lnTo>
                    <a:pt x="2293" y="2923"/>
                  </a:lnTo>
                  <a:lnTo>
                    <a:pt x="2293" y="2923"/>
                  </a:lnTo>
                  <a:lnTo>
                    <a:pt x="2293" y="2926"/>
                  </a:lnTo>
                  <a:lnTo>
                    <a:pt x="2293" y="2929"/>
                  </a:lnTo>
                  <a:lnTo>
                    <a:pt x="2290" y="2935"/>
                  </a:lnTo>
                  <a:lnTo>
                    <a:pt x="2290" y="2938"/>
                  </a:lnTo>
                  <a:lnTo>
                    <a:pt x="2287" y="2944"/>
                  </a:lnTo>
                  <a:lnTo>
                    <a:pt x="2287" y="2947"/>
                  </a:lnTo>
                  <a:lnTo>
                    <a:pt x="2287" y="2950"/>
                  </a:lnTo>
                  <a:lnTo>
                    <a:pt x="2287" y="2953"/>
                  </a:lnTo>
                  <a:lnTo>
                    <a:pt x="2287" y="2953"/>
                  </a:lnTo>
                  <a:lnTo>
                    <a:pt x="2284" y="2956"/>
                  </a:lnTo>
                  <a:lnTo>
                    <a:pt x="2284" y="2956"/>
                  </a:lnTo>
                  <a:lnTo>
                    <a:pt x="2284" y="2962"/>
                  </a:lnTo>
                  <a:lnTo>
                    <a:pt x="2281" y="2971"/>
                  </a:lnTo>
                  <a:lnTo>
                    <a:pt x="2281" y="2974"/>
                  </a:lnTo>
                  <a:lnTo>
                    <a:pt x="2281" y="2977"/>
                  </a:lnTo>
                  <a:lnTo>
                    <a:pt x="2278" y="2980"/>
                  </a:lnTo>
                  <a:lnTo>
                    <a:pt x="2275" y="2980"/>
                  </a:lnTo>
                  <a:lnTo>
                    <a:pt x="2275" y="2984"/>
                  </a:lnTo>
                  <a:lnTo>
                    <a:pt x="2275" y="2990"/>
                  </a:lnTo>
                  <a:lnTo>
                    <a:pt x="2278" y="2993"/>
                  </a:lnTo>
                  <a:lnTo>
                    <a:pt x="2278" y="2993"/>
                  </a:lnTo>
                  <a:lnTo>
                    <a:pt x="2278" y="2999"/>
                  </a:lnTo>
                  <a:lnTo>
                    <a:pt x="2278" y="3005"/>
                  </a:lnTo>
                  <a:lnTo>
                    <a:pt x="2278" y="3011"/>
                  </a:lnTo>
                  <a:lnTo>
                    <a:pt x="2272" y="3014"/>
                  </a:lnTo>
                  <a:lnTo>
                    <a:pt x="2272" y="3020"/>
                  </a:lnTo>
                  <a:lnTo>
                    <a:pt x="2272" y="3023"/>
                  </a:lnTo>
                  <a:lnTo>
                    <a:pt x="2272" y="3029"/>
                  </a:lnTo>
                  <a:lnTo>
                    <a:pt x="2272" y="3032"/>
                  </a:lnTo>
                  <a:lnTo>
                    <a:pt x="2275" y="3041"/>
                  </a:lnTo>
                  <a:lnTo>
                    <a:pt x="2275" y="3047"/>
                  </a:lnTo>
                  <a:lnTo>
                    <a:pt x="2275" y="3056"/>
                  </a:lnTo>
                  <a:lnTo>
                    <a:pt x="2278" y="3063"/>
                  </a:lnTo>
                  <a:lnTo>
                    <a:pt x="2275" y="3066"/>
                  </a:lnTo>
                  <a:lnTo>
                    <a:pt x="2278" y="3069"/>
                  </a:lnTo>
                  <a:lnTo>
                    <a:pt x="2275" y="3075"/>
                  </a:lnTo>
                  <a:lnTo>
                    <a:pt x="2272" y="3078"/>
                  </a:lnTo>
                  <a:lnTo>
                    <a:pt x="2272" y="3078"/>
                  </a:lnTo>
                  <a:lnTo>
                    <a:pt x="2272" y="3084"/>
                  </a:lnTo>
                  <a:lnTo>
                    <a:pt x="2272" y="3087"/>
                  </a:lnTo>
                  <a:lnTo>
                    <a:pt x="2272" y="3087"/>
                  </a:lnTo>
                  <a:lnTo>
                    <a:pt x="2272" y="3090"/>
                  </a:lnTo>
                  <a:lnTo>
                    <a:pt x="2269" y="3096"/>
                  </a:lnTo>
                  <a:lnTo>
                    <a:pt x="2269" y="3096"/>
                  </a:lnTo>
                  <a:lnTo>
                    <a:pt x="2266" y="3099"/>
                  </a:lnTo>
                  <a:lnTo>
                    <a:pt x="2266" y="3102"/>
                  </a:lnTo>
                  <a:lnTo>
                    <a:pt x="2266" y="3105"/>
                  </a:lnTo>
                  <a:lnTo>
                    <a:pt x="2266" y="3108"/>
                  </a:lnTo>
                  <a:lnTo>
                    <a:pt x="2263" y="3114"/>
                  </a:lnTo>
                  <a:lnTo>
                    <a:pt x="2260" y="3120"/>
                  </a:lnTo>
                  <a:lnTo>
                    <a:pt x="2260" y="3123"/>
                  </a:lnTo>
                  <a:lnTo>
                    <a:pt x="2257" y="3129"/>
                  </a:lnTo>
                  <a:lnTo>
                    <a:pt x="2257" y="3129"/>
                  </a:lnTo>
                  <a:lnTo>
                    <a:pt x="2254" y="3132"/>
                  </a:lnTo>
                  <a:lnTo>
                    <a:pt x="2254" y="3135"/>
                  </a:lnTo>
                  <a:lnTo>
                    <a:pt x="2251" y="3135"/>
                  </a:lnTo>
                  <a:lnTo>
                    <a:pt x="2254" y="3142"/>
                  </a:lnTo>
                  <a:lnTo>
                    <a:pt x="2251" y="3145"/>
                  </a:lnTo>
                  <a:lnTo>
                    <a:pt x="2248" y="3145"/>
                  </a:lnTo>
                  <a:lnTo>
                    <a:pt x="2248" y="3157"/>
                  </a:lnTo>
                  <a:lnTo>
                    <a:pt x="2245" y="3160"/>
                  </a:lnTo>
                  <a:lnTo>
                    <a:pt x="2245" y="3163"/>
                  </a:lnTo>
                  <a:lnTo>
                    <a:pt x="2242" y="3163"/>
                  </a:lnTo>
                  <a:lnTo>
                    <a:pt x="2242" y="3166"/>
                  </a:lnTo>
                  <a:lnTo>
                    <a:pt x="2242" y="3166"/>
                  </a:lnTo>
                  <a:lnTo>
                    <a:pt x="2242" y="3172"/>
                  </a:lnTo>
                  <a:lnTo>
                    <a:pt x="2239" y="3175"/>
                  </a:lnTo>
                  <a:lnTo>
                    <a:pt x="2239" y="3175"/>
                  </a:lnTo>
                  <a:lnTo>
                    <a:pt x="2236" y="3175"/>
                  </a:lnTo>
                  <a:lnTo>
                    <a:pt x="2233" y="3175"/>
                  </a:lnTo>
                  <a:lnTo>
                    <a:pt x="2230" y="3175"/>
                  </a:lnTo>
                  <a:lnTo>
                    <a:pt x="2230" y="3178"/>
                  </a:lnTo>
                  <a:lnTo>
                    <a:pt x="2233" y="3181"/>
                  </a:lnTo>
                  <a:lnTo>
                    <a:pt x="2230" y="3184"/>
                  </a:lnTo>
                  <a:lnTo>
                    <a:pt x="2230" y="3187"/>
                  </a:lnTo>
                  <a:lnTo>
                    <a:pt x="2233" y="3193"/>
                  </a:lnTo>
                  <a:lnTo>
                    <a:pt x="2236" y="3196"/>
                  </a:lnTo>
                  <a:lnTo>
                    <a:pt x="2236" y="3196"/>
                  </a:lnTo>
                  <a:lnTo>
                    <a:pt x="2233" y="3202"/>
                  </a:lnTo>
                  <a:lnTo>
                    <a:pt x="2233" y="3205"/>
                  </a:lnTo>
                  <a:lnTo>
                    <a:pt x="2233" y="3208"/>
                  </a:lnTo>
                  <a:lnTo>
                    <a:pt x="2239" y="3224"/>
                  </a:lnTo>
                  <a:lnTo>
                    <a:pt x="2239" y="3230"/>
                  </a:lnTo>
                  <a:lnTo>
                    <a:pt x="2236" y="3239"/>
                  </a:lnTo>
                  <a:lnTo>
                    <a:pt x="2233" y="3239"/>
                  </a:lnTo>
                  <a:lnTo>
                    <a:pt x="2230" y="3242"/>
                  </a:lnTo>
                  <a:lnTo>
                    <a:pt x="2230" y="3245"/>
                  </a:lnTo>
                  <a:lnTo>
                    <a:pt x="2230" y="3248"/>
                  </a:lnTo>
                  <a:lnTo>
                    <a:pt x="2227" y="3254"/>
                  </a:lnTo>
                  <a:lnTo>
                    <a:pt x="2224" y="3263"/>
                  </a:lnTo>
                  <a:lnTo>
                    <a:pt x="2224" y="3266"/>
                  </a:lnTo>
                  <a:lnTo>
                    <a:pt x="2224" y="3269"/>
                  </a:lnTo>
                  <a:lnTo>
                    <a:pt x="2227" y="3275"/>
                  </a:lnTo>
                  <a:lnTo>
                    <a:pt x="2227" y="3278"/>
                  </a:lnTo>
                  <a:lnTo>
                    <a:pt x="2227" y="3281"/>
                  </a:lnTo>
                  <a:lnTo>
                    <a:pt x="2230" y="3281"/>
                  </a:lnTo>
                  <a:lnTo>
                    <a:pt x="2233" y="3281"/>
                  </a:lnTo>
                  <a:lnTo>
                    <a:pt x="2230" y="3281"/>
                  </a:lnTo>
                  <a:lnTo>
                    <a:pt x="2230" y="3284"/>
                  </a:lnTo>
                  <a:lnTo>
                    <a:pt x="2230" y="3284"/>
                  </a:lnTo>
                  <a:lnTo>
                    <a:pt x="2230" y="3284"/>
                  </a:lnTo>
                  <a:lnTo>
                    <a:pt x="2233" y="3287"/>
                  </a:lnTo>
                  <a:lnTo>
                    <a:pt x="2233" y="3287"/>
                  </a:lnTo>
                  <a:lnTo>
                    <a:pt x="2239" y="3287"/>
                  </a:lnTo>
                  <a:lnTo>
                    <a:pt x="2242" y="3287"/>
                  </a:lnTo>
                  <a:lnTo>
                    <a:pt x="2245" y="3281"/>
                  </a:lnTo>
                  <a:lnTo>
                    <a:pt x="2245" y="3281"/>
                  </a:lnTo>
                  <a:lnTo>
                    <a:pt x="2248" y="3281"/>
                  </a:lnTo>
                  <a:lnTo>
                    <a:pt x="2248" y="3281"/>
                  </a:lnTo>
                  <a:lnTo>
                    <a:pt x="2251" y="3284"/>
                  </a:lnTo>
                  <a:lnTo>
                    <a:pt x="2254" y="3284"/>
                  </a:lnTo>
                  <a:lnTo>
                    <a:pt x="2254" y="3284"/>
                  </a:lnTo>
                  <a:lnTo>
                    <a:pt x="2257" y="3284"/>
                  </a:lnTo>
                  <a:lnTo>
                    <a:pt x="2257" y="3281"/>
                  </a:lnTo>
                  <a:lnTo>
                    <a:pt x="2260" y="3278"/>
                  </a:lnTo>
                  <a:lnTo>
                    <a:pt x="2257" y="3284"/>
                  </a:lnTo>
                  <a:lnTo>
                    <a:pt x="2254" y="3284"/>
                  </a:lnTo>
                  <a:lnTo>
                    <a:pt x="2251" y="3284"/>
                  </a:lnTo>
                  <a:lnTo>
                    <a:pt x="2251" y="3287"/>
                  </a:lnTo>
                  <a:lnTo>
                    <a:pt x="2248" y="3287"/>
                  </a:lnTo>
                  <a:lnTo>
                    <a:pt x="2248" y="3290"/>
                  </a:lnTo>
                  <a:lnTo>
                    <a:pt x="2248" y="3290"/>
                  </a:lnTo>
                  <a:lnTo>
                    <a:pt x="2251" y="3293"/>
                  </a:lnTo>
                  <a:lnTo>
                    <a:pt x="2251" y="3293"/>
                  </a:lnTo>
                  <a:lnTo>
                    <a:pt x="2254" y="3290"/>
                  </a:lnTo>
                  <a:lnTo>
                    <a:pt x="2257" y="3296"/>
                  </a:lnTo>
                  <a:lnTo>
                    <a:pt x="2257" y="3303"/>
                  </a:lnTo>
                  <a:lnTo>
                    <a:pt x="2257" y="3303"/>
                  </a:lnTo>
                  <a:lnTo>
                    <a:pt x="2254" y="3299"/>
                  </a:lnTo>
                  <a:lnTo>
                    <a:pt x="2251" y="3296"/>
                  </a:lnTo>
                  <a:lnTo>
                    <a:pt x="2251" y="3296"/>
                  </a:lnTo>
                  <a:lnTo>
                    <a:pt x="2248" y="3299"/>
                  </a:lnTo>
                  <a:lnTo>
                    <a:pt x="2248" y="3299"/>
                  </a:lnTo>
                  <a:lnTo>
                    <a:pt x="2251" y="3303"/>
                  </a:lnTo>
                  <a:lnTo>
                    <a:pt x="2251" y="3306"/>
                  </a:lnTo>
                  <a:lnTo>
                    <a:pt x="2251" y="3306"/>
                  </a:lnTo>
                  <a:lnTo>
                    <a:pt x="2248" y="3306"/>
                  </a:lnTo>
                  <a:lnTo>
                    <a:pt x="2248" y="3309"/>
                  </a:lnTo>
                  <a:lnTo>
                    <a:pt x="2248" y="3312"/>
                  </a:lnTo>
                  <a:lnTo>
                    <a:pt x="2248" y="3315"/>
                  </a:lnTo>
                  <a:lnTo>
                    <a:pt x="2251" y="3318"/>
                  </a:lnTo>
                  <a:lnTo>
                    <a:pt x="2248" y="3318"/>
                  </a:lnTo>
                  <a:lnTo>
                    <a:pt x="2248" y="3318"/>
                  </a:lnTo>
                  <a:lnTo>
                    <a:pt x="2245" y="3321"/>
                  </a:lnTo>
                  <a:lnTo>
                    <a:pt x="2245" y="3324"/>
                  </a:lnTo>
                  <a:lnTo>
                    <a:pt x="2242" y="3327"/>
                  </a:lnTo>
                  <a:lnTo>
                    <a:pt x="2242" y="3330"/>
                  </a:lnTo>
                  <a:lnTo>
                    <a:pt x="2245" y="3333"/>
                  </a:lnTo>
                  <a:lnTo>
                    <a:pt x="2242" y="3339"/>
                  </a:lnTo>
                  <a:lnTo>
                    <a:pt x="2239" y="3339"/>
                  </a:lnTo>
                  <a:lnTo>
                    <a:pt x="2239" y="3345"/>
                  </a:lnTo>
                  <a:lnTo>
                    <a:pt x="2239" y="3348"/>
                  </a:lnTo>
                  <a:lnTo>
                    <a:pt x="2242" y="3348"/>
                  </a:lnTo>
                  <a:lnTo>
                    <a:pt x="2245" y="3351"/>
                  </a:lnTo>
                  <a:lnTo>
                    <a:pt x="2248" y="3354"/>
                  </a:lnTo>
                  <a:lnTo>
                    <a:pt x="2251" y="3354"/>
                  </a:lnTo>
                  <a:lnTo>
                    <a:pt x="2251" y="3357"/>
                  </a:lnTo>
                  <a:lnTo>
                    <a:pt x="2251" y="3360"/>
                  </a:lnTo>
                  <a:lnTo>
                    <a:pt x="2242" y="3366"/>
                  </a:lnTo>
                  <a:lnTo>
                    <a:pt x="2239" y="3366"/>
                  </a:lnTo>
                  <a:lnTo>
                    <a:pt x="2236" y="3366"/>
                  </a:lnTo>
                  <a:lnTo>
                    <a:pt x="2236" y="3369"/>
                  </a:lnTo>
                  <a:lnTo>
                    <a:pt x="2236" y="3375"/>
                  </a:lnTo>
                  <a:lnTo>
                    <a:pt x="2239" y="3375"/>
                  </a:lnTo>
                  <a:lnTo>
                    <a:pt x="2242" y="3378"/>
                  </a:lnTo>
                  <a:lnTo>
                    <a:pt x="2245" y="3378"/>
                  </a:lnTo>
                  <a:lnTo>
                    <a:pt x="2245" y="3378"/>
                  </a:lnTo>
                  <a:lnTo>
                    <a:pt x="2245" y="3378"/>
                  </a:lnTo>
                  <a:lnTo>
                    <a:pt x="2245" y="3378"/>
                  </a:lnTo>
                  <a:lnTo>
                    <a:pt x="2239" y="3378"/>
                  </a:lnTo>
                  <a:lnTo>
                    <a:pt x="2239" y="3378"/>
                  </a:lnTo>
                  <a:lnTo>
                    <a:pt x="2236" y="3378"/>
                  </a:lnTo>
                  <a:lnTo>
                    <a:pt x="2233" y="3382"/>
                  </a:lnTo>
                  <a:lnTo>
                    <a:pt x="2230" y="3382"/>
                  </a:lnTo>
                  <a:lnTo>
                    <a:pt x="2227" y="3385"/>
                  </a:lnTo>
                  <a:lnTo>
                    <a:pt x="2230" y="3388"/>
                  </a:lnTo>
                  <a:lnTo>
                    <a:pt x="2230" y="3388"/>
                  </a:lnTo>
                  <a:lnTo>
                    <a:pt x="2233" y="3388"/>
                  </a:lnTo>
                  <a:lnTo>
                    <a:pt x="2233" y="3391"/>
                  </a:lnTo>
                  <a:lnTo>
                    <a:pt x="2230" y="3394"/>
                  </a:lnTo>
                  <a:lnTo>
                    <a:pt x="2230" y="3397"/>
                  </a:lnTo>
                  <a:lnTo>
                    <a:pt x="2230" y="3400"/>
                  </a:lnTo>
                  <a:lnTo>
                    <a:pt x="2230" y="3403"/>
                  </a:lnTo>
                  <a:lnTo>
                    <a:pt x="2230" y="3406"/>
                  </a:lnTo>
                  <a:lnTo>
                    <a:pt x="2227" y="3406"/>
                  </a:lnTo>
                  <a:lnTo>
                    <a:pt x="2227" y="3409"/>
                  </a:lnTo>
                  <a:lnTo>
                    <a:pt x="2224" y="3409"/>
                  </a:lnTo>
                  <a:lnTo>
                    <a:pt x="2224" y="3409"/>
                  </a:lnTo>
                  <a:lnTo>
                    <a:pt x="2224" y="3406"/>
                  </a:lnTo>
                  <a:lnTo>
                    <a:pt x="2227" y="3403"/>
                  </a:lnTo>
                  <a:lnTo>
                    <a:pt x="2230" y="3397"/>
                  </a:lnTo>
                  <a:lnTo>
                    <a:pt x="2230" y="3394"/>
                  </a:lnTo>
                  <a:lnTo>
                    <a:pt x="2230" y="3391"/>
                  </a:lnTo>
                  <a:lnTo>
                    <a:pt x="2230" y="3391"/>
                  </a:lnTo>
                  <a:lnTo>
                    <a:pt x="2227" y="3391"/>
                  </a:lnTo>
                  <a:lnTo>
                    <a:pt x="2227" y="3391"/>
                  </a:lnTo>
                  <a:lnTo>
                    <a:pt x="2224" y="3397"/>
                  </a:lnTo>
                  <a:lnTo>
                    <a:pt x="2224" y="3397"/>
                  </a:lnTo>
                  <a:lnTo>
                    <a:pt x="2221" y="3400"/>
                  </a:lnTo>
                  <a:lnTo>
                    <a:pt x="2218" y="3400"/>
                  </a:lnTo>
                  <a:lnTo>
                    <a:pt x="2215" y="3400"/>
                  </a:lnTo>
                  <a:lnTo>
                    <a:pt x="2215" y="3400"/>
                  </a:lnTo>
                  <a:lnTo>
                    <a:pt x="2215" y="3400"/>
                  </a:lnTo>
                  <a:lnTo>
                    <a:pt x="2221" y="3397"/>
                  </a:lnTo>
                  <a:lnTo>
                    <a:pt x="2224" y="3397"/>
                  </a:lnTo>
                  <a:lnTo>
                    <a:pt x="2221" y="3394"/>
                  </a:lnTo>
                  <a:lnTo>
                    <a:pt x="2224" y="3391"/>
                  </a:lnTo>
                  <a:lnTo>
                    <a:pt x="2224" y="3391"/>
                  </a:lnTo>
                  <a:lnTo>
                    <a:pt x="2227" y="3382"/>
                  </a:lnTo>
                  <a:lnTo>
                    <a:pt x="2227" y="3382"/>
                  </a:lnTo>
                  <a:lnTo>
                    <a:pt x="2227" y="3378"/>
                  </a:lnTo>
                  <a:lnTo>
                    <a:pt x="2224" y="3378"/>
                  </a:lnTo>
                  <a:lnTo>
                    <a:pt x="2224" y="3378"/>
                  </a:lnTo>
                  <a:lnTo>
                    <a:pt x="2224" y="3378"/>
                  </a:lnTo>
                  <a:lnTo>
                    <a:pt x="2221" y="3382"/>
                  </a:lnTo>
                  <a:lnTo>
                    <a:pt x="2221" y="3382"/>
                  </a:lnTo>
                  <a:lnTo>
                    <a:pt x="2221" y="3385"/>
                  </a:lnTo>
                  <a:lnTo>
                    <a:pt x="2221" y="3385"/>
                  </a:lnTo>
                  <a:lnTo>
                    <a:pt x="2221" y="3385"/>
                  </a:lnTo>
                  <a:lnTo>
                    <a:pt x="2221" y="3388"/>
                  </a:lnTo>
                  <a:lnTo>
                    <a:pt x="2221" y="3388"/>
                  </a:lnTo>
                  <a:lnTo>
                    <a:pt x="2218" y="3388"/>
                  </a:lnTo>
                  <a:lnTo>
                    <a:pt x="2215" y="3388"/>
                  </a:lnTo>
                  <a:lnTo>
                    <a:pt x="2215" y="3391"/>
                  </a:lnTo>
                  <a:lnTo>
                    <a:pt x="2211" y="3391"/>
                  </a:lnTo>
                  <a:lnTo>
                    <a:pt x="2208" y="3391"/>
                  </a:lnTo>
                  <a:lnTo>
                    <a:pt x="2202" y="3391"/>
                  </a:lnTo>
                  <a:lnTo>
                    <a:pt x="2199" y="3394"/>
                  </a:lnTo>
                  <a:lnTo>
                    <a:pt x="2202" y="3397"/>
                  </a:lnTo>
                  <a:lnTo>
                    <a:pt x="2205" y="3397"/>
                  </a:lnTo>
                  <a:lnTo>
                    <a:pt x="2199" y="3400"/>
                  </a:lnTo>
                  <a:lnTo>
                    <a:pt x="2196" y="3403"/>
                  </a:lnTo>
                  <a:lnTo>
                    <a:pt x="2193" y="3406"/>
                  </a:lnTo>
                  <a:lnTo>
                    <a:pt x="2193" y="3406"/>
                  </a:lnTo>
                  <a:lnTo>
                    <a:pt x="2187" y="3409"/>
                  </a:lnTo>
                  <a:lnTo>
                    <a:pt x="2187" y="3412"/>
                  </a:lnTo>
                  <a:lnTo>
                    <a:pt x="2187" y="3415"/>
                  </a:lnTo>
                  <a:lnTo>
                    <a:pt x="2190" y="3418"/>
                  </a:lnTo>
                  <a:lnTo>
                    <a:pt x="2193" y="3418"/>
                  </a:lnTo>
                  <a:lnTo>
                    <a:pt x="2193" y="3418"/>
                  </a:lnTo>
                  <a:lnTo>
                    <a:pt x="2193" y="3418"/>
                  </a:lnTo>
                  <a:lnTo>
                    <a:pt x="2193" y="3418"/>
                  </a:lnTo>
                  <a:lnTo>
                    <a:pt x="2193" y="3415"/>
                  </a:lnTo>
                  <a:lnTo>
                    <a:pt x="2190" y="3415"/>
                  </a:lnTo>
                  <a:lnTo>
                    <a:pt x="2190" y="3412"/>
                  </a:lnTo>
                  <a:lnTo>
                    <a:pt x="2190" y="3412"/>
                  </a:lnTo>
                  <a:lnTo>
                    <a:pt x="2193" y="3412"/>
                  </a:lnTo>
                  <a:lnTo>
                    <a:pt x="2196" y="3412"/>
                  </a:lnTo>
                  <a:lnTo>
                    <a:pt x="2199" y="3409"/>
                  </a:lnTo>
                  <a:lnTo>
                    <a:pt x="2202" y="3406"/>
                  </a:lnTo>
                  <a:lnTo>
                    <a:pt x="2202" y="3409"/>
                  </a:lnTo>
                  <a:lnTo>
                    <a:pt x="2202" y="3409"/>
                  </a:lnTo>
                  <a:lnTo>
                    <a:pt x="2202" y="3412"/>
                  </a:lnTo>
                  <a:lnTo>
                    <a:pt x="2202" y="3412"/>
                  </a:lnTo>
                  <a:lnTo>
                    <a:pt x="2205" y="3415"/>
                  </a:lnTo>
                  <a:lnTo>
                    <a:pt x="2208" y="3418"/>
                  </a:lnTo>
                  <a:lnTo>
                    <a:pt x="2211" y="3418"/>
                  </a:lnTo>
                  <a:lnTo>
                    <a:pt x="2215" y="3418"/>
                  </a:lnTo>
                  <a:lnTo>
                    <a:pt x="2215" y="3418"/>
                  </a:lnTo>
                  <a:lnTo>
                    <a:pt x="2215" y="3415"/>
                  </a:lnTo>
                  <a:lnTo>
                    <a:pt x="2215" y="3415"/>
                  </a:lnTo>
                  <a:lnTo>
                    <a:pt x="2215" y="3415"/>
                  </a:lnTo>
                  <a:lnTo>
                    <a:pt x="2218" y="3415"/>
                  </a:lnTo>
                  <a:lnTo>
                    <a:pt x="2218" y="3418"/>
                  </a:lnTo>
                  <a:lnTo>
                    <a:pt x="2221" y="3418"/>
                  </a:lnTo>
                  <a:lnTo>
                    <a:pt x="2218" y="3421"/>
                  </a:lnTo>
                  <a:lnTo>
                    <a:pt x="2221" y="3424"/>
                  </a:lnTo>
                  <a:lnTo>
                    <a:pt x="2218" y="3427"/>
                  </a:lnTo>
                  <a:lnTo>
                    <a:pt x="2215" y="3430"/>
                  </a:lnTo>
                  <a:lnTo>
                    <a:pt x="2215" y="3430"/>
                  </a:lnTo>
                  <a:lnTo>
                    <a:pt x="2218" y="3433"/>
                  </a:lnTo>
                  <a:lnTo>
                    <a:pt x="2218" y="3436"/>
                  </a:lnTo>
                  <a:lnTo>
                    <a:pt x="2221" y="3436"/>
                  </a:lnTo>
                  <a:lnTo>
                    <a:pt x="2221" y="3436"/>
                  </a:lnTo>
                  <a:lnTo>
                    <a:pt x="2221" y="3436"/>
                  </a:lnTo>
                  <a:lnTo>
                    <a:pt x="2218" y="3439"/>
                  </a:lnTo>
                  <a:lnTo>
                    <a:pt x="2218" y="3436"/>
                  </a:lnTo>
                  <a:lnTo>
                    <a:pt x="2215" y="3436"/>
                  </a:lnTo>
                  <a:lnTo>
                    <a:pt x="2215" y="3436"/>
                  </a:lnTo>
                  <a:lnTo>
                    <a:pt x="2211" y="3436"/>
                  </a:lnTo>
                  <a:lnTo>
                    <a:pt x="2211" y="3436"/>
                  </a:lnTo>
                  <a:lnTo>
                    <a:pt x="2208" y="3439"/>
                  </a:lnTo>
                  <a:lnTo>
                    <a:pt x="2211" y="3439"/>
                  </a:lnTo>
                  <a:lnTo>
                    <a:pt x="2211" y="3439"/>
                  </a:lnTo>
                  <a:lnTo>
                    <a:pt x="2215" y="3442"/>
                  </a:lnTo>
                  <a:lnTo>
                    <a:pt x="2215" y="3442"/>
                  </a:lnTo>
                  <a:lnTo>
                    <a:pt x="2215" y="3442"/>
                  </a:lnTo>
                  <a:lnTo>
                    <a:pt x="2215" y="3445"/>
                  </a:lnTo>
                  <a:lnTo>
                    <a:pt x="2218" y="3445"/>
                  </a:lnTo>
                  <a:lnTo>
                    <a:pt x="2221" y="3445"/>
                  </a:lnTo>
                  <a:lnTo>
                    <a:pt x="2224" y="3445"/>
                  </a:lnTo>
                  <a:lnTo>
                    <a:pt x="2227" y="3442"/>
                  </a:lnTo>
                  <a:lnTo>
                    <a:pt x="2227" y="3439"/>
                  </a:lnTo>
                  <a:lnTo>
                    <a:pt x="2230" y="3436"/>
                  </a:lnTo>
                  <a:lnTo>
                    <a:pt x="2230" y="3436"/>
                  </a:lnTo>
                  <a:lnTo>
                    <a:pt x="2230" y="3442"/>
                  </a:lnTo>
                  <a:lnTo>
                    <a:pt x="2230" y="3445"/>
                  </a:lnTo>
                  <a:lnTo>
                    <a:pt x="2233" y="3445"/>
                  </a:lnTo>
                  <a:lnTo>
                    <a:pt x="2233" y="3448"/>
                  </a:lnTo>
                  <a:lnTo>
                    <a:pt x="2233" y="3448"/>
                  </a:lnTo>
                  <a:lnTo>
                    <a:pt x="2236" y="3451"/>
                  </a:lnTo>
                  <a:lnTo>
                    <a:pt x="2236" y="3451"/>
                  </a:lnTo>
                  <a:lnTo>
                    <a:pt x="2233" y="3451"/>
                  </a:lnTo>
                  <a:lnTo>
                    <a:pt x="2227" y="3448"/>
                  </a:lnTo>
                  <a:lnTo>
                    <a:pt x="2218" y="3448"/>
                  </a:lnTo>
                  <a:lnTo>
                    <a:pt x="2215" y="3448"/>
                  </a:lnTo>
                  <a:lnTo>
                    <a:pt x="2211" y="3445"/>
                  </a:lnTo>
                  <a:lnTo>
                    <a:pt x="2211" y="3451"/>
                  </a:lnTo>
                  <a:lnTo>
                    <a:pt x="2211" y="3454"/>
                  </a:lnTo>
                  <a:lnTo>
                    <a:pt x="2211" y="3457"/>
                  </a:lnTo>
                  <a:lnTo>
                    <a:pt x="2215" y="3457"/>
                  </a:lnTo>
                  <a:lnTo>
                    <a:pt x="2218" y="3461"/>
                  </a:lnTo>
                  <a:lnTo>
                    <a:pt x="2218" y="3457"/>
                  </a:lnTo>
                  <a:lnTo>
                    <a:pt x="2221" y="3457"/>
                  </a:lnTo>
                  <a:lnTo>
                    <a:pt x="2224" y="3461"/>
                  </a:lnTo>
                  <a:lnTo>
                    <a:pt x="2224" y="3461"/>
                  </a:lnTo>
                  <a:lnTo>
                    <a:pt x="2221" y="3461"/>
                  </a:lnTo>
                  <a:lnTo>
                    <a:pt x="2221" y="3461"/>
                  </a:lnTo>
                  <a:lnTo>
                    <a:pt x="2218" y="3461"/>
                  </a:lnTo>
                  <a:lnTo>
                    <a:pt x="2218" y="3464"/>
                  </a:lnTo>
                  <a:lnTo>
                    <a:pt x="2215" y="3467"/>
                  </a:lnTo>
                  <a:lnTo>
                    <a:pt x="2215" y="3476"/>
                  </a:lnTo>
                  <a:lnTo>
                    <a:pt x="2215" y="3482"/>
                  </a:lnTo>
                  <a:lnTo>
                    <a:pt x="2215" y="3485"/>
                  </a:lnTo>
                  <a:lnTo>
                    <a:pt x="2215" y="3485"/>
                  </a:lnTo>
                  <a:lnTo>
                    <a:pt x="2218" y="3485"/>
                  </a:lnTo>
                  <a:lnTo>
                    <a:pt x="2218" y="3488"/>
                  </a:lnTo>
                  <a:lnTo>
                    <a:pt x="2221" y="3485"/>
                  </a:lnTo>
                  <a:lnTo>
                    <a:pt x="2221" y="3482"/>
                  </a:lnTo>
                  <a:lnTo>
                    <a:pt x="2221" y="3479"/>
                  </a:lnTo>
                  <a:lnTo>
                    <a:pt x="2221" y="3479"/>
                  </a:lnTo>
                  <a:lnTo>
                    <a:pt x="2221" y="3476"/>
                  </a:lnTo>
                  <a:lnTo>
                    <a:pt x="2224" y="3473"/>
                  </a:lnTo>
                  <a:lnTo>
                    <a:pt x="2224" y="3473"/>
                  </a:lnTo>
                  <a:lnTo>
                    <a:pt x="2224" y="3476"/>
                  </a:lnTo>
                  <a:lnTo>
                    <a:pt x="2224" y="3476"/>
                  </a:lnTo>
                  <a:lnTo>
                    <a:pt x="2224" y="3476"/>
                  </a:lnTo>
                  <a:lnTo>
                    <a:pt x="2224" y="3479"/>
                  </a:lnTo>
                  <a:lnTo>
                    <a:pt x="2224" y="3479"/>
                  </a:lnTo>
                  <a:lnTo>
                    <a:pt x="2224" y="3482"/>
                  </a:lnTo>
                  <a:lnTo>
                    <a:pt x="2221" y="3482"/>
                  </a:lnTo>
                  <a:lnTo>
                    <a:pt x="2221" y="3485"/>
                  </a:lnTo>
                  <a:lnTo>
                    <a:pt x="2224" y="3488"/>
                  </a:lnTo>
                  <a:lnTo>
                    <a:pt x="2227" y="3488"/>
                  </a:lnTo>
                  <a:lnTo>
                    <a:pt x="2227" y="3491"/>
                  </a:lnTo>
                  <a:lnTo>
                    <a:pt x="2227" y="3491"/>
                  </a:lnTo>
                  <a:lnTo>
                    <a:pt x="2224" y="3488"/>
                  </a:lnTo>
                  <a:lnTo>
                    <a:pt x="2221" y="3488"/>
                  </a:lnTo>
                  <a:lnTo>
                    <a:pt x="2218" y="3488"/>
                  </a:lnTo>
                  <a:lnTo>
                    <a:pt x="2218" y="3491"/>
                  </a:lnTo>
                  <a:lnTo>
                    <a:pt x="2218" y="3494"/>
                  </a:lnTo>
                  <a:lnTo>
                    <a:pt x="2218" y="3494"/>
                  </a:lnTo>
                  <a:lnTo>
                    <a:pt x="2221" y="3497"/>
                  </a:lnTo>
                  <a:lnTo>
                    <a:pt x="2221" y="3500"/>
                  </a:lnTo>
                  <a:lnTo>
                    <a:pt x="2224" y="3497"/>
                  </a:lnTo>
                  <a:lnTo>
                    <a:pt x="2224" y="3500"/>
                  </a:lnTo>
                  <a:lnTo>
                    <a:pt x="2224" y="3500"/>
                  </a:lnTo>
                  <a:lnTo>
                    <a:pt x="2218" y="3500"/>
                  </a:lnTo>
                  <a:lnTo>
                    <a:pt x="2215" y="3503"/>
                  </a:lnTo>
                  <a:lnTo>
                    <a:pt x="2211" y="3506"/>
                  </a:lnTo>
                  <a:lnTo>
                    <a:pt x="2211" y="3506"/>
                  </a:lnTo>
                  <a:lnTo>
                    <a:pt x="2215" y="3509"/>
                  </a:lnTo>
                  <a:lnTo>
                    <a:pt x="2215" y="3509"/>
                  </a:lnTo>
                  <a:lnTo>
                    <a:pt x="2218" y="3512"/>
                  </a:lnTo>
                  <a:lnTo>
                    <a:pt x="2224" y="3512"/>
                  </a:lnTo>
                  <a:lnTo>
                    <a:pt x="2224" y="3515"/>
                  </a:lnTo>
                  <a:lnTo>
                    <a:pt x="2221" y="3512"/>
                  </a:lnTo>
                  <a:lnTo>
                    <a:pt x="2221" y="3518"/>
                  </a:lnTo>
                  <a:lnTo>
                    <a:pt x="2221" y="3518"/>
                  </a:lnTo>
                  <a:lnTo>
                    <a:pt x="2221" y="3521"/>
                  </a:lnTo>
                  <a:lnTo>
                    <a:pt x="2224" y="3521"/>
                  </a:lnTo>
                  <a:lnTo>
                    <a:pt x="2227" y="3521"/>
                  </a:lnTo>
                  <a:lnTo>
                    <a:pt x="2230" y="3515"/>
                  </a:lnTo>
                  <a:lnTo>
                    <a:pt x="2230" y="3512"/>
                  </a:lnTo>
                  <a:lnTo>
                    <a:pt x="2230" y="3512"/>
                  </a:lnTo>
                  <a:lnTo>
                    <a:pt x="2230" y="3515"/>
                  </a:lnTo>
                  <a:lnTo>
                    <a:pt x="2233" y="3518"/>
                  </a:lnTo>
                  <a:lnTo>
                    <a:pt x="2233" y="3518"/>
                  </a:lnTo>
                  <a:lnTo>
                    <a:pt x="2230" y="3518"/>
                  </a:lnTo>
                  <a:lnTo>
                    <a:pt x="2230" y="3518"/>
                  </a:lnTo>
                  <a:lnTo>
                    <a:pt x="2227" y="3524"/>
                  </a:lnTo>
                  <a:lnTo>
                    <a:pt x="2227" y="3527"/>
                  </a:lnTo>
                  <a:lnTo>
                    <a:pt x="2227" y="3527"/>
                  </a:lnTo>
                  <a:lnTo>
                    <a:pt x="2221" y="3521"/>
                  </a:lnTo>
                  <a:lnTo>
                    <a:pt x="2221" y="3521"/>
                  </a:lnTo>
                  <a:lnTo>
                    <a:pt x="2221" y="3521"/>
                  </a:lnTo>
                  <a:lnTo>
                    <a:pt x="2218" y="3515"/>
                  </a:lnTo>
                  <a:lnTo>
                    <a:pt x="2215" y="3512"/>
                  </a:lnTo>
                  <a:lnTo>
                    <a:pt x="2211" y="3509"/>
                  </a:lnTo>
                  <a:lnTo>
                    <a:pt x="2208" y="3509"/>
                  </a:lnTo>
                  <a:lnTo>
                    <a:pt x="2208" y="3512"/>
                  </a:lnTo>
                  <a:lnTo>
                    <a:pt x="2208" y="3512"/>
                  </a:lnTo>
                  <a:lnTo>
                    <a:pt x="2208" y="3515"/>
                  </a:lnTo>
                  <a:lnTo>
                    <a:pt x="2208" y="3518"/>
                  </a:lnTo>
                  <a:lnTo>
                    <a:pt x="2208" y="3518"/>
                  </a:lnTo>
                  <a:lnTo>
                    <a:pt x="2205" y="3518"/>
                  </a:lnTo>
                  <a:lnTo>
                    <a:pt x="2199" y="3518"/>
                  </a:lnTo>
                  <a:lnTo>
                    <a:pt x="2202" y="3521"/>
                  </a:lnTo>
                  <a:lnTo>
                    <a:pt x="2202" y="3524"/>
                  </a:lnTo>
                  <a:lnTo>
                    <a:pt x="2205" y="3530"/>
                  </a:lnTo>
                  <a:lnTo>
                    <a:pt x="2208" y="3530"/>
                  </a:lnTo>
                  <a:lnTo>
                    <a:pt x="2211" y="3530"/>
                  </a:lnTo>
                  <a:lnTo>
                    <a:pt x="2211" y="3530"/>
                  </a:lnTo>
                  <a:lnTo>
                    <a:pt x="2215" y="3533"/>
                  </a:lnTo>
                  <a:lnTo>
                    <a:pt x="2218" y="3533"/>
                  </a:lnTo>
                  <a:lnTo>
                    <a:pt x="2218" y="3533"/>
                  </a:lnTo>
                  <a:lnTo>
                    <a:pt x="2221" y="3533"/>
                  </a:lnTo>
                  <a:lnTo>
                    <a:pt x="2224" y="3533"/>
                  </a:lnTo>
                  <a:lnTo>
                    <a:pt x="2227" y="3536"/>
                  </a:lnTo>
                  <a:lnTo>
                    <a:pt x="2224" y="3546"/>
                  </a:lnTo>
                  <a:lnTo>
                    <a:pt x="2221" y="3543"/>
                  </a:lnTo>
                  <a:lnTo>
                    <a:pt x="2221" y="3546"/>
                  </a:lnTo>
                  <a:lnTo>
                    <a:pt x="2221" y="3549"/>
                  </a:lnTo>
                  <a:lnTo>
                    <a:pt x="2224" y="3549"/>
                  </a:lnTo>
                  <a:lnTo>
                    <a:pt x="2227" y="3549"/>
                  </a:lnTo>
                  <a:lnTo>
                    <a:pt x="2227" y="3549"/>
                  </a:lnTo>
                  <a:lnTo>
                    <a:pt x="2227" y="3549"/>
                  </a:lnTo>
                  <a:lnTo>
                    <a:pt x="2230" y="3549"/>
                  </a:lnTo>
                  <a:lnTo>
                    <a:pt x="2230" y="3552"/>
                  </a:lnTo>
                  <a:lnTo>
                    <a:pt x="2233" y="3555"/>
                  </a:lnTo>
                  <a:lnTo>
                    <a:pt x="2233" y="3558"/>
                  </a:lnTo>
                  <a:lnTo>
                    <a:pt x="2236" y="3558"/>
                  </a:lnTo>
                  <a:lnTo>
                    <a:pt x="2242" y="3555"/>
                  </a:lnTo>
                  <a:lnTo>
                    <a:pt x="2245" y="3552"/>
                  </a:lnTo>
                  <a:lnTo>
                    <a:pt x="2254" y="3549"/>
                  </a:lnTo>
                  <a:lnTo>
                    <a:pt x="2254" y="3549"/>
                  </a:lnTo>
                  <a:lnTo>
                    <a:pt x="2251" y="3546"/>
                  </a:lnTo>
                  <a:lnTo>
                    <a:pt x="2251" y="3546"/>
                  </a:lnTo>
                  <a:lnTo>
                    <a:pt x="2248" y="3546"/>
                  </a:lnTo>
                  <a:lnTo>
                    <a:pt x="2242" y="3543"/>
                  </a:lnTo>
                  <a:lnTo>
                    <a:pt x="2242" y="3543"/>
                  </a:lnTo>
                  <a:lnTo>
                    <a:pt x="2239" y="3539"/>
                  </a:lnTo>
                  <a:lnTo>
                    <a:pt x="2242" y="3539"/>
                  </a:lnTo>
                  <a:lnTo>
                    <a:pt x="2242" y="3539"/>
                  </a:lnTo>
                  <a:lnTo>
                    <a:pt x="2248" y="3543"/>
                  </a:lnTo>
                  <a:lnTo>
                    <a:pt x="2254" y="3546"/>
                  </a:lnTo>
                  <a:lnTo>
                    <a:pt x="2254" y="3549"/>
                  </a:lnTo>
                  <a:lnTo>
                    <a:pt x="2254" y="3552"/>
                  </a:lnTo>
                  <a:lnTo>
                    <a:pt x="2254" y="3552"/>
                  </a:lnTo>
                  <a:lnTo>
                    <a:pt x="2251" y="3555"/>
                  </a:lnTo>
                  <a:lnTo>
                    <a:pt x="2251" y="3555"/>
                  </a:lnTo>
                  <a:lnTo>
                    <a:pt x="2251" y="3555"/>
                  </a:lnTo>
                  <a:lnTo>
                    <a:pt x="2254" y="3561"/>
                  </a:lnTo>
                  <a:lnTo>
                    <a:pt x="2254" y="3561"/>
                  </a:lnTo>
                  <a:lnTo>
                    <a:pt x="2254" y="3561"/>
                  </a:lnTo>
                  <a:lnTo>
                    <a:pt x="2254" y="3564"/>
                  </a:lnTo>
                  <a:lnTo>
                    <a:pt x="2254" y="3564"/>
                  </a:lnTo>
                  <a:lnTo>
                    <a:pt x="2251" y="3567"/>
                  </a:lnTo>
                  <a:lnTo>
                    <a:pt x="2251" y="3567"/>
                  </a:lnTo>
                  <a:lnTo>
                    <a:pt x="2251" y="3564"/>
                  </a:lnTo>
                  <a:lnTo>
                    <a:pt x="2251" y="3564"/>
                  </a:lnTo>
                  <a:lnTo>
                    <a:pt x="2254" y="3561"/>
                  </a:lnTo>
                  <a:lnTo>
                    <a:pt x="2254" y="3561"/>
                  </a:lnTo>
                  <a:lnTo>
                    <a:pt x="2254" y="3558"/>
                  </a:lnTo>
                  <a:lnTo>
                    <a:pt x="2251" y="3558"/>
                  </a:lnTo>
                  <a:lnTo>
                    <a:pt x="2251" y="3558"/>
                  </a:lnTo>
                  <a:lnTo>
                    <a:pt x="2251" y="3555"/>
                  </a:lnTo>
                  <a:lnTo>
                    <a:pt x="2251" y="3555"/>
                  </a:lnTo>
                  <a:lnTo>
                    <a:pt x="2248" y="3555"/>
                  </a:lnTo>
                  <a:lnTo>
                    <a:pt x="2248" y="3555"/>
                  </a:lnTo>
                  <a:lnTo>
                    <a:pt x="2245" y="3558"/>
                  </a:lnTo>
                  <a:lnTo>
                    <a:pt x="2242" y="3558"/>
                  </a:lnTo>
                  <a:lnTo>
                    <a:pt x="2239" y="3561"/>
                  </a:lnTo>
                  <a:lnTo>
                    <a:pt x="2239" y="3561"/>
                  </a:lnTo>
                  <a:lnTo>
                    <a:pt x="2236" y="3558"/>
                  </a:lnTo>
                  <a:lnTo>
                    <a:pt x="2233" y="3561"/>
                  </a:lnTo>
                  <a:lnTo>
                    <a:pt x="2230" y="3558"/>
                  </a:lnTo>
                  <a:lnTo>
                    <a:pt x="2230" y="3558"/>
                  </a:lnTo>
                  <a:lnTo>
                    <a:pt x="2230" y="3558"/>
                  </a:lnTo>
                  <a:lnTo>
                    <a:pt x="2230" y="3561"/>
                  </a:lnTo>
                  <a:lnTo>
                    <a:pt x="2230" y="3561"/>
                  </a:lnTo>
                  <a:lnTo>
                    <a:pt x="2227" y="3561"/>
                  </a:lnTo>
                  <a:lnTo>
                    <a:pt x="2224" y="3561"/>
                  </a:lnTo>
                  <a:lnTo>
                    <a:pt x="2221" y="3561"/>
                  </a:lnTo>
                  <a:lnTo>
                    <a:pt x="2221" y="3558"/>
                  </a:lnTo>
                  <a:lnTo>
                    <a:pt x="2218" y="3558"/>
                  </a:lnTo>
                  <a:lnTo>
                    <a:pt x="2218" y="3558"/>
                  </a:lnTo>
                  <a:lnTo>
                    <a:pt x="2218" y="3561"/>
                  </a:lnTo>
                  <a:lnTo>
                    <a:pt x="2218" y="3561"/>
                  </a:lnTo>
                  <a:lnTo>
                    <a:pt x="2221" y="3564"/>
                  </a:lnTo>
                  <a:lnTo>
                    <a:pt x="2221" y="3567"/>
                  </a:lnTo>
                  <a:lnTo>
                    <a:pt x="2221" y="3567"/>
                  </a:lnTo>
                  <a:lnTo>
                    <a:pt x="2224" y="3567"/>
                  </a:lnTo>
                  <a:lnTo>
                    <a:pt x="2224" y="3570"/>
                  </a:lnTo>
                  <a:lnTo>
                    <a:pt x="2224" y="3570"/>
                  </a:lnTo>
                  <a:lnTo>
                    <a:pt x="2224" y="3573"/>
                  </a:lnTo>
                  <a:lnTo>
                    <a:pt x="2224" y="3573"/>
                  </a:lnTo>
                  <a:lnTo>
                    <a:pt x="2230" y="3573"/>
                  </a:lnTo>
                  <a:lnTo>
                    <a:pt x="2233" y="3573"/>
                  </a:lnTo>
                  <a:lnTo>
                    <a:pt x="2236" y="3573"/>
                  </a:lnTo>
                  <a:lnTo>
                    <a:pt x="2239" y="3573"/>
                  </a:lnTo>
                  <a:lnTo>
                    <a:pt x="2242" y="3570"/>
                  </a:lnTo>
                  <a:lnTo>
                    <a:pt x="2242" y="3570"/>
                  </a:lnTo>
                  <a:lnTo>
                    <a:pt x="2242" y="3570"/>
                  </a:lnTo>
                  <a:lnTo>
                    <a:pt x="2242" y="3570"/>
                  </a:lnTo>
                  <a:lnTo>
                    <a:pt x="2242" y="3573"/>
                  </a:lnTo>
                  <a:lnTo>
                    <a:pt x="2239" y="3576"/>
                  </a:lnTo>
                  <a:lnTo>
                    <a:pt x="2236" y="3576"/>
                  </a:lnTo>
                  <a:lnTo>
                    <a:pt x="2230" y="3579"/>
                  </a:lnTo>
                  <a:lnTo>
                    <a:pt x="2233" y="3579"/>
                  </a:lnTo>
                  <a:lnTo>
                    <a:pt x="2236" y="3582"/>
                  </a:lnTo>
                  <a:lnTo>
                    <a:pt x="2236" y="3585"/>
                  </a:lnTo>
                  <a:lnTo>
                    <a:pt x="2242" y="3585"/>
                  </a:lnTo>
                  <a:lnTo>
                    <a:pt x="2242" y="3585"/>
                  </a:lnTo>
                  <a:lnTo>
                    <a:pt x="2245" y="3585"/>
                  </a:lnTo>
                  <a:lnTo>
                    <a:pt x="2245" y="3582"/>
                  </a:lnTo>
                  <a:lnTo>
                    <a:pt x="2245" y="3579"/>
                  </a:lnTo>
                  <a:lnTo>
                    <a:pt x="2245" y="3576"/>
                  </a:lnTo>
                  <a:lnTo>
                    <a:pt x="2248" y="3576"/>
                  </a:lnTo>
                  <a:lnTo>
                    <a:pt x="2248" y="3573"/>
                  </a:lnTo>
                  <a:lnTo>
                    <a:pt x="2248" y="3570"/>
                  </a:lnTo>
                  <a:lnTo>
                    <a:pt x="2251" y="3570"/>
                  </a:lnTo>
                  <a:lnTo>
                    <a:pt x="2251" y="3570"/>
                  </a:lnTo>
                  <a:lnTo>
                    <a:pt x="2254" y="3570"/>
                  </a:lnTo>
                  <a:lnTo>
                    <a:pt x="2254" y="3573"/>
                  </a:lnTo>
                  <a:lnTo>
                    <a:pt x="2257" y="3573"/>
                  </a:lnTo>
                  <a:lnTo>
                    <a:pt x="2260" y="3570"/>
                  </a:lnTo>
                  <a:lnTo>
                    <a:pt x="2260" y="3570"/>
                  </a:lnTo>
                  <a:lnTo>
                    <a:pt x="2269" y="3570"/>
                  </a:lnTo>
                  <a:lnTo>
                    <a:pt x="2272" y="3570"/>
                  </a:lnTo>
                  <a:lnTo>
                    <a:pt x="2275" y="3573"/>
                  </a:lnTo>
                  <a:lnTo>
                    <a:pt x="2275" y="3573"/>
                  </a:lnTo>
                  <a:lnTo>
                    <a:pt x="2275" y="3573"/>
                  </a:lnTo>
                  <a:lnTo>
                    <a:pt x="2269" y="3573"/>
                  </a:lnTo>
                  <a:lnTo>
                    <a:pt x="2266" y="3573"/>
                  </a:lnTo>
                  <a:lnTo>
                    <a:pt x="2263" y="3573"/>
                  </a:lnTo>
                  <a:lnTo>
                    <a:pt x="2257" y="3579"/>
                  </a:lnTo>
                  <a:lnTo>
                    <a:pt x="2251" y="3579"/>
                  </a:lnTo>
                  <a:lnTo>
                    <a:pt x="2251" y="3576"/>
                  </a:lnTo>
                  <a:lnTo>
                    <a:pt x="2251" y="3576"/>
                  </a:lnTo>
                  <a:lnTo>
                    <a:pt x="2251" y="3576"/>
                  </a:lnTo>
                  <a:lnTo>
                    <a:pt x="2248" y="3579"/>
                  </a:lnTo>
                  <a:lnTo>
                    <a:pt x="2248" y="3579"/>
                  </a:lnTo>
                  <a:lnTo>
                    <a:pt x="2245" y="3582"/>
                  </a:lnTo>
                  <a:lnTo>
                    <a:pt x="2245" y="3588"/>
                  </a:lnTo>
                  <a:lnTo>
                    <a:pt x="2245" y="3588"/>
                  </a:lnTo>
                  <a:lnTo>
                    <a:pt x="2242" y="3591"/>
                  </a:lnTo>
                  <a:lnTo>
                    <a:pt x="2245" y="3591"/>
                  </a:lnTo>
                  <a:lnTo>
                    <a:pt x="2251" y="3594"/>
                  </a:lnTo>
                  <a:lnTo>
                    <a:pt x="2254" y="3597"/>
                  </a:lnTo>
                  <a:lnTo>
                    <a:pt x="2254" y="3594"/>
                  </a:lnTo>
                  <a:lnTo>
                    <a:pt x="2254" y="3591"/>
                  </a:lnTo>
                  <a:lnTo>
                    <a:pt x="2257" y="3591"/>
                  </a:lnTo>
                  <a:lnTo>
                    <a:pt x="2260" y="3588"/>
                  </a:lnTo>
                  <a:lnTo>
                    <a:pt x="2263" y="3585"/>
                  </a:lnTo>
                  <a:lnTo>
                    <a:pt x="2266" y="3582"/>
                  </a:lnTo>
                  <a:lnTo>
                    <a:pt x="2278" y="3576"/>
                  </a:lnTo>
                  <a:lnTo>
                    <a:pt x="2281" y="3579"/>
                  </a:lnTo>
                  <a:lnTo>
                    <a:pt x="2284" y="3579"/>
                  </a:lnTo>
                  <a:lnTo>
                    <a:pt x="2284" y="3579"/>
                  </a:lnTo>
                  <a:lnTo>
                    <a:pt x="2281" y="3582"/>
                  </a:lnTo>
                  <a:lnTo>
                    <a:pt x="2281" y="3585"/>
                  </a:lnTo>
                  <a:lnTo>
                    <a:pt x="2278" y="3585"/>
                  </a:lnTo>
                  <a:lnTo>
                    <a:pt x="2272" y="3591"/>
                  </a:lnTo>
                  <a:lnTo>
                    <a:pt x="2269" y="3597"/>
                  </a:lnTo>
                  <a:lnTo>
                    <a:pt x="2266" y="3597"/>
                  </a:lnTo>
                  <a:lnTo>
                    <a:pt x="2266" y="3597"/>
                  </a:lnTo>
                  <a:lnTo>
                    <a:pt x="2269" y="3597"/>
                  </a:lnTo>
                  <a:lnTo>
                    <a:pt x="2269" y="3594"/>
                  </a:lnTo>
                  <a:lnTo>
                    <a:pt x="2269" y="3591"/>
                  </a:lnTo>
                  <a:lnTo>
                    <a:pt x="2266" y="3591"/>
                  </a:lnTo>
                  <a:lnTo>
                    <a:pt x="2263" y="3591"/>
                  </a:lnTo>
                  <a:lnTo>
                    <a:pt x="2260" y="3591"/>
                  </a:lnTo>
                  <a:lnTo>
                    <a:pt x="2260" y="3591"/>
                  </a:lnTo>
                  <a:lnTo>
                    <a:pt x="2257" y="3594"/>
                  </a:lnTo>
                  <a:lnTo>
                    <a:pt x="2257" y="3594"/>
                  </a:lnTo>
                  <a:lnTo>
                    <a:pt x="2257" y="3597"/>
                  </a:lnTo>
                  <a:lnTo>
                    <a:pt x="2263" y="3600"/>
                  </a:lnTo>
                  <a:lnTo>
                    <a:pt x="2263" y="3603"/>
                  </a:lnTo>
                  <a:lnTo>
                    <a:pt x="2269" y="3603"/>
                  </a:lnTo>
                  <a:lnTo>
                    <a:pt x="2272" y="3606"/>
                  </a:lnTo>
                  <a:lnTo>
                    <a:pt x="2278" y="3606"/>
                  </a:lnTo>
                  <a:lnTo>
                    <a:pt x="2281" y="3609"/>
                  </a:lnTo>
                  <a:lnTo>
                    <a:pt x="2284" y="3606"/>
                  </a:lnTo>
                  <a:lnTo>
                    <a:pt x="2287" y="3606"/>
                  </a:lnTo>
                  <a:lnTo>
                    <a:pt x="2287" y="3600"/>
                  </a:lnTo>
                  <a:lnTo>
                    <a:pt x="2287" y="3597"/>
                  </a:lnTo>
                  <a:lnTo>
                    <a:pt x="2287" y="3594"/>
                  </a:lnTo>
                  <a:lnTo>
                    <a:pt x="2287" y="3588"/>
                  </a:lnTo>
                  <a:lnTo>
                    <a:pt x="2290" y="3582"/>
                  </a:lnTo>
                  <a:lnTo>
                    <a:pt x="2290" y="3579"/>
                  </a:lnTo>
                  <a:lnTo>
                    <a:pt x="2290" y="3576"/>
                  </a:lnTo>
                  <a:lnTo>
                    <a:pt x="2293" y="3576"/>
                  </a:lnTo>
                  <a:lnTo>
                    <a:pt x="2296" y="3573"/>
                  </a:lnTo>
                  <a:lnTo>
                    <a:pt x="2299" y="3573"/>
                  </a:lnTo>
                  <a:lnTo>
                    <a:pt x="2309" y="3570"/>
                  </a:lnTo>
                  <a:lnTo>
                    <a:pt x="2312" y="3570"/>
                  </a:lnTo>
                  <a:lnTo>
                    <a:pt x="2315" y="3567"/>
                  </a:lnTo>
                  <a:lnTo>
                    <a:pt x="2318" y="3567"/>
                  </a:lnTo>
                  <a:lnTo>
                    <a:pt x="2318" y="3564"/>
                  </a:lnTo>
                  <a:lnTo>
                    <a:pt x="2324" y="3561"/>
                  </a:lnTo>
                  <a:lnTo>
                    <a:pt x="2327" y="3561"/>
                  </a:lnTo>
                  <a:lnTo>
                    <a:pt x="2327" y="3564"/>
                  </a:lnTo>
                  <a:lnTo>
                    <a:pt x="2339" y="3564"/>
                  </a:lnTo>
                  <a:lnTo>
                    <a:pt x="2342" y="3564"/>
                  </a:lnTo>
                  <a:lnTo>
                    <a:pt x="2339" y="3561"/>
                  </a:lnTo>
                  <a:lnTo>
                    <a:pt x="2336" y="3555"/>
                  </a:lnTo>
                  <a:lnTo>
                    <a:pt x="2330" y="3549"/>
                  </a:lnTo>
                  <a:lnTo>
                    <a:pt x="2330" y="3546"/>
                  </a:lnTo>
                  <a:lnTo>
                    <a:pt x="2327" y="3546"/>
                  </a:lnTo>
                  <a:lnTo>
                    <a:pt x="2324" y="3546"/>
                  </a:lnTo>
                  <a:lnTo>
                    <a:pt x="2321" y="3546"/>
                  </a:lnTo>
                  <a:lnTo>
                    <a:pt x="2321" y="3546"/>
                  </a:lnTo>
                  <a:lnTo>
                    <a:pt x="2318" y="3543"/>
                  </a:lnTo>
                  <a:lnTo>
                    <a:pt x="2321" y="3543"/>
                  </a:lnTo>
                  <a:lnTo>
                    <a:pt x="2324" y="3543"/>
                  </a:lnTo>
                  <a:lnTo>
                    <a:pt x="2327" y="3543"/>
                  </a:lnTo>
                  <a:lnTo>
                    <a:pt x="2327" y="3539"/>
                  </a:lnTo>
                  <a:lnTo>
                    <a:pt x="2327" y="3539"/>
                  </a:lnTo>
                  <a:lnTo>
                    <a:pt x="2327" y="3536"/>
                  </a:lnTo>
                  <a:lnTo>
                    <a:pt x="2324" y="3530"/>
                  </a:lnTo>
                  <a:lnTo>
                    <a:pt x="2324" y="3527"/>
                  </a:lnTo>
                  <a:lnTo>
                    <a:pt x="2324" y="3527"/>
                  </a:lnTo>
                  <a:lnTo>
                    <a:pt x="2321" y="3527"/>
                  </a:lnTo>
                  <a:lnTo>
                    <a:pt x="2321" y="3527"/>
                  </a:lnTo>
                  <a:lnTo>
                    <a:pt x="2324" y="3527"/>
                  </a:lnTo>
                  <a:lnTo>
                    <a:pt x="2324" y="3524"/>
                  </a:lnTo>
                  <a:lnTo>
                    <a:pt x="2324" y="3521"/>
                  </a:lnTo>
                  <a:lnTo>
                    <a:pt x="2327" y="3515"/>
                  </a:lnTo>
                  <a:lnTo>
                    <a:pt x="2327" y="3515"/>
                  </a:lnTo>
                  <a:lnTo>
                    <a:pt x="2330" y="3509"/>
                  </a:lnTo>
                  <a:lnTo>
                    <a:pt x="2333" y="3509"/>
                  </a:lnTo>
                  <a:lnTo>
                    <a:pt x="2336" y="3506"/>
                  </a:lnTo>
                  <a:lnTo>
                    <a:pt x="2339" y="3506"/>
                  </a:lnTo>
                  <a:lnTo>
                    <a:pt x="2339" y="3503"/>
                  </a:lnTo>
                  <a:lnTo>
                    <a:pt x="2339" y="3503"/>
                  </a:lnTo>
                  <a:lnTo>
                    <a:pt x="2339" y="3500"/>
                  </a:lnTo>
                  <a:lnTo>
                    <a:pt x="2336" y="3500"/>
                  </a:lnTo>
                  <a:lnTo>
                    <a:pt x="2333" y="3500"/>
                  </a:lnTo>
                  <a:lnTo>
                    <a:pt x="2330" y="3500"/>
                  </a:lnTo>
                  <a:lnTo>
                    <a:pt x="2330" y="3500"/>
                  </a:lnTo>
                  <a:lnTo>
                    <a:pt x="2336" y="3497"/>
                  </a:lnTo>
                  <a:lnTo>
                    <a:pt x="2336" y="3497"/>
                  </a:lnTo>
                  <a:lnTo>
                    <a:pt x="2336" y="3494"/>
                  </a:lnTo>
                  <a:lnTo>
                    <a:pt x="2336" y="3494"/>
                  </a:lnTo>
                  <a:lnTo>
                    <a:pt x="2336" y="3497"/>
                  </a:lnTo>
                  <a:lnTo>
                    <a:pt x="2339" y="3500"/>
                  </a:lnTo>
                  <a:lnTo>
                    <a:pt x="2342" y="3500"/>
                  </a:lnTo>
                  <a:lnTo>
                    <a:pt x="2345" y="3503"/>
                  </a:lnTo>
                  <a:lnTo>
                    <a:pt x="2345" y="3503"/>
                  </a:lnTo>
                  <a:lnTo>
                    <a:pt x="2351" y="3500"/>
                  </a:lnTo>
                  <a:lnTo>
                    <a:pt x="2354" y="3497"/>
                  </a:lnTo>
                  <a:lnTo>
                    <a:pt x="2354" y="3497"/>
                  </a:lnTo>
                  <a:lnTo>
                    <a:pt x="2357" y="3482"/>
                  </a:lnTo>
                  <a:lnTo>
                    <a:pt x="2357" y="3482"/>
                  </a:lnTo>
                  <a:lnTo>
                    <a:pt x="2357" y="3479"/>
                  </a:lnTo>
                  <a:lnTo>
                    <a:pt x="2360" y="3473"/>
                  </a:lnTo>
                  <a:lnTo>
                    <a:pt x="2363" y="3470"/>
                  </a:lnTo>
                  <a:lnTo>
                    <a:pt x="2366" y="3464"/>
                  </a:lnTo>
                  <a:lnTo>
                    <a:pt x="2369" y="3464"/>
                  </a:lnTo>
                  <a:lnTo>
                    <a:pt x="2375" y="3461"/>
                  </a:lnTo>
                  <a:lnTo>
                    <a:pt x="2378" y="3457"/>
                  </a:lnTo>
                  <a:lnTo>
                    <a:pt x="2381" y="3454"/>
                  </a:lnTo>
                  <a:lnTo>
                    <a:pt x="2390" y="3448"/>
                  </a:lnTo>
                  <a:lnTo>
                    <a:pt x="2393" y="3448"/>
                  </a:lnTo>
                  <a:lnTo>
                    <a:pt x="2393" y="3445"/>
                  </a:lnTo>
                  <a:lnTo>
                    <a:pt x="2397" y="3445"/>
                  </a:lnTo>
                  <a:lnTo>
                    <a:pt x="2393" y="3442"/>
                  </a:lnTo>
                  <a:lnTo>
                    <a:pt x="2393" y="3442"/>
                  </a:lnTo>
                  <a:lnTo>
                    <a:pt x="2390" y="3442"/>
                  </a:lnTo>
                  <a:lnTo>
                    <a:pt x="2387" y="3442"/>
                  </a:lnTo>
                  <a:lnTo>
                    <a:pt x="2387" y="3442"/>
                  </a:lnTo>
                  <a:lnTo>
                    <a:pt x="2390" y="3442"/>
                  </a:lnTo>
                  <a:lnTo>
                    <a:pt x="2393" y="3439"/>
                  </a:lnTo>
                  <a:lnTo>
                    <a:pt x="2393" y="3436"/>
                  </a:lnTo>
                  <a:lnTo>
                    <a:pt x="2397" y="3436"/>
                  </a:lnTo>
                  <a:lnTo>
                    <a:pt x="2397" y="3430"/>
                  </a:lnTo>
                  <a:lnTo>
                    <a:pt x="2397" y="3427"/>
                  </a:lnTo>
                  <a:lnTo>
                    <a:pt x="2393" y="3424"/>
                  </a:lnTo>
                  <a:lnTo>
                    <a:pt x="2390" y="3424"/>
                  </a:lnTo>
                  <a:lnTo>
                    <a:pt x="2378" y="3421"/>
                  </a:lnTo>
                  <a:lnTo>
                    <a:pt x="2375" y="3421"/>
                  </a:lnTo>
                  <a:lnTo>
                    <a:pt x="2363" y="3409"/>
                  </a:lnTo>
                  <a:lnTo>
                    <a:pt x="2360" y="3406"/>
                  </a:lnTo>
                  <a:lnTo>
                    <a:pt x="2357" y="3403"/>
                  </a:lnTo>
                  <a:lnTo>
                    <a:pt x="2357" y="3400"/>
                  </a:lnTo>
                  <a:lnTo>
                    <a:pt x="2357" y="3400"/>
                  </a:lnTo>
                  <a:lnTo>
                    <a:pt x="2357" y="3397"/>
                  </a:lnTo>
                  <a:lnTo>
                    <a:pt x="2357" y="3394"/>
                  </a:lnTo>
                  <a:lnTo>
                    <a:pt x="2363" y="3388"/>
                  </a:lnTo>
                  <a:lnTo>
                    <a:pt x="2366" y="3385"/>
                  </a:lnTo>
                  <a:lnTo>
                    <a:pt x="2372" y="3375"/>
                  </a:lnTo>
                  <a:lnTo>
                    <a:pt x="2372" y="3375"/>
                  </a:lnTo>
                  <a:lnTo>
                    <a:pt x="2378" y="3372"/>
                  </a:lnTo>
                  <a:lnTo>
                    <a:pt x="2381" y="3372"/>
                  </a:lnTo>
                  <a:lnTo>
                    <a:pt x="2381" y="3372"/>
                  </a:lnTo>
                  <a:lnTo>
                    <a:pt x="2384" y="3369"/>
                  </a:lnTo>
                  <a:lnTo>
                    <a:pt x="2387" y="3366"/>
                  </a:lnTo>
                  <a:lnTo>
                    <a:pt x="2397" y="3369"/>
                  </a:lnTo>
                  <a:lnTo>
                    <a:pt x="2400" y="3369"/>
                  </a:lnTo>
                  <a:lnTo>
                    <a:pt x="2400" y="3366"/>
                  </a:lnTo>
                  <a:lnTo>
                    <a:pt x="2400" y="3366"/>
                  </a:lnTo>
                  <a:lnTo>
                    <a:pt x="2397" y="3363"/>
                  </a:lnTo>
                  <a:lnTo>
                    <a:pt x="2400" y="3360"/>
                  </a:lnTo>
                  <a:lnTo>
                    <a:pt x="2406" y="3354"/>
                  </a:lnTo>
                  <a:lnTo>
                    <a:pt x="2406" y="3351"/>
                  </a:lnTo>
                  <a:lnTo>
                    <a:pt x="2406" y="3351"/>
                  </a:lnTo>
                  <a:lnTo>
                    <a:pt x="2406" y="3348"/>
                  </a:lnTo>
                  <a:lnTo>
                    <a:pt x="2406" y="3345"/>
                  </a:lnTo>
                  <a:lnTo>
                    <a:pt x="2406" y="3336"/>
                  </a:lnTo>
                  <a:lnTo>
                    <a:pt x="2406" y="3333"/>
                  </a:lnTo>
                  <a:lnTo>
                    <a:pt x="2406" y="3333"/>
                  </a:lnTo>
                  <a:lnTo>
                    <a:pt x="2409" y="3330"/>
                  </a:lnTo>
                  <a:lnTo>
                    <a:pt x="2412" y="3324"/>
                  </a:lnTo>
                  <a:lnTo>
                    <a:pt x="2415" y="3321"/>
                  </a:lnTo>
                  <a:lnTo>
                    <a:pt x="2418" y="3321"/>
                  </a:lnTo>
                  <a:lnTo>
                    <a:pt x="2424" y="3318"/>
                  </a:lnTo>
                  <a:lnTo>
                    <a:pt x="2424" y="3318"/>
                  </a:lnTo>
                  <a:lnTo>
                    <a:pt x="2427" y="3318"/>
                  </a:lnTo>
                  <a:lnTo>
                    <a:pt x="2424" y="3315"/>
                  </a:lnTo>
                  <a:lnTo>
                    <a:pt x="2424" y="3315"/>
                  </a:lnTo>
                  <a:lnTo>
                    <a:pt x="2421" y="3315"/>
                  </a:lnTo>
                  <a:lnTo>
                    <a:pt x="2412" y="3312"/>
                  </a:lnTo>
                  <a:lnTo>
                    <a:pt x="2412" y="3309"/>
                  </a:lnTo>
                  <a:lnTo>
                    <a:pt x="2415" y="3309"/>
                  </a:lnTo>
                  <a:lnTo>
                    <a:pt x="2421" y="3306"/>
                  </a:lnTo>
                  <a:lnTo>
                    <a:pt x="2424" y="3306"/>
                  </a:lnTo>
                  <a:lnTo>
                    <a:pt x="2427" y="3306"/>
                  </a:lnTo>
                  <a:lnTo>
                    <a:pt x="2427" y="3309"/>
                  </a:lnTo>
                  <a:lnTo>
                    <a:pt x="2430" y="3312"/>
                  </a:lnTo>
                  <a:lnTo>
                    <a:pt x="2430" y="3315"/>
                  </a:lnTo>
                  <a:lnTo>
                    <a:pt x="2433" y="3315"/>
                  </a:lnTo>
                  <a:lnTo>
                    <a:pt x="2439" y="3312"/>
                  </a:lnTo>
                  <a:lnTo>
                    <a:pt x="2439" y="3312"/>
                  </a:lnTo>
                  <a:lnTo>
                    <a:pt x="2442" y="3309"/>
                  </a:lnTo>
                  <a:lnTo>
                    <a:pt x="2442" y="3306"/>
                  </a:lnTo>
                  <a:lnTo>
                    <a:pt x="2442" y="3303"/>
                  </a:lnTo>
                  <a:lnTo>
                    <a:pt x="2442" y="3299"/>
                  </a:lnTo>
                  <a:lnTo>
                    <a:pt x="2439" y="3296"/>
                  </a:lnTo>
                  <a:lnTo>
                    <a:pt x="2439" y="3296"/>
                  </a:lnTo>
                  <a:lnTo>
                    <a:pt x="2436" y="3296"/>
                  </a:lnTo>
                  <a:lnTo>
                    <a:pt x="2436" y="3296"/>
                  </a:lnTo>
                  <a:lnTo>
                    <a:pt x="2430" y="3296"/>
                  </a:lnTo>
                  <a:lnTo>
                    <a:pt x="2427" y="3296"/>
                  </a:lnTo>
                  <a:lnTo>
                    <a:pt x="2427" y="3299"/>
                  </a:lnTo>
                  <a:lnTo>
                    <a:pt x="2433" y="3299"/>
                  </a:lnTo>
                  <a:lnTo>
                    <a:pt x="2433" y="3299"/>
                  </a:lnTo>
                  <a:lnTo>
                    <a:pt x="2430" y="3303"/>
                  </a:lnTo>
                  <a:lnTo>
                    <a:pt x="2427" y="3303"/>
                  </a:lnTo>
                  <a:lnTo>
                    <a:pt x="2424" y="3303"/>
                  </a:lnTo>
                  <a:lnTo>
                    <a:pt x="2421" y="3303"/>
                  </a:lnTo>
                  <a:lnTo>
                    <a:pt x="2421" y="3303"/>
                  </a:lnTo>
                  <a:lnTo>
                    <a:pt x="2421" y="3299"/>
                  </a:lnTo>
                  <a:lnTo>
                    <a:pt x="2424" y="3299"/>
                  </a:lnTo>
                  <a:lnTo>
                    <a:pt x="2421" y="3299"/>
                  </a:lnTo>
                  <a:lnTo>
                    <a:pt x="2421" y="3299"/>
                  </a:lnTo>
                  <a:lnTo>
                    <a:pt x="2418" y="3296"/>
                  </a:lnTo>
                  <a:lnTo>
                    <a:pt x="2415" y="3296"/>
                  </a:lnTo>
                  <a:lnTo>
                    <a:pt x="2412" y="3293"/>
                  </a:lnTo>
                  <a:lnTo>
                    <a:pt x="2412" y="3290"/>
                  </a:lnTo>
                  <a:lnTo>
                    <a:pt x="2412" y="3284"/>
                  </a:lnTo>
                  <a:lnTo>
                    <a:pt x="2412" y="3281"/>
                  </a:lnTo>
                  <a:lnTo>
                    <a:pt x="2409" y="3272"/>
                  </a:lnTo>
                  <a:lnTo>
                    <a:pt x="2409" y="3269"/>
                  </a:lnTo>
                  <a:lnTo>
                    <a:pt x="2409" y="3266"/>
                  </a:lnTo>
                  <a:lnTo>
                    <a:pt x="2409" y="3263"/>
                  </a:lnTo>
                  <a:lnTo>
                    <a:pt x="2412" y="3263"/>
                  </a:lnTo>
                  <a:lnTo>
                    <a:pt x="2415" y="3260"/>
                  </a:lnTo>
                  <a:lnTo>
                    <a:pt x="2415" y="3260"/>
                  </a:lnTo>
                  <a:lnTo>
                    <a:pt x="2415" y="3260"/>
                  </a:lnTo>
                  <a:lnTo>
                    <a:pt x="2415" y="3263"/>
                  </a:lnTo>
                  <a:lnTo>
                    <a:pt x="2415" y="3263"/>
                  </a:lnTo>
                  <a:lnTo>
                    <a:pt x="2421" y="3263"/>
                  </a:lnTo>
                  <a:lnTo>
                    <a:pt x="2424" y="3266"/>
                  </a:lnTo>
                  <a:lnTo>
                    <a:pt x="2430" y="3266"/>
                  </a:lnTo>
                  <a:lnTo>
                    <a:pt x="2439" y="3272"/>
                  </a:lnTo>
                  <a:lnTo>
                    <a:pt x="2442" y="3272"/>
                  </a:lnTo>
                  <a:lnTo>
                    <a:pt x="2448" y="3272"/>
                  </a:lnTo>
                  <a:lnTo>
                    <a:pt x="2454" y="3269"/>
                  </a:lnTo>
                  <a:lnTo>
                    <a:pt x="2457" y="3269"/>
                  </a:lnTo>
                  <a:lnTo>
                    <a:pt x="2466" y="3266"/>
                  </a:lnTo>
                  <a:lnTo>
                    <a:pt x="2469" y="3263"/>
                  </a:lnTo>
                  <a:lnTo>
                    <a:pt x="2469" y="3260"/>
                  </a:lnTo>
                  <a:lnTo>
                    <a:pt x="2466" y="3254"/>
                  </a:lnTo>
                  <a:lnTo>
                    <a:pt x="2466" y="3251"/>
                  </a:lnTo>
                  <a:lnTo>
                    <a:pt x="2466" y="3248"/>
                  </a:lnTo>
                  <a:lnTo>
                    <a:pt x="2469" y="3242"/>
                  </a:lnTo>
                  <a:lnTo>
                    <a:pt x="2469" y="3239"/>
                  </a:lnTo>
                  <a:lnTo>
                    <a:pt x="2469" y="3239"/>
                  </a:lnTo>
                  <a:lnTo>
                    <a:pt x="2472" y="3239"/>
                  </a:lnTo>
                  <a:lnTo>
                    <a:pt x="2472" y="3233"/>
                  </a:lnTo>
                  <a:lnTo>
                    <a:pt x="2472" y="3230"/>
                  </a:lnTo>
                  <a:lnTo>
                    <a:pt x="2472" y="3230"/>
                  </a:lnTo>
                  <a:lnTo>
                    <a:pt x="2472" y="3227"/>
                  </a:lnTo>
                  <a:lnTo>
                    <a:pt x="2472" y="3227"/>
                  </a:lnTo>
                  <a:lnTo>
                    <a:pt x="2472" y="3227"/>
                  </a:lnTo>
                  <a:lnTo>
                    <a:pt x="2469" y="3224"/>
                  </a:lnTo>
                  <a:lnTo>
                    <a:pt x="2469" y="3224"/>
                  </a:lnTo>
                  <a:lnTo>
                    <a:pt x="2469" y="3220"/>
                  </a:lnTo>
                  <a:lnTo>
                    <a:pt x="2469" y="3217"/>
                  </a:lnTo>
                  <a:lnTo>
                    <a:pt x="2466" y="3214"/>
                  </a:lnTo>
                  <a:lnTo>
                    <a:pt x="2469" y="3214"/>
                  </a:lnTo>
                  <a:lnTo>
                    <a:pt x="2472" y="3214"/>
                  </a:lnTo>
                  <a:lnTo>
                    <a:pt x="2472" y="3217"/>
                  </a:lnTo>
                  <a:lnTo>
                    <a:pt x="2478" y="3217"/>
                  </a:lnTo>
                  <a:lnTo>
                    <a:pt x="2484" y="3217"/>
                  </a:lnTo>
                  <a:lnTo>
                    <a:pt x="2488" y="3217"/>
                  </a:lnTo>
                  <a:lnTo>
                    <a:pt x="2494" y="3217"/>
                  </a:lnTo>
                  <a:lnTo>
                    <a:pt x="2497" y="3217"/>
                  </a:lnTo>
                  <a:lnTo>
                    <a:pt x="2521" y="3214"/>
                  </a:lnTo>
                  <a:lnTo>
                    <a:pt x="2524" y="3214"/>
                  </a:lnTo>
                  <a:lnTo>
                    <a:pt x="2539" y="3211"/>
                  </a:lnTo>
                  <a:lnTo>
                    <a:pt x="2554" y="3205"/>
                  </a:lnTo>
                  <a:lnTo>
                    <a:pt x="2566" y="3199"/>
                  </a:lnTo>
                  <a:lnTo>
                    <a:pt x="2569" y="3196"/>
                  </a:lnTo>
                  <a:lnTo>
                    <a:pt x="2569" y="3193"/>
                  </a:lnTo>
                  <a:lnTo>
                    <a:pt x="2572" y="3187"/>
                  </a:lnTo>
                  <a:lnTo>
                    <a:pt x="2579" y="3181"/>
                  </a:lnTo>
                  <a:lnTo>
                    <a:pt x="2585" y="3169"/>
                  </a:lnTo>
                  <a:lnTo>
                    <a:pt x="2588" y="3166"/>
                  </a:lnTo>
                  <a:lnTo>
                    <a:pt x="2588" y="3163"/>
                  </a:lnTo>
                  <a:lnTo>
                    <a:pt x="2588" y="3157"/>
                  </a:lnTo>
                  <a:lnTo>
                    <a:pt x="2585" y="3157"/>
                  </a:lnTo>
                  <a:lnTo>
                    <a:pt x="2585" y="3154"/>
                  </a:lnTo>
                  <a:lnTo>
                    <a:pt x="2582" y="3154"/>
                  </a:lnTo>
                  <a:lnTo>
                    <a:pt x="2579" y="3154"/>
                  </a:lnTo>
                  <a:lnTo>
                    <a:pt x="2576" y="3151"/>
                  </a:lnTo>
                  <a:lnTo>
                    <a:pt x="2572" y="3148"/>
                  </a:lnTo>
                  <a:lnTo>
                    <a:pt x="2572" y="3145"/>
                  </a:lnTo>
                  <a:lnTo>
                    <a:pt x="2572" y="3138"/>
                  </a:lnTo>
                  <a:lnTo>
                    <a:pt x="2576" y="3135"/>
                  </a:lnTo>
                  <a:lnTo>
                    <a:pt x="2576" y="3132"/>
                  </a:lnTo>
                  <a:lnTo>
                    <a:pt x="2572" y="3126"/>
                  </a:lnTo>
                  <a:lnTo>
                    <a:pt x="2569" y="3123"/>
                  </a:lnTo>
                  <a:lnTo>
                    <a:pt x="2563" y="3120"/>
                  </a:lnTo>
                  <a:lnTo>
                    <a:pt x="2554" y="3114"/>
                  </a:lnTo>
                  <a:lnTo>
                    <a:pt x="2551" y="3111"/>
                  </a:lnTo>
                  <a:lnTo>
                    <a:pt x="2548" y="3111"/>
                  </a:lnTo>
                  <a:lnTo>
                    <a:pt x="2548" y="3105"/>
                  </a:lnTo>
                  <a:lnTo>
                    <a:pt x="2548" y="3105"/>
                  </a:lnTo>
                  <a:lnTo>
                    <a:pt x="2551" y="3105"/>
                  </a:lnTo>
                  <a:lnTo>
                    <a:pt x="2551" y="3105"/>
                  </a:lnTo>
                  <a:lnTo>
                    <a:pt x="2551" y="3099"/>
                  </a:lnTo>
                  <a:lnTo>
                    <a:pt x="2551" y="3099"/>
                  </a:lnTo>
                  <a:lnTo>
                    <a:pt x="2548" y="3096"/>
                  </a:lnTo>
                  <a:lnTo>
                    <a:pt x="2548" y="3093"/>
                  </a:lnTo>
                  <a:lnTo>
                    <a:pt x="2548" y="3090"/>
                  </a:lnTo>
                  <a:lnTo>
                    <a:pt x="2548" y="3084"/>
                  </a:lnTo>
                  <a:lnTo>
                    <a:pt x="2551" y="3078"/>
                  </a:lnTo>
                  <a:lnTo>
                    <a:pt x="2551" y="3078"/>
                  </a:lnTo>
                  <a:lnTo>
                    <a:pt x="2551" y="3078"/>
                  </a:lnTo>
                  <a:lnTo>
                    <a:pt x="2554" y="3078"/>
                  </a:lnTo>
                  <a:lnTo>
                    <a:pt x="2554" y="3075"/>
                  </a:lnTo>
                  <a:lnTo>
                    <a:pt x="2554" y="3075"/>
                  </a:lnTo>
                  <a:lnTo>
                    <a:pt x="2554" y="3066"/>
                  </a:lnTo>
                  <a:lnTo>
                    <a:pt x="2554" y="3063"/>
                  </a:lnTo>
                  <a:lnTo>
                    <a:pt x="2554" y="3066"/>
                  </a:lnTo>
                  <a:lnTo>
                    <a:pt x="2557" y="3072"/>
                  </a:lnTo>
                  <a:lnTo>
                    <a:pt x="2557" y="3075"/>
                  </a:lnTo>
                  <a:lnTo>
                    <a:pt x="2557" y="3075"/>
                  </a:lnTo>
                  <a:lnTo>
                    <a:pt x="2554" y="3078"/>
                  </a:lnTo>
                  <a:lnTo>
                    <a:pt x="2554" y="3078"/>
                  </a:lnTo>
                  <a:lnTo>
                    <a:pt x="2554" y="3078"/>
                  </a:lnTo>
                  <a:lnTo>
                    <a:pt x="2551" y="3081"/>
                  </a:lnTo>
                  <a:lnTo>
                    <a:pt x="2551" y="3081"/>
                  </a:lnTo>
                  <a:lnTo>
                    <a:pt x="2551" y="3087"/>
                  </a:lnTo>
                  <a:lnTo>
                    <a:pt x="2548" y="3093"/>
                  </a:lnTo>
                  <a:lnTo>
                    <a:pt x="2551" y="3096"/>
                  </a:lnTo>
                  <a:lnTo>
                    <a:pt x="2554" y="3102"/>
                  </a:lnTo>
                  <a:lnTo>
                    <a:pt x="2560" y="3105"/>
                  </a:lnTo>
                  <a:lnTo>
                    <a:pt x="2560" y="3108"/>
                  </a:lnTo>
                  <a:lnTo>
                    <a:pt x="2560" y="3108"/>
                  </a:lnTo>
                  <a:lnTo>
                    <a:pt x="2563" y="3111"/>
                  </a:lnTo>
                  <a:lnTo>
                    <a:pt x="2569" y="3108"/>
                  </a:lnTo>
                  <a:lnTo>
                    <a:pt x="2576" y="3111"/>
                  </a:lnTo>
                  <a:lnTo>
                    <a:pt x="2582" y="3114"/>
                  </a:lnTo>
                  <a:lnTo>
                    <a:pt x="2591" y="3117"/>
                  </a:lnTo>
                  <a:lnTo>
                    <a:pt x="2594" y="3120"/>
                  </a:lnTo>
                  <a:lnTo>
                    <a:pt x="2597" y="3120"/>
                  </a:lnTo>
                  <a:lnTo>
                    <a:pt x="2597" y="3120"/>
                  </a:lnTo>
                  <a:lnTo>
                    <a:pt x="2600" y="3120"/>
                  </a:lnTo>
                  <a:lnTo>
                    <a:pt x="2603" y="3117"/>
                  </a:lnTo>
                  <a:lnTo>
                    <a:pt x="2609" y="3117"/>
                  </a:lnTo>
                  <a:lnTo>
                    <a:pt x="2615" y="3117"/>
                  </a:lnTo>
                  <a:lnTo>
                    <a:pt x="2618" y="3120"/>
                  </a:lnTo>
                  <a:lnTo>
                    <a:pt x="2621" y="3120"/>
                  </a:lnTo>
                  <a:lnTo>
                    <a:pt x="2624" y="3120"/>
                  </a:lnTo>
                  <a:lnTo>
                    <a:pt x="2636" y="3117"/>
                  </a:lnTo>
                  <a:lnTo>
                    <a:pt x="2636" y="3114"/>
                  </a:lnTo>
                  <a:lnTo>
                    <a:pt x="2639" y="3114"/>
                  </a:lnTo>
                  <a:lnTo>
                    <a:pt x="2642" y="3111"/>
                  </a:lnTo>
                  <a:lnTo>
                    <a:pt x="2648" y="3108"/>
                  </a:lnTo>
                  <a:lnTo>
                    <a:pt x="2648" y="3105"/>
                  </a:lnTo>
                  <a:lnTo>
                    <a:pt x="2651" y="3099"/>
                  </a:lnTo>
                  <a:lnTo>
                    <a:pt x="2654" y="3096"/>
                  </a:lnTo>
                  <a:lnTo>
                    <a:pt x="2654" y="3093"/>
                  </a:lnTo>
                  <a:lnTo>
                    <a:pt x="2657" y="3093"/>
                  </a:lnTo>
                  <a:lnTo>
                    <a:pt x="2667" y="3084"/>
                  </a:lnTo>
                  <a:lnTo>
                    <a:pt x="2670" y="3081"/>
                  </a:lnTo>
                  <a:lnTo>
                    <a:pt x="2673" y="3078"/>
                  </a:lnTo>
                  <a:lnTo>
                    <a:pt x="2673" y="3072"/>
                  </a:lnTo>
                  <a:lnTo>
                    <a:pt x="2679" y="3063"/>
                  </a:lnTo>
                  <a:lnTo>
                    <a:pt x="2679" y="3059"/>
                  </a:lnTo>
                  <a:lnTo>
                    <a:pt x="2682" y="3056"/>
                  </a:lnTo>
                  <a:lnTo>
                    <a:pt x="2682" y="3056"/>
                  </a:lnTo>
                  <a:lnTo>
                    <a:pt x="2682" y="3053"/>
                  </a:lnTo>
                  <a:lnTo>
                    <a:pt x="2682" y="3050"/>
                  </a:lnTo>
                  <a:lnTo>
                    <a:pt x="2682" y="3050"/>
                  </a:lnTo>
                  <a:lnTo>
                    <a:pt x="2682" y="3044"/>
                  </a:lnTo>
                  <a:lnTo>
                    <a:pt x="2685" y="3044"/>
                  </a:lnTo>
                  <a:lnTo>
                    <a:pt x="2685" y="3041"/>
                  </a:lnTo>
                  <a:lnTo>
                    <a:pt x="2685" y="3038"/>
                  </a:lnTo>
                  <a:lnTo>
                    <a:pt x="2688" y="3038"/>
                  </a:lnTo>
                  <a:lnTo>
                    <a:pt x="2691" y="3035"/>
                  </a:lnTo>
                  <a:lnTo>
                    <a:pt x="2694" y="3032"/>
                  </a:lnTo>
                  <a:lnTo>
                    <a:pt x="2697" y="3032"/>
                  </a:lnTo>
                  <a:lnTo>
                    <a:pt x="2697" y="3029"/>
                  </a:lnTo>
                  <a:lnTo>
                    <a:pt x="2697" y="3029"/>
                  </a:lnTo>
                  <a:lnTo>
                    <a:pt x="2697" y="3026"/>
                  </a:lnTo>
                  <a:lnTo>
                    <a:pt x="2697" y="3023"/>
                  </a:lnTo>
                  <a:lnTo>
                    <a:pt x="2700" y="3023"/>
                  </a:lnTo>
                  <a:lnTo>
                    <a:pt x="2700" y="3023"/>
                  </a:lnTo>
                  <a:lnTo>
                    <a:pt x="2700" y="3020"/>
                  </a:lnTo>
                  <a:lnTo>
                    <a:pt x="2700" y="3017"/>
                  </a:lnTo>
                  <a:lnTo>
                    <a:pt x="2703" y="3017"/>
                  </a:lnTo>
                  <a:lnTo>
                    <a:pt x="2703" y="3014"/>
                  </a:lnTo>
                  <a:lnTo>
                    <a:pt x="2700" y="3011"/>
                  </a:lnTo>
                  <a:lnTo>
                    <a:pt x="2700" y="3011"/>
                  </a:lnTo>
                  <a:lnTo>
                    <a:pt x="2700" y="3008"/>
                  </a:lnTo>
                  <a:lnTo>
                    <a:pt x="2700" y="3008"/>
                  </a:lnTo>
                  <a:lnTo>
                    <a:pt x="2700" y="3011"/>
                  </a:lnTo>
                  <a:lnTo>
                    <a:pt x="2703" y="3011"/>
                  </a:lnTo>
                  <a:lnTo>
                    <a:pt x="2706" y="3014"/>
                  </a:lnTo>
                  <a:lnTo>
                    <a:pt x="2706" y="3014"/>
                  </a:lnTo>
                  <a:lnTo>
                    <a:pt x="2706" y="3014"/>
                  </a:lnTo>
                  <a:lnTo>
                    <a:pt x="2712" y="3011"/>
                  </a:lnTo>
                  <a:lnTo>
                    <a:pt x="2715" y="3014"/>
                  </a:lnTo>
                  <a:lnTo>
                    <a:pt x="2715" y="3014"/>
                  </a:lnTo>
                  <a:lnTo>
                    <a:pt x="2715" y="3017"/>
                  </a:lnTo>
                  <a:lnTo>
                    <a:pt x="2715" y="3017"/>
                  </a:lnTo>
                  <a:lnTo>
                    <a:pt x="2712" y="3017"/>
                  </a:lnTo>
                  <a:lnTo>
                    <a:pt x="2712" y="3017"/>
                  </a:lnTo>
                  <a:lnTo>
                    <a:pt x="2712" y="3023"/>
                  </a:lnTo>
                  <a:lnTo>
                    <a:pt x="2712" y="3026"/>
                  </a:lnTo>
                  <a:lnTo>
                    <a:pt x="2706" y="3026"/>
                  </a:lnTo>
                  <a:lnTo>
                    <a:pt x="2706" y="3029"/>
                  </a:lnTo>
                  <a:lnTo>
                    <a:pt x="2706" y="3032"/>
                  </a:lnTo>
                  <a:lnTo>
                    <a:pt x="2706" y="3032"/>
                  </a:lnTo>
                  <a:lnTo>
                    <a:pt x="2703" y="3032"/>
                  </a:lnTo>
                  <a:lnTo>
                    <a:pt x="2703" y="3032"/>
                  </a:lnTo>
                  <a:lnTo>
                    <a:pt x="2703" y="3035"/>
                  </a:lnTo>
                  <a:lnTo>
                    <a:pt x="2703" y="3038"/>
                  </a:lnTo>
                  <a:lnTo>
                    <a:pt x="2700" y="3041"/>
                  </a:lnTo>
                  <a:lnTo>
                    <a:pt x="2697" y="3041"/>
                  </a:lnTo>
                  <a:lnTo>
                    <a:pt x="2691" y="3047"/>
                  </a:lnTo>
                  <a:lnTo>
                    <a:pt x="2688" y="3047"/>
                  </a:lnTo>
                  <a:lnTo>
                    <a:pt x="2688" y="3047"/>
                  </a:lnTo>
                  <a:lnTo>
                    <a:pt x="2688" y="3050"/>
                  </a:lnTo>
                  <a:lnTo>
                    <a:pt x="2685" y="3047"/>
                  </a:lnTo>
                  <a:lnTo>
                    <a:pt x="2685" y="3047"/>
                  </a:lnTo>
                  <a:lnTo>
                    <a:pt x="2685" y="3050"/>
                  </a:lnTo>
                  <a:lnTo>
                    <a:pt x="2685" y="3053"/>
                  </a:lnTo>
                  <a:lnTo>
                    <a:pt x="2685" y="3053"/>
                  </a:lnTo>
                  <a:lnTo>
                    <a:pt x="2685" y="3056"/>
                  </a:lnTo>
                  <a:lnTo>
                    <a:pt x="2688" y="3053"/>
                  </a:lnTo>
                  <a:lnTo>
                    <a:pt x="2688" y="3050"/>
                  </a:lnTo>
                  <a:lnTo>
                    <a:pt x="2697" y="3044"/>
                  </a:lnTo>
                  <a:lnTo>
                    <a:pt x="2703" y="3041"/>
                  </a:lnTo>
                  <a:lnTo>
                    <a:pt x="2706" y="3035"/>
                  </a:lnTo>
                  <a:lnTo>
                    <a:pt x="2712" y="3032"/>
                  </a:lnTo>
                  <a:lnTo>
                    <a:pt x="2715" y="3026"/>
                  </a:lnTo>
                  <a:lnTo>
                    <a:pt x="2721" y="3017"/>
                  </a:lnTo>
                  <a:lnTo>
                    <a:pt x="2727" y="3002"/>
                  </a:lnTo>
                  <a:lnTo>
                    <a:pt x="2733" y="2993"/>
                  </a:lnTo>
                  <a:lnTo>
                    <a:pt x="2736" y="2987"/>
                  </a:lnTo>
                  <a:lnTo>
                    <a:pt x="2742" y="2980"/>
                  </a:lnTo>
                  <a:lnTo>
                    <a:pt x="2748" y="2977"/>
                  </a:lnTo>
                  <a:lnTo>
                    <a:pt x="2751" y="2974"/>
                  </a:lnTo>
                  <a:lnTo>
                    <a:pt x="2751" y="2971"/>
                  </a:lnTo>
                  <a:lnTo>
                    <a:pt x="2754" y="2968"/>
                  </a:lnTo>
                  <a:lnTo>
                    <a:pt x="2754" y="2965"/>
                  </a:lnTo>
                  <a:lnTo>
                    <a:pt x="2754" y="2962"/>
                  </a:lnTo>
                  <a:lnTo>
                    <a:pt x="2754" y="2956"/>
                  </a:lnTo>
                  <a:lnTo>
                    <a:pt x="2754" y="2950"/>
                  </a:lnTo>
                  <a:lnTo>
                    <a:pt x="2758" y="2947"/>
                  </a:lnTo>
                  <a:lnTo>
                    <a:pt x="2758" y="2944"/>
                  </a:lnTo>
                  <a:lnTo>
                    <a:pt x="2758" y="2944"/>
                  </a:lnTo>
                  <a:lnTo>
                    <a:pt x="2758" y="2941"/>
                  </a:lnTo>
                  <a:lnTo>
                    <a:pt x="2758" y="2941"/>
                  </a:lnTo>
                  <a:lnTo>
                    <a:pt x="2754" y="2935"/>
                  </a:lnTo>
                  <a:lnTo>
                    <a:pt x="2754" y="2932"/>
                  </a:lnTo>
                  <a:lnTo>
                    <a:pt x="2754" y="2932"/>
                  </a:lnTo>
                  <a:lnTo>
                    <a:pt x="2754" y="2929"/>
                  </a:lnTo>
                  <a:lnTo>
                    <a:pt x="2754" y="2926"/>
                  </a:lnTo>
                  <a:lnTo>
                    <a:pt x="2754" y="2926"/>
                  </a:lnTo>
                  <a:lnTo>
                    <a:pt x="2751" y="2923"/>
                  </a:lnTo>
                  <a:lnTo>
                    <a:pt x="2754" y="2923"/>
                  </a:lnTo>
                  <a:lnTo>
                    <a:pt x="2754" y="2923"/>
                  </a:lnTo>
                  <a:lnTo>
                    <a:pt x="2754" y="2920"/>
                  </a:lnTo>
                  <a:lnTo>
                    <a:pt x="2758" y="2917"/>
                  </a:lnTo>
                  <a:lnTo>
                    <a:pt x="2754" y="2914"/>
                  </a:lnTo>
                  <a:lnTo>
                    <a:pt x="2754" y="2914"/>
                  </a:lnTo>
                  <a:lnTo>
                    <a:pt x="2754" y="2914"/>
                  </a:lnTo>
                  <a:lnTo>
                    <a:pt x="2758" y="2914"/>
                  </a:lnTo>
                  <a:lnTo>
                    <a:pt x="2761" y="2908"/>
                  </a:lnTo>
                  <a:lnTo>
                    <a:pt x="2761" y="2908"/>
                  </a:lnTo>
                  <a:lnTo>
                    <a:pt x="2758" y="2908"/>
                  </a:lnTo>
                  <a:lnTo>
                    <a:pt x="2754" y="2905"/>
                  </a:lnTo>
                  <a:lnTo>
                    <a:pt x="2754" y="2902"/>
                  </a:lnTo>
                  <a:lnTo>
                    <a:pt x="2754" y="2905"/>
                  </a:lnTo>
                  <a:lnTo>
                    <a:pt x="2758" y="2905"/>
                  </a:lnTo>
                  <a:lnTo>
                    <a:pt x="2758" y="2905"/>
                  </a:lnTo>
                  <a:lnTo>
                    <a:pt x="2761" y="2905"/>
                  </a:lnTo>
                  <a:lnTo>
                    <a:pt x="2758" y="2902"/>
                  </a:lnTo>
                  <a:lnTo>
                    <a:pt x="2761" y="2902"/>
                  </a:lnTo>
                  <a:lnTo>
                    <a:pt x="2764" y="2902"/>
                  </a:lnTo>
                  <a:lnTo>
                    <a:pt x="2764" y="2902"/>
                  </a:lnTo>
                  <a:lnTo>
                    <a:pt x="2764" y="2905"/>
                  </a:lnTo>
                  <a:lnTo>
                    <a:pt x="2764" y="2905"/>
                  </a:lnTo>
                  <a:lnTo>
                    <a:pt x="2767" y="2898"/>
                  </a:lnTo>
                  <a:lnTo>
                    <a:pt x="2770" y="2898"/>
                  </a:lnTo>
                  <a:lnTo>
                    <a:pt x="2770" y="2895"/>
                  </a:lnTo>
                  <a:lnTo>
                    <a:pt x="2770" y="2895"/>
                  </a:lnTo>
                  <a:lnTo>
                    <a:pt x="2770" y="2895"/>
                  </a:lnTo>
                  <a:lnTo>
                    <a:pt x="2770" y="2895"/>
                  </a:lnTo>
                  <a:lnTo>
                    <a:pt x="2773" y="2895"/>
                  </a:lnTo>
                  <a:lnTo>
                    <a:pt x="2773" y="2892"/>
                  </a:lnTo>
                  <a:lnTo>
                    <a:pt x="2776" y="2889"/>
                  </a:lnTo>
                  <a:lnTo>
                    <a:pt x="2788" y="2883"/>
                  </a:lnTo>
                  <a:lnTo>
                    <a:pt x="2794" y="2877"/>
                  </a:lnTo>
                  <a:lnTo>
                    <a:pt x="2797" y="2874"/>
                  </a:lnTo>
                  <a:lnTo>
                    <a:pt x="2812" y="2868"/>
                  </a:lnTo>
                  <a:lnTo>
                    <a:pt x="2815" y="2868"/>
                  </a:lnTo>
                  <a:lnTo>
                    <a:pt x="2818" y="2868"/>
                  </a:lnTo>
                  <a:lnTo>
                    <a:pt x="2821" y="2868"/>
                  </a:lnTo>
                  <a:lnTo>
                    <a:pt x="2821" y="2868"/>
                  </a:lnTo>
                  <a:lnTo>
                    <a:pt x="2821" y="2868"/>
                  </a:lnTo>
                  <a:lnTo>
                    <a:pt x="2821" y="2865"/>
                  </a:lnTo>
                  <a:lnTo>
                    <a:pt x="2824" y="2865"/>
                  </a:lnTo>
                  <a:lnTo>
                    <a:pt x="2827" y="2862"/>
                  </a:lnTo>
                  <a:lnTo>
                    <a:pt x="2833" y="2859"/>
                  </a:lnTo>
                  <a:lnTo>
                    <a:pt x="2839" y="2859"/>
                  </a:lnTo>
                  <a:lnTo>
                    <a:pt x="2839" y="2856"/>
                  </a:lnTo>
                  <a:lnTo>
                    <a:pt x="2839" y="2856"/>
                  </a:lnTo>
                  <a:lnTo>
                    <a:pt x="2839" y="2856"/>
                  </a:lnTo>
                  <a:lnTo>
                    <a:pt x="2839" y="2856"/>
                  </a:lnTo>
                  <a:lnTo>
                    <a:pt x="2839" y="2853"/>
                  </a:lnTo>
                  <a:lnTo>
                    <a:pt x="2839" y="2853"/>
                  </a:lnTo>
                  <a:lnTo>
                    <a:pt x="2845" y="2850"/>
                  </a:lnTo>
                  <a:lnTo>
                    <a:pt x="2849" y="2850"/>
                  </a:lnTo>
                  <a:lnTo>
                    <a:pt x="2852" y="2850"/>
                  </a:lnTo>
                  <a:lnTo>
                    <a:pt x="2855" y="2850"/>
                  </a:lnTo>
                  <a:lnTo>
                    <a:pt x="2858" y="2850"/>
                  </a:lnTo>
                  <a:lnTo>
                    <a:pt x="2861" y="2850"/>
                  </a:lnTo>
                  <a:lnTo>
                    <a:pt x="2858" y="2853"/>
                  </a:lnTo>
                  <a:lnTo>
                    <a:pt x="2855" y="2850"/>
                  </a:lnTo>
                  <a:lnTo>
                    <a:pt x="2855" y="2853"/>
                  </a:lnTo>
                  <a:lnTo>
                    <a:pt x="2855" y="2853"/>
                  </a:lnTo>
                  <a:lnTo>
                    <a:pt x="2858" y="2853"/>
                  </a:lnTo>
                  <a:lnTo>
                    <a:pt x="2864" y="2853"/>
                  </a:lnTo>
                  <a:lnTo>
                    <a:pt x="2867" y="2850"/>
                  </a:lnTo>
                  <a:lnTo>
                    <a:pt x="2870" y="2850"/>
                  </a:lnTo>
                  <a:lnTo>
                    <a:pt x="2870" y="2850"/>
                  </a:lnTo>
                  <a:lnTo>
                    <a:pt x="2870" y="2847"/>
                  </a:lnTo>
                  <a:lnTo>
                    <a:pt x="2870" y="2847"/>
                  </a:lnTo>
                  <a:lnTo>
                    <a:pt x="2870" y="2847"/>
                  </a:lnTo>
                  <a:lnTo>
                    <a:pt x="2870" y="2844"/>
                  </a:lnTo>
                  <a:lnTo>
                    <a:pt x="2870" y="2844"/>
                  </a:lnTo>
                  <a:lnTo>
                    <a:pt x="2873" y="2844"/>
                  </a:lnTo>
                  <a:lnTo>
                    <a:pt x="2873" y="2847"/>
                  </a:lnTo>
                  <a:lnTo>
                    <a:pt x="2873" y="2847"/>
                  </a:lnTo>
                  <a:lnTo>
                    <a:pt x="2873" y="2850"/>
                  </a:lnTo>
                  <a:lnTo>
                    <a:pt x="2873" y="2850"/>
                  </a:lnTo>
                  <a:lnTo>
                    <a:pt x="2876" y="2850"/>
                  </a:lnTo>
                  <a:lnTo>
                    <a:pt x="2876" y="2850"/>
                  </a:lnTo>
                  <a:lnTo>
                    <a:pt x="2882" y="2850"/>
                  </a:lnTo>
                  <a:lnTo>
                    <a:pt x="2891" y="2850"/>
                  </a:lnTo>
                  <a:lnTo>
                    <a:pt x="2894" y="2850"/>
                  </a:lnTo>
                  <a:lnTo>
                    <a:pt x="2894" y="2847"/>
                  </a:lnTo>
                  <a:lnTo>
                    <a:pt x="2897" y="2847"/>
                  </a:lnTo>
                  <a:lnTo>
                    <a:pt x="2894" y="2844"/>
                  </a:lnTo>
                  <a:lnTo>
                    <a:pt x="2894" y="2844"/>
                  </a:lnTo>
                  <a:lnTo>
                    <a:pt x="2894" y="2841"/>
                  </a:lnTo>
                  <a:lnTo>
                    <a:pt x="2900" y="2835"/>
                  </a:lnTo>
                  <a:lnTo>
                    <a:pt x="2903" y="2835"/>
                  </a:lnTo>
                  <a:lnTo>
                    <a:pt x="2912" y="2832"/>
                  </a:lnTo>
                  <a:lnTo>
                    <a:pt x="2915" y="2829"/>
                  </a:lnTo>
                  <a:lnTo>
                    <a:pt x="2915" y="2826"/>
                  </a:lnTo>
                  <a:lnTo>
                    <a:pt x="2915" y="2819"/>
                  </a:lnTo>
                  <a:lnTo>
                    <a:pt x="2915" y="2816"/>
                  </a:lnTo>
                  <a:lnTo>
                    <a:pt x="2915" y="2813"/>
                  </a:lnTo>
                  <a:lnTo>
                    <a:pt x="2918" y="2807"/>
                  </a:lnTo>
                  <a:lnTo>
                    <a:pt x="2921" y="2804"/>
                  </a:lnTo>
                  <a:lnTo>
                    <a:pt x="2921" y="2804"/>
                  </a:lnTo>
                  <a:lnTo>
                    <a:pt x="2924" y="2801"/>
                  </a:lnTo>
                  <a:lnTo>
                    <a:pt x="2927" y="2798"/>
                  </a:lnTo>
                  <a:lnTo>
                    <a:pt x="2930" y="2795"/>
                  </a:lnTo>
                  <a:lnTo>
                    <a:pt x="2930" y="2792"/>
                  </a:lnTo>
                  <a:lnTo>
                    <a:pt x="2933" y="2789"/>
                  </a:lnTo>
                  <a:lnTo>
                    <a:pt x="2933" y="2783"/>
                  </a:lnTo>
                  <a:lnTo>
                    <a:pt x="2936" y="2780"/>
                  </a:lnTo>
                  <a:lnTo>
                    <a:pt x="2940" y="2777"/>
                  </a:lnTo>
                  <a:lnTo>
                    <a:pt x="2940" y="2777"/>
                  </a:lnTo>
                  <a:lnTo>
                    <a:pt x="2943" y="2774"/>
                  </a:lnTo>
                  <a:lnTo>
                    <a:pt x="2943" y="2771"/>
                  </a:lnTo>
                  <a:lnTo>
                    <a:pt x="2943" y="2762"/>
                  </a:lnTo>
                  <a:lnTo>
                    <a:pt x="2943" y="2756"/>
                  </a:lnTo>
                  <a:lnTo>
                    <a:pt x="2943" y="2747"/>
                  </a:lnTo>
                  <a:lnTo>
                    <a:pt x="2949" y="2740"/>
                  </a:lnTo>
                  <a:lnTo>
                    <a:pt x="2949" y="2740"/>
                  </a:lnTo>
                  <a:lnTo>
                    <a:pt x="2952" y="2737"/>
                  </a:lnTo>
                  <a:lnTo>
                    <a:pt x="2955" y="2734"/>
                  </a:lnTo>
                  <a:lnTo>
                    <a:pt x="2955" y="2734"/>
                  </a:lnTo>
                  <a:lnTo>
                    <a:pt x="2952" y="2728"/>
                  </a:lnTo>
                  <a:lnTo>
                    <a:pt x="2952" y="2725"/>
                  </a:lnTo>
                  <a:lnTo>
                    <a:pt x="2955" y="2722"/>
                  </a:lnTo>
                  <a:lnTo>
                    <a:pt x="2955" y="2716"/>
                  </a:lnTo>
                  <a:lnTo>
                    <a:pt x="2955" y="2710"/>
                  </a:lnTo>
                  <a:lnTo>
                    <a:pt x="2958" y="2704"/>
                  </a:lnTo>
                  <a:lnTo>
                    <a:pt x="2961" y="2695"/>
                  </a:lnTo>
                  <a:lnTo>
                    <a:pt x="2961" y="2695"/>
                  </a:lnTo>
                  <a:lnTo>
                    <a:pt x="2958" y="2689"/>
                  </a:lnTo>
                  <a:lnTo>
                    <a:pt x="2958" y="2683"/>
                  </a:lnTo>
                  <a:lnTo>
                    <a:pt x="2958" y="2677"/>
                  </a:lnTo>
                  <a:lnTo>
                    <a:pt x="2955" y="2671"/>
                  </a:lnTo>
                  <a:lnTo>
                    <a:pt x="2958" y="2658"/>
                  </a:lnTo>
                  <a:lnTo>
                    <a:pt x="2958" y="2655"/>
                  </a:lnTo>
                  <a:lnTo>
                    <a:pt x="2958" y="2658"/>
                  </a:lnTo>
                  <a:lnTo>
                    <a:pt x="2958" y="2658"/>
                  </a:lnTo>
                  <a:lnTo>
                    <a:pt x="2958" y="2655"/>
                  </a:lnTo>
                  <a:lnTo>
                    <a:pt x="2958" y="2652"/>
                  </a:lnTo>
                  <a:lnTo>
                    <a:pt x="2958" y="2649"/>
                  </a:lnTo>
                  <a:lnTo>
                    <a:pt x="2958" y="2649"/>
                  </a:lnTo>
                  <a:lnTo>
                    <a:pt x="2958" y="2649"/>
                  </a:lnTo>
                  <a:lnTo>
                    <a:pt x="2958" y="2646"/>
                  </a:lnTo>
                  <a:lnTo>
                    <a:pt x="2955" y="2649"/>
                  </a:lnTo>
                  <a:lnTo>
                    <a:pt x="2955" y="2646"/>
                  </a:lnTo>
                  <a:lnTo>
                    <a:pt x="2958" y="2643"/>
                  </a:lnTo>
                  <a:lnTo>
                    <a:pt x="2958" y="2640"/>
                  </a:lnTo>
                  <a:lnTo>
                    <a:pt x="2961" y="2637"/>
                  </a:lnTo>
                  <a:lnTo>
                    <a:pt x="2961" y="2637"/>
                  </a:lnTo>
                  <a:lnTo>
                    <a:pt x="2964" y="2634"/>
                  </a:lnTo>
                  <a:lnTo>
                    <a:pt x="2961" y="2631"/>
                  </a:lnTo>
                  <a:lnTo>
                    <a:pt x="2961" y="2631"/>
                  </a:lnTo>
                  <a:lnTo>
                    <a:pt x="2961" y="2631"/>
                  </a:lnTo>
                  <a:lnTo>
                    <a:pt x="2964" y="2631"/>
                  </a:lnTo>
                  <a:lnTo>
                    <a:pt x="2964" y="2628"/>
                  </a:lnTo>
                  <a:lnTo>
                    <a:pt x="2964" y="2628"/>
                  </a:lnTo>
                  <a:lnTo>
                    <a:pt x="2967" y="2631"/>
                  </a:lnTo>
                  <a:lnTo>
                    <a:pt x="2967" y="2634"/>
                  </a:lnTo>
                  <a:lnTo>
                    <a:pt x="2970" y="2634"/>
                  </a:lnTo>
                  <a:lnTo>
                    <a:pt x="2970" y="2634"/>
                  </a:lnTo>
                  <a:lnTo>
                    <a:pt x="2973" y="2631"/>
                  </a:lnTo>
                  <a:lnTo>
                    <a:pt x="2979" y="2628"/>
                  </a:lnTo>
                  <a:lnTo>
                    <a:pt x="2979" y="2625"/>
                  </a:lnTo>
                  <a:lnTo>
                    <a:pt x="2985" y="2616"/>
                  </a:lnTo>
                  <a:lnTo>
                    <a:pt x="2988" y="2607"/>
                  </a:lnTo>
                  <a:lnTo>
                    <a:pt x="2991" y="2604"/>
                  </a:lnTo>
                  <a:lnTo>
                    <a:pt x="2991" y="2601"/>
                  </a:lnTo>
                  <a:lnTo>
                    <a:pt x="2991" y="2598"/>
                  </a:lnTo>
                  <a:lnTo>
                    <a:pt x="2991" y="2598"/>
                  </a:lnTo>
                  <a:lnTo>
                    <a:pt x="2994" y="2598"/>
                  </a:lnTo>
                  <a:lnTo>
                    <a:pt x="2991" y="2601"/>
                  </a:lnTo>
                  <a:lnTo>
                    <a:pt x="2991" y="2601"/>
                  </a:lnTo>
                  <a:lnTo>
                    <a:pt x="2991" y="2601"/>
                  </a:lnTo>
                  <a:lnTo>
                    <a:pt x="2994" y="2601"/>
                  </a:lnTo>
                  <a:lnTo>
                    <a:pt x="2994" y="2598"/>
                  </a:lnTo>
                  <a:lnTo>
                    <a:pt x="2994" y="2595"/>
                  </a:lnTo>
                  <a:lnTo>
                    <a:pt x="2997" y="2595"/>
                  </a:lnTo>
                  <a:lnTo>
                    <a:pt x="2997" y="2595"/>
                  </a:lnTo>
                  <a:lnTo>
                    <a:pt x="3000" y="2589"/>
                  </a:lnTo>
                  <a:lnTo>
                    <a:pt x="3003" y="2586"/>
                  </a:lnTo>
                  <a:lnTo>
                    <a:pt x="3006" y="2586"/>
                  </a:lnTo>
                  <a:lnTo>
                    <a:pt x="3012" y="2583"/>
                  </a:lnTo>
                  <a:lnTo>
                    <a:pt x="3012" y="2583"/>
                  </a:lnTo>
                  <a:lnTo>
                    <a:pt x="3015" y="2576"/>
                  </a:lnTo>
                  <a:lnTo>
                    <a:pt x="3018" y="2573"/>
                  </a:lnTo>
                  <a:lnTo>
                    <a:pt x="3021" y="2570"/>
                  </a:lnTo>
                  <a:lnTo>
                    <a:pt x="3024" y="2567"/>
                  </a:lnTo>
                  <a:lnTo>
                    <a:pt x="3021" y="2564"/>
                  </a:lnTo>
                  <a:lnTo>
                    <a:pt x="3024" y="2567"/>
                  </a:lnTo>
                  <a:lnTo>
                    <a:pt x="3024" y="2567"/>
                  </a:lnTo>
                  <a:lnTo>
                    <a:pt x="3027" y="2561"/>
                  </a:lnTo>
                  <a:lnTo>
                    <a:pt x="3034" y="2555"/>
                  </a:lnTo>
                  <a:lnTo>
                    <a:pt x="3037" y="2549"/>
                  </a:lnTo>
                  <a:lnTo>
                    <a:pt x="3043" y="2540"/>
                  </a:lnTo>
                  <a:lnTo>
                    <a:pt x="3043" y="2531"/>
                  </a:lnTo>
                  <a:lnTo>
                    <a:pt x="3046" y="2531"/>
                  </a:lnTo>
                  <a:lnTo>
                    <a:pt x="3046" y="2528"/>
                  </a:lnTo>
                  <a:lnTo>
                    <a:pt x="3043" y="2525"/>
                  </a:lnTo>
                  <a:lnTo>
                    <a:pt x="3043" y="2525"/>
                  </a:lnTo>
                  <a:lnTo>
                    <a:pt x="3046" y="2522"/>
                  </a:lnTo>
                  <a:lnTo>
                    <a:pt x="3046" y="2522"/>
                  </a:lnTo>
                  <a:lnTo>
                    <a:pt x="3046" y="2522"/>
                  </a:lnTo>
                  <a:lnTo>
                    <a:pt x="3046" y="2519"/>
                  </a:lnTo>
                  <a:lnTo>
                    <a:pt x="3046" y="2516"/>
                  </a:lnTo>
                  <a:lnTo>
                    <a:pt x="3046" y="2510"/>
                  </a:lnTo>
                  <a:lnTo>
                    <a:pt x="3043" y="2510"/>
                  </a:lnTo>
                  <a:close/>
                  <a:moveTo>
                    <a:pt x="2136" y="1416"/>
                  </a:moveTo>
                  <a:lnTo>
                    <a:pt x="2136" y="1416"/>
                  </a:lnTo>
                  <a:lnTo>
                    <a:pt x="2136" y="1416"/>
                  </a:lnTo>
                  <a:lnTo>
                    <a:pt x="2133" y="1419"/>
                  </a:lnTo>
                  <a:lnTo>
                    <a:pt x="2133" y="1419"/>
                  </a:lnTo>
                  <a:lnTo>
                    <a:pt x="2130" y="1422"/>
                  </a:lnTo>
                  <a:lnTo>
                    <a:pt x="2127" y="1422"/>
                  </a:lnTo>
                  <a:lnTo>
                    <a:pt x="2127" y="1425"/>
                  </a:lnTo>
                  <a:lnTo>
                    <a:pt x="2124" y="1425"/>
                  </a:lnTo>
                  <a:lnTo>
                    <a:pt x="2120" y="1428"/>
                  </a:lnTo>
                  <a:lnTo>
                    <a:pt x="2111" y="1431"/>
                  </a:lnTo>
                  <a:lnTo>
                    <a:pt x="2111" y="1431"/>
                  </a:lnTo>
                  <a:lnTo>
                    <a:pt x="2111" y="1431"/>
                  </a:lnTo>
                  <a:lnTo>
                    <a:pt x="2108" y="1434"/>
                  </a:lnTo>
                  <a:lnTo>
                    <a:pt x="2108" y="1434"/>
                  </a:lnTo>
                  <a:lnTo>
                    <a:pt x="2096" y="1437"/>
                  </a:lnTo>
                  <a:lnTo>
                    <a:pt x="2087" y="1440"/>
                  </a:lnTo>
                  <a:lnTo>
                    <a:pt x="2084" y="1443"/>
                  </a:lnTo>
                  <a:lnTo>
                    <a:pt x="2081" y="1446"/>
                  </a:lnTo>
                  <a:lnTo>
                    <a:pt x="2078" y="1446"/>
                  </a:lnTo>
                  <a:lnTo>
                    <a:pt x="2075" y="1446"/>
                  </a:lnTo>
                  <a:lnTo>
                    <a:pt x="2072" y="1446"/>
                  </a:lnTo>
                  <a:lnTo>
                    <a:pt x="2069" y="1446"/>
                  </a:lnTo>
                  <a:lnTo>
                    <a:pt x="2066" y="1449"/>
                  </a:lnTo>
                  <a:lnTo>
                    <a:pt x="2063" y="1449"/>
                  </a:lnTo>
                  <a:lnTo>
                    <a:pt x="2063" y="1449"/>
                  </a:lnTo>
                  <a:lnTo>
                    <a:pt x="2063" y="1449"/>
                  </a:lnTo>
                  <a:lnTo>
                    <a:pt x="2063" y="1449"/>
                  </a:lnTo>
                  <a:lnTo>
                    <a:pt x="2060" y="1449"/>
                  </a:lnTo>
                  <a:lnTo>
                    <a:pt x="2060" y="1449"/>
                  </a:lnTo>
                  <a:lnTo>
                    <a:pt x="2057" y="1449"/>
                  </a:lnTo>
                  <a:lnTo>
                    <a:pt x="2057" y="1449"/>
                  </a:lnTo>
                  <a:lnTo>
                    <a:pt x="2054" y="1449"/>
                  </a:lnTo>
                  <a:lnTo>
                    <a:pt x="2054" y="1449"/>
                  </a:lnTo>
                  <a:lnTo>
                    <a:pt x="2054" y="1449"/>
                  </a:lnTo>
                  <a:lnTo>
                    <a:pt x="2051" y="1449"/>
                  </a:lnTo>
                  <a:lnTo>
                    <a:pt x="2051" y="1449"/>
                  </a:lnTo>
                  <a:lnTo>
                    <a:pt x="2057" y="1446"/>
                  </a:lnTo>
                  <a:lnTo>
                    <a:pt x="2057" y="1446"/>
                  </a:lnTo>
                  <a:lnTo>
                    <a:pt x="2057" y="1446"/>
                  </a:lnTo>
                  <a:lnTo>
                    <a:pt x="2054" y="1446"/>
                  </a:lnTo>
                  <a:lnTo>
                    <a:pt x="2054" y="1446"/>
                  </a:lnTo>
                  <a:lnTo>
                    <a:pt x="2054" y="1446"/>
                  </a:lnTo>
                  <a:lnTo>
                    <a:pt x="2054" y="1446"/>
                  </a:lnTo>
                  <a:lnTo>
                    <a:pt x="2054" y="1446"/>
                  </a:lnTo>
                  <a:lnTo>
                    <a:pt x="2051" y="1446"/>
                  </a:lnTo>
                  <a:lnTo>
                    <a:pt x="2051" y="1446"/>
                  </a:lnTo>
                  <a:lnTo>
                    <a:pt x="2048" y="1443"/>
                  </a:lnTo>
                  <a:lnTo>
                    <a:pt x="2045" y="1443"/>
                  </a:lnTo>
                  <a:lnTo>
                    <a:pt x="2045" y="1443"/>
                  </a:lnTo>
                  <a:lnTo>
                    <a:pt x="2042" y="1443"/>
                  </a:lnTo>
                  <a:lnTo>
                    <a:pt x="2042" y="1440"/>
                  </a:lnTo>
                  <a:lnTo>
                    <a:pt x="2042" y="1440"/>
                  </a:lnTo>
                  <a:lnTo>
                    <a:pt x="2045" y="1437"/>
                  </a:lnTo>
                  <a:lnTo>
                    <a:pt x="2045" y="1437"/>
                  </a:lnTo>
                  <a:lnTo>
                    <a:pt x="2045" y="1437"/>
                  </a:lnTo>
                  <a:lnTo>
                    <a:pt x="2045" y="1437"/>
                  </a:lnTo>
                  <a:lnTo>
                    <a:pt x="2045" y="1437"/>
                  </a:lnTo>
                  <a:lnTo>
                    <a:pt x="2045" y="1437"/>
                  </a:lnTo>
                  <a:lnTo>
                    <a:pt x="2048" y="1434"/>
                  </a:lnTo>
                  <a:lnTo>
                    <a:pt x="2048" y="1434"/>
                  </a:lnTo>
                  <a:lnTo>
                    <a:pt x="2048" y="1434"/>
                  </a:lnTo>
                  <a:lnTo>
                    <a:pt x="2048" y="1434"/>
                  </a:lnTo>
                  <a:lnTo>
                    <a:pt x="2048" y="1431"/>
                  </a:lnTo>
                  <a:lnTo>
                    <a:pt x="2048" y="1428"/>
                  </a:lnTo>
                  <a:lnTo>
                    <a:pt x="2051" y="1428"/>
                  </a:lnTo>
                  <a:lnTo>
                    <a:pt x="2051" y="1428"/>
                  </a:lnTo>
                  <a:lnTo>
                    <a:pt x="2051" y="1425"/>
                  </a:lnTo>
                  <a:lnTo>
                    <a:pt x="2054" y="1425"/>
                  </a:lnTo>
                  <a:lnTo>
                    <a:pt x="2054" y="1425"/>
                  </a:lnTo>
                  <a:lnTo>
                    <a:pt x="2054" y="1425"/>
                  </a:lnTo>
                  <a:lnTo>
                    <a:pt x="2054" y="1422"/>
                  </a:lnTo>
                  <a:lnTo>
                    <a:pt x="2054" y="1422"/>
                  </a:lnTo>
                  <a:lnTo>
                    <a:pt x="2057" y="1419"/>
                  </a:lnTo>
                  <a:lnTo>
                    <a:pt x="2057" y="1419"/>
                  </a:lnTo>
                  <a:lnTo>
                    <a:pt x="2057" y="1419"/>
                  </a:lnTo>
                  <a:lnTo>
                    <a:pt x="2057" y="1419"/>
                  </a:lnTo>
                  <a:lnTo>
                    <a:pt x="2057" y="1419"/>
                  </a:lnTo>
                  <a:lnTo>
                    <a:pt x="2057" y="1419"/>
                  </a:lnTo>
                  <a:lnTo>
                    <a:pt x="2060" y="1419"/>
                  </a:lnTo>
                  <a:lnTo>
                    <a:pt x="2060" y="1419"/>
                  </a:lnTo>
                  <a:lnTo>
                    <a:pt x="2060" y="1419"/>
                  </a:lnTo>
                  <a:lnTo>
                    <a:pt x="2060" y="1422"/>
                  </a:lnTo>
                  <a:lnTo>
                    <a:pt x="2060" y="1422"/>
                  </a:lnTo>
                  <a:lnTo>
                    <a:pt x="2060" y="1422"/>
                  </a:lnTo>
                  <a:lnTo>
                    <a:pt x="2060" y="1422"/>
                  </a:lnTo>
                  <a:lnTo>
                    <a:pt x="2063" y="1422"/>
                  </a:lnTo>
                  <a:lnTo>
                    <a:pt x="2063" y="1422"/>
                  </a:lnTo>
                  <a:lnTo>
                    <a:pt x="2063" y="1422"/>
                  </a:lnTo>
                  <a:lnTo>
                    <a:pt x="2063" y="1422"/>
                  </a:lnTo>
                  <a:lnTo>
                    <a:pt x="2063" y="1425"/>
                  </a:lnTo>
                  <a:lnTo>
                    <a:pt x="2063" y="1425"/>
                  </a:lnTo>
                  <a:lnTo>
                    <a:pt x="2063" y="1428"/>
                  </a:lnTo>
                  <a:lnTo>
                    <a:pt x="2063" y="1428"/>
                  </a:lnTo>
                  <a:lnTo>
                    <a:pt x="2060" y="1428"/>
                  </a:lnTo>
                  <a:lnTo>
                    <a:pt x="2054" y="1428"/>
                  </a:lnTo>
                  <a:lnTo>
                    <a:pt x="2051" y="1428"/>
                  </a:lnTo>
                  <a:lnTo>
                    <a:pt x="2051" y="1428"/>
                  </a:lnTo>
                  <a:lnTo>
                    <a:pt x="2051" y="1428"/>
                  </a:lnTo>
                  <a:lnTo>
                    <a:pt x="2051" y="1428"/>
                  </a:lnTo>
                  <a:lnTo>
                    <a:pt x="2051" y="1431"/>
                  </a:lnTo>
                  <a:lnTo>
                    <a:pt x="2048" y="1431"/>
                  </a:lnTo>
                  <a:lnTo>
                    <a:pt x="2051" y="1434"/>
                  </a:lnTo>
                  <a:lnTo>
                    <a:pt x="2051" y="1434"/>
                  </a:lnTo>
                  <a:lnTo>
                    <a:pt x="2054" y="1434"/>
                  </a:lnTo>
                  <a:lnTo>
                    <a:pt x="2054" y="1434"/>
                  </a:lnTo>
                  <a:lnTo>
                    <a:pt x="2057" y="1434"/>
                  </a:lnTo>
                  <a:lnTo>
                    <a:pt x="2060" y="1434"/>
                  </a:lnTo>
                  <a:lnTo>
                    <a:pt x="2060" y="1434"/>
                  </a:lnTo>
                  <a:lnTo>
                    <a:pt x="2060" y="1434"/>
                  </a:lnTo>
                  <a:lnTo>
                    <a:pt x="2063" y="1437"/>
                  </a:lnTo>
                  <a:lnTo>
                    <a:pt x="2063" y="1437"/>
                  </a:lnTo>
                  <a:lnTo>
                    <a:pt x="2063" y="1434"/>
                  </a:lnTo>
                  <a:lnTo>
                    <a:pt x="2063" y="1434"/>
                  </a:lnTo>
                  <a:lnTo>
                    <a:pt x="2063" y="1431"/>
                  </a:lnTo>
                  <a:lnTo>
                    <a:pt x="2066" y="1431"/>
                  </a:lnTo>
                  <a:lnTo>
                    <a:pt x="2069" y="1431"/>
                  </a:lnTo>
                  <a:lnTo>
                    <a:pt x="2072" y="1428"/>
                  </a:lnTo>
                  <a:lnTo>
                    <a:pt x="2075" y="1428"/>
                  </a:lnTo>
                  <a:lnTo>
                    <a:pt x="2075" y="1428"/>
                  </a:lnTo>
                  <a:lnTo>
                    <a:pt x="2075" y="1428"/>
                  </a:lnTo>
                  <a:lnTo>
                    <a:pt x="2075" y="1428"/>
                  </a:lnTo>
                  <a:lnTo>
                    <a:pt x="2075" y="1428"/>
                  </a:lnTo>
                  <a:lnTo>
                    <a:pt x="2075" y="1428"/>
                  </a:lnTo>
                  <a:lnTo>
                    <a:pt x="2075" y="1428"/>
                  </a:lnTo>
                  <a:lnTo>
                    <a:pt x="2075" y="1428"/>
                  </a:lnTo>
                  <a:lnTo>
                    <a:pt x="2075" y="1425"/>
                  </a:lnTo>
                  <a:lnTo>
                    <a:pt x="2078" y="1425"/>
                  </a:lnTo>
                  <a:lnTo>
                    <a:pt x="2084" y="1419"/>
                  </a:lnTo>
                  <a:lnTo>
                    <a:pt x="2084" y="1419"/>
                  </a:lnTo>
                  <a:lnTo>
                    <a:pt x="2087" y="1419"/>
                  </a:lnTo>
                  <a:lnTo>
                    <a:pt x="2093" y="1419"/>
                  </a:lnTo>
                  <a:lnTo>
                    <a:pt x="2096" y="1419"/>
                  </a:lnTo>
                  <a:lnTo>
                    <a:pt x="2102" y="1419"/>
                  </a:lnTo>
                  <a:lnTo>
                    <a:pt x="2105" y="1422"/>
                  </a:lnTo>
                  <a:lnTo>
                    <a:pt x="2105" y="1422"/>
                  </a:lnTo>
                  <a:lnTo>
                    <a:pt x="2111" y="1422"/>
                  </a:lnTo>
                  <a:lnTo>
                    <a:pt x="2111" y="1422"/>
                  </a:lnTo>
                  <a:lnTo>
                    <a:pt x="2111" y="1422"/>
                  </a:lnTo>
                  <a:lnTo>
                    <a:pt x="2108" y="1419"/>
                  </a:lnTo>
                  <a:lnTo>
                    <a:pt x="2105" y="1419"/>
                  </a:lnTo>
                  <a:lnTo>
                    <a:pt x="2105" y="1419"/>
                  </a:lnTo>
                  <a:lnTo>
                    <a:pt x="2105" y="1419"/>
                  </a:lnTo>
                  <a:lnTo>
                    <a:pt x="2105" y="1419"/>
                  </a:lnTo>
                  <a:lnTo>
                    <a:pt x="2105" y="1419"/>
                  </a:lnTo>
                  <a:lnTo>
                    <a:pt x="2108" y="1419"/>
                  </a:lnTo>
                  <a:lnTo>
                    <a:pt x="2108" y="1416"/>
                  </a:lnTo>
                  <a:lnTo>
                    <a:pt x="2108" y="1416"/>
                  </a:lnTo>
                  <a:lnTo>
                    <a:pt x="2111" y="1416"/>
                  </a:lnTo>
                  <a:lnTo>
                    <a:pt x="2114" y="1416"/>
                  </a:lnTo>
                  <a:lnTo>
                    <a:pt x="2120" y="1413"/>
                  </a:lnTo>
                  <a:lnTo>
                    <a:pt x="2120" y="1413"/>
                  </a:lnTo>
                  <a:lnTo>
                    <a:pt x="2120" y="1413"/>
                  </a:lnTo>
                  <a:lnTo>
                    <a:pt x="2124" y="1413"/>
                  </a:lnTo>
                  <a:lnTo>
                    <a:pt x="2127" y="1413"/>
                  </a:lnTo>
                  <a:lnTo>
                    <a:pt x="2130" y="1413"/>
                  </a:lnTo>
                  <a:lnTo>
                    <a:pt x="2130" y="1413"/>
                  </a:lnTo>
                  <a:lnTo>
                    <a:pt x="2133" y="1413"/>
                  </a:lnTo>
                  <a:lnTo>
                    <a:pt x="2133" y="1413"/>
                  </a:lnTo>
                  <a:lnTo>
                    <a:pt x="2136" y="1413"/>
                  </a:lnTo>
                  <a:lnTo>
                    <a:pt x="2136" y="1413"/>
                  </a:lnTo>
                  <a:lnTo>
                    <a:pt x="2136" y="1410"/>
                  </a:lnTo>
                  <a:lnTo>
                    <a:pt x="2136" y="1410"/>
                  </a:lnTo>
                  <a:lnTo>
                    <a:pt x="2133" y="1410"/>
                  </a:lnTo>
                  <a:lnTo>
                    <a:pt x="2133" y="1410"/>
                  </a:lnTo>
                  <a:lnTo>
                    <a:pt x="2133" y="1410"/>
                  </a:lnTo>
                  <a:lnTo>
                    <a:pt x="2133" y="1407"/>
                  </a:lnTo>
                  <a:lnTo>
                    <a:pt x="2133" y="1407"/>
                  </a:lnTo>
                  <a:lnTo>
                    <a:pt x="2136" y="1407"/>
                  </a:lnTo>
                  <a:lnTo>
                    <a:pt x="2136" y="1410"/>
                  </a:lnTo>
                  <a:lnTo>
                    <a:pt x="2136" y="1410"/>
                  </a:lnTo>
                  <a:lnTo>
                    <a:pt x="2136" y="1410"/>
                  </a:lnTo>
                  <a:lnTo>
                    <a:pt x="2136" y="1413"/>
                  </a:lnTo>
                  <a:lnTo>
                    <a:pt x="2136" y="1413"/>
                  </a:lnTo>
                  <a:lnTo>
                    <a:pt x="2139" y="1413"/>
                  </a:lnTo>
                  <a:lnTo>
                    <a:pt x="2136" y="1416"/>
                  </a:lnTo>
                  <a:close/>
                  <a:moveTo>
                    <a:pt x="2120" y="1398"/>
                  </a:moveTo>
                  <a:lnTo>
                    <a:pt x="2120" y="1398"/>
                  </a:lnTo>
                  <a:lnTo>
                    <a:pt x="2124" y="1395"/>
                  </a:lnTo>
                  <a:lnTo>
                    <a:pt x="2124" y="1395"/>
                  </a:lnTo>
                  <a:lnTo>
                    <a:pt x="2124" y="1395"/>
                  </a:lnTo>
                  <a:lnTo>
                    <a:pt x="2124" y="1395"/>
                  </a:lnTo>
                  <a:lnTo>
                    <a:pt x="2127" y="1395"/>
                  </a:lnTo>
                  <a:lnTo>
                    <a:pt x="2127" y="1395"/>
                  </a:lnTo>
                  <a:lnTo>
                    <a:pt x="2130" y="1392"/>
                  </a:lnTo>
                  <a:lnTo>
                    <a:pt x="2133" y="1392"/>
                  </a:lnTo>
                  <a:lnTo>
                    <a:pt x="2133" y="1389"/>
                  </a:lnTo>
                  <a:lnTo>
                    <a:pt x="2136" y="1389"/>
                  </a:lnTo>
                  <a:lnTo>
                    <a:pt x="2139" y="1389"/>
                  </a:lnTo>
                  <a:lnTo>
                    <a:pt x="2142" y="1389"/>
                  </a:lnTo>
                  <a:lnTo>
                    <a:pt x="2145" y="1386"/>
                  </a:lnTo>
                  <a:lnTo>
                    <a:pt x="2145" y="1389"/>
                  </a:lnTo>
                  <a:lnTo>
                    <a:pt x="2145" y="1386"/>
                  </a:lnTo>
                  <a:lnTo>
                    <a:pt x="2148" y="1386"/>
                  </a:lnTo>
                  <a:lnTo>
                    <a:pt x="2151" y="1386"/>
                  </a:lnTo>
                  <a:lnTo>
                    <a:pt x="2154" y="1386"/>
                  </a:lnTo>
                  <a:lnTo>
                    <a:pt x="2157" y="1386"/>
                  </a:lnTo>
                  <a:lnTo>
                    <a:pt x="2160" y="1386"/>
                  </a:lnTo>
                  <a:lnTo>
                    <a:pt x="2160" y="1386"/>
                  </a:lnTo>
                  <a:lnTo>
                    <a:pt x="2160" y="1382"/>
                  </a:lnTo>
                  <a:lnTo>
                    <a:pt x="2163" y="1382"/>
                  </a:lnTo>
                  <a:lnTo>
                    <a:pt x="2163" y="1382"/>
                  </a:lnTo>
                  <a:lnTo>
                    <a:pt x="2166" y="1386"/>
                  </a:lnTo>
                  <a:lnTo>
                    <a:pt x="2166" y="1386"/>
                  </a:lnTo>
                  <a:lnTo>
                    <a:pt x="2163" y="1386"/>
                  </a:lnTo>
                  <a:lnTo>
                    <a:pt x="2166" y="1386"/>
                  </a:lnTo>
                  <a:lnTo>
                    <a:pt x="2166" y="1386"/>
                  </a:lnTo>
                  <a:lnTo>
                    <a:pt x="2166" y="1386"/>
                  </a:lnTo>
                  <a:lnTo>
                    <a:pt x="2169" y="1386"/>
                  </a:lnTo>
                  <a:lnTo>
                    <a:pt x="2172" y="1386"/>
                  </a:lnTo>
                  <a:lnTo>
                    <a:pt x="2169" y="1386"/>
                  </a:lnTo>
                  <a:lnTo>
                    <a:pt x="2169" y="1386"/>
                  </a:lnTo>
                  <a:lnTo>
                    <a:pt x="2169" y="1386"/>
                  </a:lnTo>
                  <a:lnTo>
                    <a:pt x="2169" y="1386"/>
                  </a:lnTo>
                  <a:lnTo>
                    <a:pt x="2172" y="1386"/>
                  </a:lnTo>
                  <a:lnTo>
                    <a:pt x="2172" y="1386"/>
                  </a:lnTo>
                  <a:lnTo>
                    <a:pt x="2172" y="1386"/>
                  </a:lnTo>
                  <a:lnTo>
                    <a:pt x="2172" y="1389"/>
                  </a:lnTo>
                  <a:lnTo>
                    <a:pt x="2172" y="1389"/>
                  </a:lnTo>
                  <a:lnTo>
                    <a:pt x="2172" y="1389"/>
                  </a:lnTo>
                  <a:lnTo>
                    <a:pt x="2175" y="1389"/>
                  </a:lnTo>
                  <a:lnTo>
                    <a:pt x="2178" y="1386"/>
                  </a:lnTo>
                  <a:lnTo>
                    <a:pt x="2178" y="1386"/>
                  </a:lnTo>
                  <a:lnTo>
                    <a:pt x="2178" y="1386"/>
                  </a:lnTo>
                  <a:lnTo>
                    <a:pt x="2178" y="1386"/>
                  </a:lnTo>
                  <a:lnTo>
                    <a:pt x="2175" y="1386"/>
                  </a:lnTo>
                  <a:lnTo>
                    <a:pt x="2175" y="1386"/>
                  </a:lnTo>
                  <a:lnTo>
                    <a:pt x="2175" y="1386"/>
                  </a:lnTo>
                  <a:lnTo>
                    <a:pt x="2175" y="1386"/>
                  </a:lnTo>
                  <a:lnTo>
                    <a:pt x="2178" y="1382"/>
                  </a:lnTo>
                  <a:lnTo>
                    <a:pt x="2178" y="1382"/>
                  </a:lnTo>
                  <a:lnTo>
                    <a:pt x="2178" y="1382"/>
                  </a:lnTo>
                  <a:lnTo>
                    <a:pt x="2178" y="1382"/>
                  </a:lnTo>
                  <a:lnTo>
                    <a:pt x="2178" y="1382"/>
                  </a:lnTo>
                  <a:lnTo>
                    <a:pt x="2175" y="1382"/>
                  </a:lnTo>
                  <a:lnTo>
                    <a:pt x="2175" y="1382"/>
                  </a:lnTo>
                  <a:lnTo>
                    <a:pt x="2175" y="1382"/>
                  </a:lnTo>
                  <a:lnTo>
                    <a:pt x="2175" y="1382"/>
                  </a:lnTo>
                  <a:lnTo>
                    <a:pt x="2175" y="1379"/>
                  </a:lnTo>
                  <a:lnTo>
                    <a:pt x="2169" y="1382"/>
                  </a:lnTo>
                  <a:lnTo>
                    <a:pt x="2169" y="1382"/>
                  </a:lnTo>
                  <a:lnTo>
                    <a:pt x="2169" y="1382"/>
                  </a:lnTo>
                  <a:lnTo>
                    <a:pt x="2169" y="1382"/>
                  </a:lnTo>
                  <a:lnTo>
                    <a:pt x="2169" y="1382"/>
                  </a:lnTo>
                  <a:lnTo>
                    <a:pt x="2169" y="1382"/>
                  </a:lnTo>
                  <a:lnTo>
                    <a:pt x="2169" y="1382"/>
                  </a:lnTo>
                  <a:lnTo>
                    <a:pt x="2169" y="1382"/>
                  </a:lnTo>
                  <a:lnTo>
                    <a:pt x="2169" y="1382"/>
                  </a:lnTo>
                  <a:lnTo>
                    <a:pt x="2169" y="1379"/>
                  </a:lnTo>
                  <a:lnTo>
                    <a:pt x="2169" y="1382"/>
                  </a:lnTo>
                  <a:lnTo>
                    <a:pt x="2166" y="1382"/>
                  </a:lnTo>
                  <a:lnTo>
                    <a:pt x="2163" y="1382"/>
                  </a:lnTo>
                  <a:lnTo>
                    <a:pt x="2163" y="1382"/>
                  </a:lnTo>
                  <a:lnTo>
                    <a:pt x="2166" y="1382"/>
                  </a:lnTo>
                  <a:lnTo>
                    <a:pt x="2169" y="1379"/>
                  </a:lnTo>
                  <a:lnTo>
                    <a:pt x="2169" y="1379"/>
                  </a:lnTo>
                  <a:lnTo>
                    <a:pt x="2169" y="1379"/>
                  </a:lnTo>
                  <a:lnTo>
                    <a:pt x="2172" y="1379"/>
                  </a:lnTo>
                  <a:lnTo>
                    <a:pt x="2172" y="1379"/>
                  </a:lnTo>
                  <a:lnTo>
                    <a:pt x="2172" y="1379"/>
                  </a:lnTo>
                  <a:lnTo>
                    <a:pt x="2172" y="1379"/>
                  </a:lnTo>
                  <a:lnTo>
                    <a:pt x="2175" y="1379"/>
                  </a:lnTo>
                  <a:lnTo>
                    <a:pt x="2175" y="1379"/>
                  </a:lnTo>
                  <a:lnTo>
                    <a:pt x="2175" y="1379"/>
                  </a:lnTo>
                  <a:lnTo>
                    <a:pt x="2175" y="1379"/>
                  </a:lnTo>
                  <a:lnTo>
                    <a:pt x="2178" y="1379"/>
                  </a:lnTo>
                  <a:lnTo>
                    <a:pt x="2178" y="1379"/>
                  </a:lnTo>
                  <a:lnTo>
                    <a:pt x="2178" y="1379"/>
                  </a:lnTo>
                  <a:lnTo>
                    <a:pt x="2175" y="1382"/>
                  </a:lnTo>
                  <a:lnTo>
                    <a:pt x="2175" y="1382"/>
                  </a:lnTo>
                  <a:lnTo>
                    <a:pt x="2175" y="1382"/>
                  </a:lnTo>
                  <a:lnTo>
                    <a:pt x="2175" y="1382"/>
                  </a:lnTo>
                  <a:lnTo>
                    <a:pt x="2175" y="1382"/>
                  </a:lnTo>
                  <a:lnTo>
                    <a:pt x="2181" y="1379"/>
                  </a:lnTo>
                  <a:lnTo>
                    <a:pt x="2181" y="1379"/>
                  </a:lnTo>
                  <a:lnTo>
                    <a:pt x="2184" y="1379"/>
                  </a:lnTo>
                  <a:lnTo>
                    <a:pt x="2187" y="1379"/>
                  </a:lnTo>
                  <a:lnTo>
                    <a:pt x="2187" y="1379"/>
                  </a:lnTo>
                  <a:lnTo>
                    <a:pt x="2190" y="1376"/>
                  </a:lnTo>
                  <a:lnTo>
                    <a:pt x="2196" y="1376"/>
                  </a:lnTo>
                  <a:lnTo>
                    <a:pt x="2199" y="1373"/>
                  </a:lnTo>
                  <a:lnTo>
                    <a:pt x="2199" y="1373"/>
                  </a:lnTo>
                  <a:lnTo>
                    <a:pt x="2202" y="1373"/>
                  </a:lnTo>
                  <a:lnTo>
                    <a:pt x="2202" y="1373"/>
                  </a:lnTo>
                  <a:lnTo>
                    <a:pt x="2202" y="1373"/>
                  </a:lnTo>
                  <a:lnTo>
                    <a:pt x="2202" y="1373"/>
                  </a:lnTo>
                  <a:lnTo>
                    <a:pt x="2199" y="1373"/>
                  </a:lnTo>
                  <a:lnTo>
                    <a:pt x="2193" y="1379"/>
                  </a:lnTo>
                  <a:lnTo>
                    <a:pt x="2190" y="1382"/>
                  </a:lnTo>
                  <a:lnTo>
                    <a:pt x="2190" y="1382"/>
                  </a:lnTo>
                  <a:lnTo>
                    <a:pt x="2190" y="1382"/>
                  </a:lnTo>
                  <a:lnTo>
                    <a:pt x="2190" y="1382"/>
                  </a:lnTo>
                  <a:lnTo>
                    <a:pt x="2193" y="1382"/>
                  </a:lnTo>
                  <a:lnTo>
                    <a:pt x="2193" y="1382"/>
                  </a:lnTo>
                  <a:lnTo>
                    <a:pt x="2193" y="1382"/>
                  </a:lnTo>
                  <a:lnTo>
                    <a:pt x="2193" y="1382"/>
                  </a:lnTo>
                  <a:lnTo>
                    <a:pt x="2193" y="1386"/>
                  </a:lnTo>
                  <a:lnTo>
                    <a:pt x="2193" y="1386"/>
                  </a:lnTo>
                  <a:lnTo>
                    <a:pt x="2193" y="1386"/>
                  </a:lnTo>
                  <a:lnTo>
                    <a:pt x="2196" y="1386"/>
                  </a:lnTo>
                  <a:lnTo>
                    <a:pt x="2196" y="1386"/>
                  </a:lnTo>
                  <a:lnTo>
                    <a:pt x="2193" y="1386"/>
                  </a:lnTo>
                  <a:lnTo>
                    <a:pt x="2193" y="1386"/>
                  </a:lnTo>
                  <a:lnTo>
                    <a:pt x="2193" y="1389"/>
                  </a:lnTo>
                  <a:lnTo>
                    <a:pt x="2193" y="1389"/>
                  </a:lnTo>
                  <a:lnTo>
                    <a:pt x="2193" y="1389"/>
                  </a:lnTo>
                  <a:lnTo>
                    <a:pt x="2193" y="1389"/>
                  </a:lnTo>
                  <a:lnTo>
                    <a:pt x="2190" y="1389"/>
                  </a:lnTo>
                  <a:lnTo>
                    <a:pt x="2190" y="1389"/>
                  </a:lnTo>
                  <a:lnTo>
                    <a:pt x="2190" y="1389"/>
                  </a:lnTo>
                  <a:lnTo>
                    <a:pt x="2193" y="1389"/>
                  </a:lnTo>
                  <a:lnTo>
                    <a:pt x="2193" y="1392"/>
                  </a:lnTo>
                  <a:lnTo>
                    <a:pt x="2193" y="1392"/>
                  </a:lnTo>
                  <a:lnTo>
                    <a:pt x="2193" y="1395"/>
                  </a:lnTo>
                  <a:lnTo>
                    <a:pt x="2193" y="1395"/>
                  </a:lnTo>
                  <a:lnTo>
                    <a:pt x="2193" y="1395"/>
                  </a:lnTo>
                  <a:lnTo>
                    <a:pt x="2193" y="1395"/>
                  </a:lnTo>
                  <a:lnTo>
                    <a:pt x="2193" y="1395"/>
                  </a:lnTo>
                  <a:lnTo>
                    <a:pt x="2193" y="1395"/>
                  </a:lnTo>
                  <a:lnTo>
                    <a:pt x="2193" y="1398"/>
                  </a:lnTo>
                  <a:lnTo>
                    <a:pt x="2190" y="1398"/>
                  </a:lnTo>
                  <a:lnTo>
                    <a:pt x="2190" y="1398"/>
                  </a:lnTo>
                  <a:lnTo>
                    <a:pt x="2187" y="1398"/>
                  </a:lnTo>
                  <a:lnTo>
                    <a:pt x="2184" y="1398"/>
                  </a:lnTo>
                  <a:lnTo>
                    <a:pt x="2184" y="1401"/>
                  </a:lnTo>
                  <a:lnTo>
                    <a:pt x="2181" y="1401"/>
                  </a:lnTo>
                  <a:lnTo>
                    <a:pt x="2181" y="1401"/>
                  </a:lnTo>
                  <a:lnTo>
                    <a:pt x="2181" y="1401"/>
                  </a:lnTo>
                  <a:lnTo>
                    <a:pt x="2178" y="1401"/>
                  </a:lnTo>
                  <a:lnTo>
                    <a:pt x="2178" y="1404"/>
                  </a:lnTo>
                  <a:lnTo>
                    <a:pt x="2178" y="1404"/>
                  </a:lnTo>
                  <a:lnTo>
                    <a:pt x="2178" y="1404"/>
                  </a:lnTo>
                  <a:lnTo>
                    <a:pt x="2178" y="1404"/>
                  </a:lnTo>
                  <a:lnTo>
                    <a:pt x="2175" y="1404"/>
                  </a:lnTo>
                  <a:lnTo>
                    <a:pt x="2169" y="1404"/>
                  </a:lnTo>
                  <a:lnTo>
                    <a:pt x="2166" y="1404"/>
                  </a:lnTo>
                  <a:lnTo>
                    <a:pt x="2166" y="1404"/>
                  </a:lnTo>
                  <a:lnTo>
                    <a:pt x="2163" y="1404"/>
                  </a:lnTo>
                  <a:lnTo>
                    <a:pt x="2163" y="1401"/>
                  </a:lnTo>
                  <a:lnTo>
                    <a:pt x="2160" y="1401"/>
                  </a:lnTo>
                  <a:lnTo>
                    <a:pt x="2151" y="1401"/>
                  </a:lnTo>
                  <a:lnTo>
                    <a:pt x="2145" y="1401"/>
                  </a:lnTo>
                  <a:lnTo>
                    <a:pt x="2142" y="1401"/>
                  </a:lnTo>
                  <a:lnTo>
                    <a:pt x="2133" y="1404"/>
                  </a:lnTo>
                  <a:lnTo>
                    <a:pt x="2130" y="1404"/>
                  </a:lnTo>
                  <a:lnTo>
                    <a:pt x="2130" y="1404"/>
                  </a:lnTo>
                  <a:lnTo>
                    <a:pt x="2127" y="1404"/>
                  </a:lnTo>
                  <a:lnTo>
                    <a:pt x="2127" y="1404"/>
                  </a:lnTo>
                  <a:lnTo>
                    <a:pt x="2124" y="1404"/>
                  </a:lnTo>
                  <a:lnTo>
                    <a:pt x="2120" y="1404"/>
                  </a:lnTo>
                  <a:lnTo>
                    <a:pt x="2120" y="1404"/>
                  </a:lnTo>
                  <a:lnTo>
                    <a:pt x="2117" y="1404"/>
                  </a:lnTo>
                  <a:lnTo>
                    <a:pt x="2117" y="1401"/>
                  </a:lnTo>
                  <a:lnTo>
                    <a:pt x="2120" y="1398"/>
                  </a:lnTo>
                  <a:close/>
                  <a:moveTo>
                    <a:pt x="1863" y="1313"/>
                  </a:moveTo>
                  <a:lnTo>
                    <a:pt x="1863" y="1313"/>
                  </a:lnTo>
                  <a:lnTo>
                    <a:pt x="1872" y="1307"/>
                  </a:lnTo>
                  <a:lnTo>
                    <a:pt x="1878" y="1300"/>
                  </a:lnTo>
                  <a:lnTo>
                    <a:pt x="1887" y="1294"/>
                  </a:lnTo>
                  <a:lnTo>
                    <a:pt x="1890" y="1291"/>
                  </a:lnTo>
                  <a:lnTo>
                    <a:pt x="1893" y="1288"/>
                  </a:lnTo>
                  <a:lnTo>
                    <a:pt x="1902" y="1285"/>
                  </a:lnTo>
                  <a:lnTo>
                    <a:pt x="1905" y="1285"/>
                  </a:lnTo>
                  <a:lnTo>
                    <a:pt x="1911" y="1282"/>
                  </a:lnTo>
                  <a:lnTo>
                    <a:pt x="1911" y="1282"/>
                  </a:lnTo>
                  <a:lnTo>
                    <a:pt x="1914" y="1282"/>
                  </a:lnTo>
                  <a:lnTo>
                    <a:pt x="1914" y="1282"/>
                  </a:lnTo>
                  <a:lnTo>
                    <a:pt x="1914" y="1282"/>
                  </a:lnTo>
                  <a:lnTo>
                    <a:pt x="1914" y="1279"/>
                  </a:lnTo>
                  <a:lnTo>
                    <a:pt x="1917" y="1279"/>
                  </a:lnTo>
                  <a:lnTo>
                    <a:pt x="1917" y="1279"/>
                  </a:lnTo>
                  <a:lnTo>
                    <a:pt x="1920" y="1276"/>
                  </a:lnTo>
                  <a:lnTo>
                    <a:pt x="1920" y="1276"/>
                  </a:lnTo>
                  <a:lnTo>
                    <a:pt x="1920" y="1276"/>
                  </a:lnTo>
                  <a:lnTo>
                    <a:pt x="1920" y="1273"/>
                  </a:lnTo>
                  <a:lnTo>
                    <a:pt x="1923" y="1273"/>
                  </a:lnTo>
                  <a:lnTo>
                    <a:pt x="1923" y="1273"/>
                  </a:lnTo>
                  <a:lnTo>
                    <a:pt x="1923" y="1270"/>
                  </a:lnTo>
                  <a:lnTo>
                    <a:pt x="1923" y="1270"/>
                  </a:lnTo>
                  <a:lnTo>
                    <a:pt x="1923" y="1270"/>
                  </a:lnTo>
                  <a:lnTo>
                    <a:pt x="1926" y="1267"/>
                  </a:lnTo>
                  <a:lnTo>
                    <a:pt x="1932" y="1264"/>
                  </a:lnTo>
                  <a:lnTo>
                    <a:pt x="1932" y="1267"/>
                  </a:lnTo>
                  <a:lnTo>
                    <a:pt x="1929" y="1267"/>
                  </a:lnTo>
                  <a:lnTo>
                    <a:pt x="1929" y="1270"/>
                  </a:lnTo>
                  <a:lnTo>
                    <a:pt x="1929" y="1270"/>
                  </a:lnTo>
                  <a:lnTo>
                    <a:pt x="1929" y="1270"/>
                  </a:lnTo>
                  <a:lnTo>
                    <a:pt x="1929" y="1273"/>
                  </a:lnTo>
                  <a:lnTo>
                    <a:pt x="1929" y="1273"/>
                  </a:lnTo>
                  <a:lnTo>
                    <a:pt x="1932" y="1270"/>
                  </a:lnTo>
                  <a:lnTo>
                    <a:pt x="1932" y="1270"/>
                  </a:lnTo>
                  <a:lnTo>
                    <a:pt x="1932" y="1270"/>
                  </a:lnTo>
                  <a:lnTo>
                    <a:pt x="1932" y="1267"/>
                  </a:lnTo>
                  <a:lnTo>
                    <a:pt x="1932" y="1267"/>
                  </a:lnTo>
                  <a:lnTo>
                    <a:pt x="1935" y="1267"/>
                  </a:lnTo>
                  <a:lnTo>
                    <a:pt x="1935" y="1267"/>
                  </a:lnTo>
                  <a:lnTo>
                    <a:pt x="1935" y="1264"/>
                  </a:lnTo>
                  <a:lnTo>
                    <a:pt x="1935" y="1264"/>
                  </a:lnTo>
                  <a:lnTo>
                    <a:pt x="1935" y="1264"/>
                  </a:lnTo>
                  <a:lnTo>
                    <a:pt x="1935" y="1264"/>
                  </a:lnTo>
                  <a:lnTo>
                    <a:pt x="1935" y="1264"/>
                  </a:lnTo>
                  <a:lnTo>
                    <a:pt x="1935" y="1261"/>
                  </a:lnTo>
                  <a:lnTo>
                    <a:pt x="1935" y="1261"/>
                  </a:lnTo>
                  <a:lnTo>
                    <a:pt x="1938" y="1258"/>
                  </a:lnTo>
                  <a:lnTo>
                    <a:pt x="1938" y="1258"/>
                  </a:lnTo>
                  <a:lnTo>
                    <a:pt x="1938" y="1258"/>
                  </a:lnTo>
                  <a:lnTo>
                    <a:pt x="1941" y="1258"/>
                  </a:lnTo>
                  <a:lnTo>
                    <a:pt x="1941" y="1261"/>
                  </a:lnTo>
                  <a:lnTo>
                    <a:pt x="1941" y="1261"/>
                  </a:lnTo>
                  <a:lnTo>
                    <a:pt x="1941" y="1261"/>
                  </a:lnTo>
                  <a:lnTo>
                    <a:pt x="1938" y="1264"/>
                  </a:lnTo>
                  <a:lnTo>
                    <a:pt x="1935" y="1267"/>
                  </a:lnTo>
                  <a:lnTo>
                    <a:pt x="1935" y="1267"/>
                  </a:lnTo>
                  <a:lnTo>
                    <a:pt x="1935" y="1267"/>
                  </a:lnTo>
                  <a:lnTo>
                    <a:pt x="1935" y="1270"/>
                  </a:lnTo>
                  <a:lnTo>
                    <a:pt x="1935" y="1270"/>
                  </a:lnTo>
                  <a:lnTo>
                    <a:pt x="1938" y="1267"/>
                  </a:lnTo>
                  <a:lnTo>
                    <a:pt x="1938" y="1267"/>
                  </a:lnTo>
                  <a:lnTo>
                    <a:pt x="1938" y="1267"/>
                  </a:lnTo>
                  <a:lnTo>
                    <a:pt x="1938" y="1267"/>
                  </a:lnTo>
                  <a:lnTo>
                    <a:pt x="1938" y="1267"/>
                  </a:lnTo>
                  <a:lnTo>
                    <a:pt x="1938" y="1267"/>
                  </a:lnTo>
                  <a:lnTo>
                    <a:pt x="1938" y="1267"/>
                  </a:lnTo>
                  <a:lnTo>
                    <a:pt x="1941" y="1267"/>
                  </a:lnTo>
                  <a:lnTo>
                    <a:pt x="1941" y="1264"/>
                  </a:lnTo>
                  <a:lnTo>
                    <a:pt x="1941" y="1264"/>
                  </a:lnTo>
                  <a:lnTo>
                    <a:pt x="1941" y="1264"/>
                  </a:lnTo>
                  <a:lnTo>
                    <a:pt x="1945" y="1264"/>
                  </a:lnTo>
                  <a:lnTo>
                    <a:pt x="1945" y="1261"/>
                  </a:lnTo>
                  <a:lnTo>
                    <a:pt x="1945" y="1261"/>
                  </a:lnTo>
                  <a:lnTo>
                    <a:pt x="1945" y="1258"/>
                  </a:lnTo>
                  <a:lnTo>
                    <a:pt x="1941" y="1258"/>
                  </a:lnTo>
                  <a:lnTo>
                    <a:pt x="1941" y="1255"/>
                  </a:lnTo>
                  <a:lnTo>
                    <a:pt x="1941" y="1255"/>
                  </a:lnTo>
                  <a:lnTo>
                    <a:pt x="1941" y="1255"/>
                  </a:lnTo>
                  <a:lnTo>
                    <a:pt x="1941" y="1255"/>
                  </a:lnTo>
                  <a:lnTo>
                    <a:pt x="1945" y="1255"/>
                  </a:lnTo>
                  <a:lnTo>
                    <a:pt x="1945" y="1255"/>
                  </a:lnTo>
                  <a:lnTo>
                    <a:pt x="1945" y="1255"/>
                  </a:lnTo>
                  <a:lnTo>
                    <a:pt x="1948" y="1255"/>
                  </a:lnTo>
                  <a:lnTo>
                    <a:pt x="1948" y="1255"/>
                  </a:lnTo>
                  <a:lnTo>
                    <a:pt x="1948" y="1255"/>
                  </a:lnTo>
                  <a:lnTo>
                    <a:pt x="1954" y="1255"/>
                  </a:lnTo>
                  <a:lnTo>
                    <a:pt x="1954" y="1258"/>
                  </a:lnTo>
                  <a:lnTo>
                    <a:pt x="1957" y="1258"/>
                  </a:lnTo>
                  <a:lnTo>
                    <a:pt x="1957" y="1258"/>
                  </a:lnTo>
                  <a:lnTo>
                    <a:pt x="1957" y="1258"/>
                  </a:lnTo>
                  <a:lnTo>
                    <a:pt x="1957" y="1258"/>
                  </a:lnTo>
                  <a:lnTo>
                    <a:pt x="1960" y="1258"/>
                  </a:lnTo>
                  <a:lnTo>
                    <a:pt x="1960" y="1258"/>
                  </a:lnTo>
                  <a:lnTo>
                    <a:pt x="1963" y="1261"/>
                  </a:lnTo>
                  <a:lnTo>
                    <a:pt x="1963" y="1261"/>
                  </a:lnTo>
                  <a:lnTo>
                    <a:pt x="1966" y="1261"/>
                  </a:lnTo>
                  <a:lnTo>
                    <a:pt x="1969" y="1261"/>
                  </a:lnTo>
                  <a:lnTo>
                    <a:pt x="1972" y="1261"/>
                  </a:lnTo>
                  <a:lnTo>
                    <a:pt x="1972" y="1261"/>
                  </a:lnTo>
                  <a:lnTo>
                    <a:pt x="1975" y="1261"/>
                  </a:lnTo>
                  <a:lnTo>
                    <a:pt x="1975" y="1258"/>
                  </a:lnTo>
                  <a:lnTo>
                    <a:pt x="1975" y="1261"/>
                  </a:lnTo>
                  <a:lnTo>
                    <a:pt x="1975" y="1261"/>
                  </a:lnTo>
                  <a:lnTo>
                    <a:pt x="1978" y="1261"/>
                  </a:lnTo>
                  <a:lnTo>
                    <a:pt x="1981" y="1261"/>
                  </a:lnTo>
                  <a:lnTo>
                    <a:pt x="1981" y="1261"/>
                  </a:lnTo>
                  <a:lnTo>
                    <a:pt x="1981" y="1261"/>
                  </a:lnTo>
                  <a:lnTo>
                    <a:pt x="1981" y="1261"/>
                  </a:lnTo>
                  <a:lnTo>
                    <a:pt x="1981" y="1261"/>
                  </a:lnTo>
                  <a:lnTo>
                    <a:pt x="1981" y="1264"/>
                  </a:lnTo>
                  <a:lnTo>
                    <a:pt x="1984" y="1264"/>
                  </a:lnTo>
                  <a:lnTo>
                    <a:pt x="1984" y="1264"/>
                  </a:lnTo>
                  <a:lnTo>
                    <a:pt x="1984" y="1267"/>
                  </a:lnTo>
                  <a:lnTo>
                    <a:pt x="1984" y="1267"/>
                  </a:lnTo>
                  <a:lnTo>
                    <a:pt x="1984" y="1270"/>
                  </a:lnTo>
                  <a:lnTo>
                    <a:pt x="1984" y="1270"/>
                  </a:lnTo>
                  <a:lnTo>
                    <a:pt x="1984" y="1270"/>
                  </a:lnTo>
                  <a:lnTo>
                    <a:pt x="1987" y="1273"/>
                  </a:lnTo>
                  <a:lnTo>
                    <a:pt x="1987" y="1276"/>
                  </a:lnTo>
                  <a:lnTo>
                    <a:pt x="1990" y="1276"/>
                  </a:lnTo>
                  <a:lnTo>
                    <a:pt x="1990" y="1279"/>
                  </a:lnTo>
                  <a:lnTo>
                    <a:pt x="1993" y="1282"/>
                  </a:lnTo>
                  <a:lnTo>
                    <a:pt x="1996" y="1282"/>
                  </a:lnTo>
                  <a:lnTo>
                    <a:pt x="1999" y="1282"/>
                  </a:lnTo>
                  <a:lnTo>
                    <a:pt x="2002" y="1282"/>
                  </a:lnTo>
                  <a:lnTo>
                    <a:pt x="2005" y="1282"/>
                  </a:lnTo>
                  <a:lnTo>
                    <a:pt x="2011" y="1282"/>
                  </a:lnTo>
                  <a:lnTo>
                    <a:pt x="2014" y="1282"/>
                  </a:lnTo>
                  <a:lnTo>
                    <a:pt x="2014" y="1282"/>
                  </a:lnTo>
                  <a:lnTo>
                    <a:pt x="2011" y="1282"/>
                  </a:lnTo>
                  <a:lnTo>
                    <a:pt x="2011" y="1285"/>
                  </a:lnTo>
                  <a:lnTo>
                    <a:pt x="2011" y="1285"/>
                  </a:lnTo>
                  <a:lnTo>
                    <a:pt x="2011" y="1285"/>
                  </a:lnTo>
                  <a:lnTo>
                    <a:pt x="2011" y="1288"/>
                  </a:lnTo>
                  <a:lnTo>
                    <a:pt x="2011" y="1288"/>
                  </a:lnTo>
                  <a:lnTo>
                    <a:pt x="2011" y="1288"/>
                  </a:lnTo>
                  <a:lnTo>
                    <a:pt x="2011" y="1288"/>
                  </a:lnTo>
                  <a:lnTo>
                    <a:pt x="2008" y="1291"/>
                  </a:lnTo>
                  <a:lnTo>
                    <a:pt x="2011" y="1291"/>
                  </a:lnTo>
                  <a:lnTo>
                    <a:pt x="2011" y="1294"/>
                  </a:lnTo>
                  <a:lnTo>
                    <a:pt x="2014" y="1294"/>
                  </a:lnTo>
                  <a:lnTo>
                    <a:pt x="2014" y="1294"/>
                  </a:lnTo>
                  <a:lnTo>
                    <a:pt x="2017" y="1297"/>
                  </a:lnTo>
                  <a:lnTo>
                    <a:pt x="2017" y="1297"/>
                  </a:lnTo>
                  <a:lnTo>
                    <a:pt x="2017" y="1297"/>
                  </a:lnTo>
                  <a:lnTo>
                    <a:pt x="2017" y="1297"/>
                  </a:lnTo>
                  <a:lnTo>
                    <a:pt x="2017" y="1297"/>
                  </a:lnTo>
                  <a:lnTo>
                    <a:pt x="2017" y="1297"/>
                  </a:lnTo>
                  <a:lnTo>
                    <a:pt x="2017" y="1300"/>
                  </a:lnTo>
                  <a:lnTo>
                    <a:pt x="2017" y="1303"/>
                  </a:lnTo>
                  <a:lnTo>
                    <a:pt x="2014" y="1303"/>
                  </a:lnTo>
                  <a:lnTo>
                    <a:pt x="2017" y="1303"/>
                  </a:lnTo>
                  <a:lnTo>
                    <a:pt x="2014" y="1307"/>
                  </a:lnTo>
                  <a:lnTo>
                    <a:pt x="2014" y="1307"/>
                  </a:lnTo>
                  <a:lnTo>
                    <a:pt x="2014" y="1307"/>
                  </a:lnTo>
                  <a:lnTo>
                    <a:pt x="2017" y="1310"/>
                  </a:lnTo>
                  <a:lnTo>
                    <a:pt x="2017" y="1310"/>
                  </a:lnTo>
                  <a:lnTo>
                    <a:pt x="2017" y="1310"/>
                  </a:lnTo>
                  <a:lnTo>
                    <a:pt x="2017" y="1310"/>
                  </a:lnTo>
                  <a:lnTo>
                    <a:pt x="2020" y="1310"/>
                  </a:lnTo>
                  <a:lnTo>
                    <a:pt x="2020" y="1310"/>
                  </a:lnTo>
                  <a:lnTo>
                    <a:pt x="2020" y="1310"/>
                  </a:lnTo>
                  <a:lnTo>
                    <a:pt x="2023" y="1310"/>
                  </a:lnTo>
                  <a:lnTo>
                    <a:pt x="2023" y="1310"/>
                  </a:lnTo>
                  <a:lnTo>
                    <a:pt x="2023" y="1310"/>
                  </a:lnTo>
                  <a:lnTo>
                    <a:pt x="2023" y="1313"/>
                  </a:lnTo>
                  <a:lnTo>
                    <a:pt x="2020" y="1313"/>
                  </a:lnTo>
                  <a:lnTo>
                    <a:pt x="2020" y="1313"/>
                  </a:lnTo>
                  <a:lnTo>
                    <a:pt x="2020" y="1313"/>
                  </a:lnTo>
                  <a:lnTo>
                    <a:pt x="2020" y="1316"/>
                  </a:lnTo>
                  <a:lnTo>
                    <a:pt x="2020" y="1316"/>
                  </a:lnTo>
                  <a:lnTo>
                    <a:pt x="2020" y="1316"/>
                  </a:lnTo>
                  <a:lnTo>
                    <a:pt x="2020" y="1316"/>
                  </a:lnTo>
                  <a:lnTo>
                    <a:pt x="2020" y="1313"/>
                  </a:lnTo>
                  <a:lnTo>
                    <a:pt x="2020" y="1313"/>
                  </a:lnTo>
                  <a:lnTo>
                    <a:pt x="2020" y="1316"/>
                  </a:lnTo>
                  <a:lnTo>
                    <a:pt x="2020" y="1316"/>
                  </a:lnTo>
                  <a:lnTo>
                    <a:pt x="2020" y="1319"/>
                  </a:lnTo>
                  <a:lnTo>
                    <a:pt x="2020" y="1319"/>
                  </a:lnTo>
                  <a:lnTo>
                    <a:pt x="2020" y="1319"/>
                  </a:lnTo>
                  <a:lnTo>
                    <a:pt x="2020" y="1322"/>
                  </a:lnTo>
                  <a:lnTo>
                    <a:pt x="2020" y="1322"/>
                  </a:lnTo>
                  <a:lnTo>
                    <a:pt x="2020" y="1319"/>
                  </a:lnTo>
                  <a:lnTo>
                    <a:pt x="2020" y="1319"/>
                  </a:lnTo>
                  <a:lnTo>
                    <a:pt x="2023" y="1319"/>
                  </a:lnTo>
                  <a:lnTo>
                    <a:pt x="2026" y="1319"/>
                  </a:lnTo>
                  <a:lnTo>
                    <a:pt x="2026" y="1319"/>
                  </a:lnTo>
                  <a:lnTo>
                    <a:pt x="2029" y="1319"/>
                  </a:lnTo>
                  <a:lnTo>
                    <a:pt x="2029" y="1319"/>
                  </a:lnTo>
                  <a:lnTo>
                    <a:pt x="2029" y="1322"/>
                  </a:lnTo>
                  <a:lnTo>
                    <a:pt x="2029" y="1322"/>
                  </a:lnTo>
                  <a:lnTo>
                    <a:pt x="2029" y="1322"/>
                  </a:lnTo>
                  <a:lnTo>
                    <a:pt x="2029" y="1325"/>
                  </a:lnTo>
                  <a:lnTo>
                    <a:pt x="2029" y="1325"/>
                  </a:lnTo>
                  <a:lnTo>
                    <a:pt x="2033" y="1325"/>
                  </a:lnTo>
                  <a:lnTo>
                    <a:pt x="2033" y="1325"/>
                  </a:lnTo>
                  <a:lnTo>
                    <a:pt x="2033" y="1325"/>
                  </a:lnTo>
                  <a:lnTo>
                    <a:pt x="2033" y="1325"/>
                  </a:lnTo>
                  <a:lnTo>
                    <a:pt x="2039" y="1325"/>
                  </a:lnTo>
                  <a:lnTo>
                    <a:pt x="2039" y="1325"/>
                  </a:lnTo>
                  <a:lnTo>
                    <a:pt x="2039" y="1328"/>
                  </a:lnTo>
                  <a:lnTo>
                    <a:pt x="2042" y="1328"/>
                  </a:lnTo>
                  <a:lnTo>
                    <a:pt x="2051" y="1328"/>
                  </a:lnTo>
                  <a:lnTo>
                    <a:pt x="2054" y="1328"/>
                  </a:lnTo>
                  <a:lnTo>
                    <a:pt x="2057" y="1328"/>
                  </a:lnTo>
                  <a:lnTo>
                    <a:pt x="2060" y="1328"/>
                  </a:lnTo>
                  <a:lnTo>
                    <a:pt x="2060" y="1328"/>
                  </a:lnTo>
                  <a:lnTo>
                    <a:pt x="2060" y="1328"/>
                  </a:lnTo>
                  <a:lnTo>
                    <a:pt x="2066" y="1328"/>
                  </a:lnTo>
                  <a:lnTo>
                    <a:pt x="2066" y="1328"/>
                  </a:lnTo>
                  <a:lnTo>
                    <a:pt x="2069" y="1331"/>
                  </a:lnTo>
                  <a:lnTo>
                    <a:pt x="2069" y="1331"/>
                  </a:lnTo>
                  <a:lnTo>
                    <a:pt x="2072" y="1331"/>
                  </a:lnTo>
                  <a:lnTo>
                    <a:pt x="2075" y="1331"/>
                  </a:lnTo>
                  <a:lnTo>
                    <a:pt x="2078" y="1331"/>
                  </a:lnTo>
                  <a:lnTo>
                    <a:pt x="2078" y="1331"/>
                  </a:lnTo>
                  <a:lnTo>
                    <a:pt x="2078" y="1331"/>
                  </a:lnTo>
                  <a:lnTo>
                    <a:pt x="2078" y="1331"/>
                  </a:lnTo>
                  <a:lnTo>
                    <a:pt x="2078" y="1331"/>
                  </a:lnTo>
                  <a:lnTo>
                    <a:pt x="2078" y="1331"/>
                  </a:lnTo>
                  <a:lnTo>
                    <a:pt x="2078" y="1331"/>
                  </a:lnTo>
                  <a:lnTo>
                    <a:pt x="2081" y="1331"/>
                  </a:lnTo>
                  <a:lnTo>
                    <a:pt x="2081" y="1331"/>
                  </a:lnTo>
                  <a:lnTo>
                    <a:pt x="2081" y="1331"/>
                  </a:lnTo>
                  <a:lnTo>
                    <a:pt x="2081" y="1331"/>
                  </a:lnTo>
                  <a:lnTo>
                    <a:pt x="2081" y="1331"/>
                  </a:lnTo>
                  <a:lnTo>
                    <a:pt x="2081" y="1334"/>
                  </a:lnTo>
                  <a:lnTo>
                    <a:pt x="2081" y="1334"/>
                  </a:lnTo>
                  <a:lnTo>
                    <a:pt x="2081" y="1334"/>
                  </a:lnTo>
                  <a:lnTo>
                    <a:pt x="2081" y="1334"/>
                  </a:lnTo>
                  <a:lnTo>
                    <a:pt x="2081" y="1334"/>
                  </a:lnTo>
                  <a:lnTo>
                    <a:pt x="2081" y="1334"/>
                  </a:lnTo>
                  <a:lnTo>
                    <a:pt x="2084" y="1334"/>
                  </a:lnTo>
                  <a:lnTo>
                    <a:pt x="2084" y="1334"/>
                  </a:lnTo>
                  <a:lnTo>
                    <a:pt x="2087" y="1334"/>
                  </a:lnTo>
                  <a:lnTo>
                    <a:pt x="2087" y="1334"/>
                  </a:lnTo>
                  <a:lnTo>
                    <a:pt x="2090" y="1334"/>
                  </a:lnTo>
                  <a:lnTo>
                    <a:pt x="2090" y="1334"/>
                  </a:lnTo>
                  <a:lnTo>
                    <a:pt x="2090" y="1334"/>
                  </a:lnTo>
                  <a:lnTo>
                    <a:pt x="2090" y="1334"/>
                  </a:lnTo>
                  <a:lnTo>
                    <a:pt x="2090" y="1334"/>
                  </a:lnTo>
                  <a:lnTo>
                    <a:pt x="2090" y="1334"/>
                  </a:lnTo>
                  <a:lnTo>
                    <a:pt x="2090" y="1334"/>
                  </a:lnTo>
                  <a:lnTo>
                    <a:pt x="2093" y="1334"/>
                  </a:lnTo>
                  <a:lnTo>
                    <a:pt x="2096" y="1334"/>
                  </a:lnTo>
                  <a:lnTo>
                    <a:pt x="2096" y="1334"/>
                  </a:lnTo>
                  <a:lnTo>
                    <a:pt x="2096" y="1334"/>
                  </a:lnTo>
                  <a:lnTo>
                    <a:pt x="2096" y="1337"/>
                  </a:lnTo>
                  <a:lnTo>
                    <a:pt x="2099" y="1337"/>
                  </a:lnTo>
                  <a:lnTo>
                    <a:pt x="2099" y="1337"/>
                  </a:lnTo>
                  <a:lnTo>
                    <a:pt x="2099" y="1337"/>
                  </a:lnTo>
                  <a:lnTo>
                    <a:pt x="2099" y="1340"/>
                  </a:lnTo>
                  <a:lnTo>
                    <a:pt x="2099" y="1340"/>
                  </a:lnTo>
                  <a:lnTo>
                    <a:pt x="2099" y="1340"/>
                  </a:lnTo>
                  <a:lnTo>
                    <a:pt x="2099" y="1340"/>
                  </a:lnTo>
                  <a:lnTo>
                    <a:pt x="2102" y="1343"/>
                  </a:lnTo>
                  <a:lnTo>
                    <a:pt x="2102" y="1343"/>
                  </a:lnTo>
                  <a:lnTo>
                    <a:pt x="2102" y="1343"/>
                  </a:lnTo>
                  <a:lnTo>
                    <a:pt x="2102" y="1343"/>
                  </a:lnTo>
                  <a:lnTo>
                    <a:pt x="2102" y="1343"/>
                  </a:lnTo>
                  <a:lnTo>
                    <a:pt x="2105" y="1343"/>
                  </a:lnTo>
                  <a:lnTo>
                    <a:pt x="2105" y="1343"/>
                  </a:lnTo>
                  <a:lnTo>
                    <a:pt x="2105" y="1343"/>
                  </a:lnTo>
                  <a:lnTo>
                    <a:pt x="2105" y="1343"/>
                  </a:lnTo>
                  <a:lnTo>
                    <a:pt x="2105" y="1343"/>
                  </a:lnTo>
                  <a:lnTo>
                    <a:pt x="2105" y="1346"/>
                  </a:lnTo>
                  <a:lnTo>
                    <a:pt x="2105" y="1346"/>
                  </a:lnTo>
                  <a:lnTo>
                    <a:pt x="2105" y="1349"/>
                  </a:lnTo>
                  <a:lnTo>
                    <a:pt x="2108" y="1349"/>
                  </a:lnTo>
                  <a:lnTo>
                    <a:pt x="2108" y="1349"/>
                  </a:lnTo>
                  <a:lnTo>
                    <a:pt x="2111" y="1349"/>
                  </a:lnTo>
                  <a:lnTo>
                    <a:pt x="2111" y="1349"/>
                  </a:lnTo>
                  <a:lnTo>
                    <a:pt x="2111" y="1349"/>
                  </a:lnTo>
                  <a:lnTo>
                    <a:pt x="2111" y="1349"/>
                  </a:lnTo>
                  <a:lnTo>
                    <a:pt x="2111" y="1349"/>
                  </a:lnTo>
                  <a:lnTo>
                    <a:pt x="2111" y="1349"/>
                  </a:lnTo>
                  <a:lnTo>
                    <a:pt x="2111" y="1349"/>
                  </a:lnTo>
                  <a:lnTo>
                    <a:pt x="2114" y="1349"/>
                  </a:lnTo>
                  <a:lnTo>
                    <a:pt x="2111" y="1352"/>
                  </a:lnTo>
                  <a:lnTo>
                    <a:pt x="2111" y="1352"/>
                  </a:lnTo>
                  <a:lnTo>
                    <a:pt x="2111" y="1352"/>
                  </a:lnTo>
                  <a:lnTo>
                    <a:pt x="2111" y="1355"/>
                  </a:lnTo>
                  <a:lnTo>
                    <a:pt x="2111" y="1355"/>
                  </a:lnTo>
                  <a:lnTo>
                    <a:pt x="2111" y="1355"/>
                  </a:lnTo>
                  <a:lnTo>
                    <a:pt x="2111" y="1355"/>
                  </a:lnTo>
                  <a:lnTo>
                    <a:pt x="2114" y="1355"/>
                  </a:lnTo>
                  <a:lnTo>
                    <a:pt x="2114" y="1355"/>
                  </a:lnTo>
                  <a:lnTo>
                    <a:pt x="2114" y="1355"/>
                  </a:lnTo>
                  <a:lnTo>
                    <a:pt x="2111" y="1355"/>
                  </a:lnTo>
                  <a:lnTo>
                    <a:pt x="2111" y="1355"/>
                  </a:lnTo>
                  <a:lnTo>
                    <a:pt x="2114" y="1358"/>
                  </a:lnTo>
                  <a:lnTo>
                    <a:pt x="2114" y="1358"/>
                  </a:lnTo>
                  <a:lnTo>
                    <a:pt x="2114" y="1358"/>
                  </a:lnTo>
                  <a:lnTo>
                    <a:pt x="2114" y="1358"/>
                  </a:lnTo>
                  <a:lnTo>
                    <a:pt x="2114" y="1361"/>
                  </a:lnTo>
                  <a:lnTo>
                    <a:pt x="2114" y="1361"/>
                  </a:lnTo>
                  <a:lnTo>
                    <a:pt x="2117" y="1361"/>
                  </a:lnTo>
                  <a:lnTo>
                    <a:pt x="2117" y="1361"/>
                  </a:lnTo>
                  <a:lnTo>
                    <a:pt x="2117" y="1364"/>
                  </a:lnTo>
                  <a:lnTo>
                    <a:pt x="2117" y="1364"/>
                  </a:lnTo>
                  <a:lnTo>
                    <a:pt x="2120" y="1364"/>
                  </a:lnTo>
                  <a:lnTo>
                    <a:pt x="2120" y="1364"/>
                  </a:lnTo>
                  <a:lnTo>
                    <a:pt x="2120" y="1361"/>
                  </a:lnTo>
                  <a:lnTo>
                    <a:pt x="2120" y="1361"/>
                  </a:lnTo>
                  <a:lnTo>
                    <a:pt x="2120" y="1364"/>
                  </a:lnTo>
                  <a:lnTo>
                    <a:pt x="2120" y="1364"/>
                  </a:lnTo>
                  <a:lnTo>
                    <a:pt x="2120" y="1364"/>
                  </a:lnTo>
                  <a:lnTo>
                    <a:pt x="2120" y="1364"/>
                  </a:lnTo>
                  <a:lnTo>
                    <a:pt x="2120" y="1364"/>
                  </a:lnTo>
                  <a:lnTo>
                    <a:pt x="2117" y="1364"/>
                  </a:lnTo>
                  <a:lnTo>
                    <a:pt x="2117" y="1364"/>
                  </a:lnTo>
                  <a:lnTo>
                    <a:pt x="2117" y="1364"/>
                  </a:lnTo>
                  <a:lnTo>
                    <a:pt x="2114" y="1364"/>
                  </a:lnTo>
                  <a:lnTo>
                    <a:pt x="2114" y="1364"/>
                  </a:lnTo>
                  <a:lnTo>
                    <a:pt x="2114" y="1364"/>
                  </a:lnTo>
                  <a:lnTo>
                    <a:pt x="2114" y="1361"/>
                  </a:lnTo>
                  <a:lnTo>
                    <a:pt x="2114" y="1364"/>
                  </a:lnTo>
                  <a:lnTo>
                    <a:pt x="2111" y="1364"/>
                  </a:lnTo>
                  <a:lnTo>
                    <a:pt x="2111" y="1364"/>
                  </a:lnTo>
                  <a:lnTo>
                    <a:pt x="2111" y="1364"/>
                  </a:lnTo>
                  <a:lnTo>
                    <a:pt x="2111" y="1364"/>
                  </a:lnTo>
                  <a:lnTo>
                    <a:pt x="2114" y="1367"/>
                  </a:lnTo>
                  <a:lnTo>
                    <a:pt x="2114" y="1367"/>
                  </a:lnTo>
                  <a:lnTo>
                    <a:pt x="2114" y="1370"/>
                  </a:lnTo>
                  <a:lnTo>
                    <a:pt x="2114" y="1370"/>
                  </a:lnTo>
                  <a:lnTo>
                    <a:pt x="2111" y="1373"/>
                  </a:lnTo>
                  <a:lnTo>
                    <a:pt x="2108" y="1370"/>
                  </a:lnTo>
                  <a:lnTo>
                    <a:pt x="2105" y="1370"/>
                  </a:lnTo>
                  <a:lnTo>
                    <a:pt x="2102" y="1367"/>
                  </a:lnTo>
                  <a:lnTo>
                    <a:pt x="2099" y="1367"/>
                  </a:lnTo>
                  <a:lnTo>
                    <a:pt x="2099" y="1367"/>
                  </a:lnTo>
                  <a:lnTo>
                    <a:pt x="2096" y="1367"/>
                  </a:lnTo>
                  <a:lnTo>
                    <a:pt x="2096" y="1367"/>
                  </a:lnTo>
                  <a:lnTo>
                    <a:pt x="2096" y="1370"/>
                  </a:lnTo>
                  <a:lnTo>
                    <a:pt x="2093" y="1367"/>
                  </a:lnTo>
                  <a:lnTo>
                    <a:pt x="2096" y="1367"/>
                  </a:lnTo>
                  <a:lnTo>
                    <a:pt x="2096" y="1364"/>
                  </a:lnTo>
                  <a:lnTo>
                    <a:pt x="2096" y="1364"/>
                  </a:lnTo>
                  <a:lnTo>
                    <a:pt x="2096" y="1364"/>
                  </a:lnTo>
                  <a:lnTo>
                    <a:pt x="2093" y="1364"/>
                  </a:lnTo>
                  <a:lnTo>
                    <a:pt x="2093" y="1364"/>
                  </a:lnTo>
                  <a:lnTo>
                    <a:pt x="2090" y="1364"/>
                  </a:lnTo>
                  <a:lnTo>
                    <a:pt x="2090" y="1364"/>
                  </a:lnTo>
                  <a:lnTo>
                    <a:pt x="2090" y="1364"/>
                  </a:lnTo>
                  <a:lnTo>
                    <a:pt x="2093" y="1364"/>
                  </a:lnTo>
                  <a:lnTo>
                    <a:pt x="2093" y="1361"/>
                  </a:lnTo>
                  <a:lnTo>
                    <a:pt x="2093" y="1361"/>
                  </a:lnTo>
                  <a:lnTo>
                    <a:pt x="2093" y="1361"/>
                  </a:lnTo>
                  <a:lnTo>
                    <a:pt x="2093" y="1361"/>
                  </a:lnTo>
                  <a:lnTo>
                    <a:pt x="2093" y="1361"/>
                  </a:lnTo>
                  <a:lnTo>
                    <a:pt x="2093" y="1361"/>
                  </a:lnTo>
                  <a:lnTo>
                    <a:pt x="2093" y="1361"/>
                  </a:lnTo>
                  <a:lnTo>
                    <a:pt x="2090" y="1361"/>
                  </a:lnTo>
                  <a:lnTo>
                    <a:pt x="2090" y="1361"/>
                  </a:lnTo>
                  <a:lnTo>
                    <a:pt x="2090" y="1361"/>
                  </a:lnTo>
                  <a:lnTo>
                    <a:pt x="2090" y="1361"/>
                  </a:lnTo>
                  <a:lnTo>
                    <a:pt x="2090" y="1361"/>
                  </a:lnTo>
                  <a:lnTo>
                    <a:pt x="2090" y="1361"/>
                  </a:lnTo>
                  <a:lnTo>
                    <a:pt x="2090" y="1358"/>
                  </a:lnTo>
                  <a:lnTo>
                    <a:pt x="2090" y="1358"/>
                  </a:lnTo>
                  <a:lnTo>
                    <a:pt x="2087" y="1358"/>
                  </a:lnTo>
                  <a:lnTo>
                    <a:pt x="2087" y="1358"/>
                  </a:lnTo>
                  <a:lnTo>
                    <a:pt x="2087" y="1355"/>
                  </a:lnTo>
                  <a:lnTo>
                    <a:pt x="2087" y="1355"/>
                  </a:lnTo>
                  <a:lnTo>
                    <a:pt x="2087" y="1355"/>
                  </a:lnTo>
                  <a:lnTo>
                    <a:pt x="2087" y="1352"/>
                  </a:lnTo>
                  <a:lnTo>
                    <a:pt x="2087" y="1352"/>
                  </a:lnTo>
                  <a:lnTo>
                    <a:pt x="2084" y="1352"/>
                  </a:lnTo>
                  <a:lnTo>
                    <a:pt x="2081" y="1352"/>
                  </a:lnTo>
                  <a:lnTo>
                    <a:pt x="2078" y="1352"/>
                  </a:lnTo>
                  <a:lnTo>
                    <a:pt x="2078" y="1352"/>
                  </a:lnTo>
                  <a:lnTo>
                    <a:pt x="2078" y="1355"/>
                  </a:lnTo>
                  <a:lnTo>
                    <a:pt x="2081" y="1355"/>
                  </a:lnTo>
                  <a:lnTo>
                    <a:pt x="2081" y="1355"/>
                  </a:lnTo>
                  <a:lnTo>
                    <a:pt x="2081" y="1355"/>
                  </a:lnTo>
                  <a:lnTo>
                    <a:pt x="2081" y="1355"/>
                  </a:lnTo>
                  <a:lnTo>
                    <a:pt x="2084" y="1358"/>
                  </a:lnTo>
                  <a:lnTo>
                    <a:pt x="2084" y="1358"/>
                  </a:lnTo>
                  <a:lnTo>
                    <a:pt x="2084" y="1358"/>
                  </a:lnTo>
                  <a:lnTo>
                    <a:pt x="2084" y="1358"/>
                  </a:lnTo>
                  <a:lnTo>
                    <a:pt x="2087" y="1361"/>
                  </a:lnTo>
                  <a:lnTo>
                    <a:pt x="2087" y="1361"/>
                  </a:lnTo>
                  <a:lnTo>
                    <a:pt x="2087" y="1361"/>
                  </a:lnTo>
                  <a:lnTo>
                    <a:pt x="2087" y="1364"/>
                  </a:lnTo>
                  <a:lnTo>
                    <a:pt x="2087" y="1364"/>
                  </a:lnTo>
                  <a:lnTo>
                    <a:pt x="2087" y="1367"/>
                  </a:lnTo>
                  <a:lnTo>
                    <a:pt x="2087" y="1367"/>
                  </a:lnTo>
                  <a:lnTo>
                    <a:pt x="2087" y="1370"/>
                  </a:lnTo>
                  <a:lnTo>
                    <a:pt x="2087" y="1370"/>
                  </a:lnTo>
                  <a:lnTo>
                    <a:pt x="2084" y="1373"/>
                  </a:lnTo>
                  <a:lnTo>
                    <a:pt x="2084" y="1373"/>
                  </a:lnTo>
                  <a:lnTo>
                    <a:pt x="2084" y="1373"/>
                  </a:lnTo>
                  <a:lnTo>
                    <a:pt x="2084" y="1373"/>
                  </a:lnTo>
                  <a:lnTo>
                    <a:pt x="2081" y="1373"/>
                  </a:lnTo>
                  <a:lnTo>
                    <a:pt x="2081" y="1376"/>
                  </a:lnTo>
                  <a:lnTo>
                    <a:pt x="2081" y="1376"/>
                  </a:lnTo>
                  <a:lnTo>
                    <a:pt x="2081" y="1379"/>
                  </a:lnTo>
                  <a:lnTo>
                    <a:pt x="2081" y="1379"/>
                  </a:lnTo>
                  <a:lnTo>
                    <a:pt x="2078" y="1382"/>
                  </a:lnTo>
                  <a:lnTo>
                    <a:pt x="2078" y="1382"/>
                  </a:lnTo>
                  <a:lnTo>
                    <a:pt x="2078" y="1386"/>
                  </a:lnTo>
                  <a:lnTo>
                    <a:pt x="2078" y="1395"/>
                  </a:lnTo>
                  <a:lnTo>
                    <a:pt x="2078" y="1395"/>
                  </a:lnTo>
                  <a:lnTo>
                    <a:pt x="2078" y="1398"/>
                  </a:lnTo>
                  <a:lnTo>
                    <a:pt x="2078" y="1401"/>
                  </a:lnTo>
                  <a:lnTo>
                    <a:pt x="2078" y="1401"/>
                  </a:lnTo>
                  <a:lnTo>
                    <a:pt x="2075" y="1404"/>
                  </a:lnTo>
                  <a:lnTo>
                    <a:pt x="2075" y="1404"/>
                  </a:lnTo>
                  <a:lnTo>
                    <a:pt x="2072" y="1404"/>
                  </a:lnTo>
                  <a:lnTo>
                    <a:pt x="2072" y="1407"/>
                  </a:lnTo>
                  <a:lnTo>
                    <a:pt x="2072" y="1407"/>
                  </a:lnTo>
                  <a:lnTo>
                    <a:pt x="2069" y="1407"/>
                  </a:lnTo>
                  <a:lnTo>
                    <a:pt x="2066" y="1410"/>
                  </a:lnTo>
                  <a:lnTo>
                    <a:pt x="2063" y="1410"/>
                  </a:lnTo>
                  <a:lnTo>
                    <a:pt x="2063" y="1410"/>
                  </a:lnTo>
                  <a:lnTo>
                    <a:pt x="2063" y="1407"/>
                  </a:lnTo>
                  <a:lnTo>
                    <a:pt x="2063" y="1404"/>
                  </a:lnTo>
                  <a:lnTo>
                    <a:pt x="2060" y="1395"/>
                  </a:lnTo>
                  <a:lnTo>
                    <a:pt x="2060" y="1389"/>
                  </a:lnTo>
                  <a:lnTo>
                    <a:pt x="2057" y="1386"/>
                  </a:lnTo>
                  <a:lnTo>
                    <a:pt x="2057" y="1386"/>
                  </a:lnTo>
                  <a:lnTo>
                    <a:pt x="2054" y="1382"/>
                  </a:lnTo>
                  <a:lnTo>
                    <a:pt x="2054" y="1382"/>
                  </a:lnTo>
                  <a:lnTo>
                    <a:pt x="2051" y="1382"/>
                  </a:lnTo>
                  <a:lnTo>
                    <a:pt x="2051" y="1386"/>
                  </a:lnTo>
                  <a:lnTo>
                    <a:pt x="2048" y="1386"/>
                  </a:lnTo>
                  <a:lnTo>
                    <a:pt x="2045" y="1386"/>
                  </a:lnTo>
                  <a:lnTo>
                    <a:pt x="2045" y="1386"/>
                  </a:lnTo>
                  <a:lnTo>
                    <a:pt x="2045" y="1386"/>
                  </a:lnTo>
                  <a:lnTo>
                    <a:pt x="2045" y="1386"/>
                  </a:lnTo>
                  <a:lnTo>
                    <a:pt x="2045" y="1386"/>
                  </a:lnTo>
                  <a:lnTo>
                    <a:pt x="2045" y="1389"/>
                  </a:lnTo>
                  <a:lnTo>
                    <a:pt x="2045" y="1389"/>
                  </a:lnTo>
                  <a:lnTo>
                    <a:pt x="2042" y="1392"/>
                  </a:lnTo>
                  <a:lnTo>
                    <a:pt x="2042" y="1392"/>
                  </a:lnTo>
                  <a:lnTo>
                    <a:pt x="2042" y="1392"/>
                  </a:lnTo>
                  <a:lnTo>
                    <a:pt x="2039" y="1392"/>
                  </a:lnTo>
                  <a:lnTo>
                    <a:pt x="2039" y="1395"/>
                  </a:lnTo>
                  <a:lnTo>
                    <a:pt x="2039" y="1395"/>
                  </a:lnTo>
                  <a:lnTo>
                    <a:pt x="2036" y="1395"/>
                  </a:lnTo>
                  <a:lnTo>
                    <a:pt x="2033" y="1395"/>
                  </a:lnTo>
                  <a:lnTo>
                    <a:pt x="2033" y="1392"/>
                  </a:lnTo>
                  <a:lnTo>
                    <a:pt x="2033" y="1392"/>
                  </a:lnTo>
                  <a:lnTo>
                    <a:pt x="2033" y="1392"/>
                  </a:lnTo>
                  <a:lnTo>
                    <a:pt x="2033" y="1389"/>
                  </a:lnTo>
                  <a:lnTo>
                    <a:pt x="2033" y="1389"/>
                  </a:lnTo>
                  <a:lnTo>
                    <a:pt x="2033" y="1386"/>
                  </a:lnTo>
                  <a:lnTo>
                    <a:pt x="2036" y="1386"/>
                  </a:lnTo>
                  <a:lnTo>
                    <a:pt x="2036" y="1386"/>
                  </a:lnTo>
                  <a:lnTo>
                    <a:pt x="2039" y="1386"/>
                  </a:lnTo>
                  <a:lnTo>
                    <a:pt x="2039" y="1382"/>
                  </a:lnTo>
                  <a:lnTo>
                    <a:pt x="2039" y="1382"/>
                  </a:lnTo>
                  <a:lnTo>
                    <a:pt x="2039" y="1382"/>
                  </a:lnTo>
                  <a:lnTo>
                    <a:pt x="2039" y="1382"/>
                  </a:lnTo>
                  <a:lnTo>
                    <a:pt x="2042" y="1379"/>
                  </a:lnTo>
                  <a:lnTo>
                    <a:pt x="2042" y="1376"/>
                  </a:lnTo>
                  <a:lnTo>
                    <a:pt x="2042" y="1376"/>
                  </a:lnTo>
                  <a:lnTo>
                    <a:pt x="2042" y="1376"/>
                  </a:lnTo>
                  <a:lnTo>
                    <a:pt x="2042" y="1379"/>
                  </a:lnTo>
                  <a:lnTo>
                    <a:pt x="2045" y="1376"/>
                  </a:lnTo>
                  <a:lnTo>
                    <a:pt x="2045" y="1376"/>
                  </a:lnTo>
                  <a:lnTo>
                    <a:pt x="2045" y="1373"/>
                  </a:lnTo>
                  <a:lnTo>
                    <a:pt x="2045" y="1370"/>
                  </a:lnTo>
                  <a:lnTo>
                    <a:pt x="2045" y="1367"/>
                  </a:lnTo>
                  <a:lnTo>
                    <a:pt x="2045" y="1367"/>
                  </a:lnTo>
                  <a:lnTo>
                    <a:pt x="2045" y="1364"/>
                  </a:lnTo>
                  <a:lnTo>
                    <a:pt x="2045" y="1361"/>
                  </a:lnTo>
                  <a:lnTo>
                    <a:pt x="2042" y="1361"/>
                  </a:lnTo>
                  <a:lnTo>
                    <a:pt x="2042" y="1358"/>
                  </a:lnTo>
                  <a:lnTo>
                    <a:pt x="2042" y="1358"/>
                  </a:lnTo>
                  <a:lnTo>
                    <a:pt x="2042" y="1358"/>
                  </a:lnTo>
                  <a:lnTo>
                    <a:pt x="2045" y="1358"/>
                  </a:lnTo>
                  <a:lnTo>
                    <a:pt x="2045" y="1358"/>
                  </a:lnTo>
                  <a:lnTo>
                    <a:pt x="2045" y="1358"/>
                  </a:lnTo>
                  <a:lnTo>
                    <a:pt x="2045" y="1358"/>
                  </a:lnTo>
                  <a:lnTo>
                    <a:pt x="2045" y="1358"/>
                  </a:lnTo>
                  <a:lnTo>
                    <a:pt x="2045" y="1355"/>
                  </a:lnTo>
                  <a:lnTo>
                    <a:pt x="2045" y="1355"/>
                  </a:lnTo>
                  <a:lnTo>
                    <a:pt x="2045" y="1355"/>
                  </a:lnTo>
                  <a:lnTo>
                    <a:pt x="2045" y="1352"/>
                  </a:lnTo>
                  <a:lnTo>
                    <a:pt x="2045" y="1352"/>
                  </a:lnTo>
                  <a:lnTo>
                    <a:pt x="2045" y="1352"/>
                  </a:lnTo>
                  <a:lnTo>
                    <a:pt x="2042" y="1352"/>
                  </a:lnTo>
                  <a:lnTo>
                    <a:pt x="2042" y="1349"/>
                  </a:lnTo>
                  <a:lnTo>
                    <a:pt x="2039" y="1349"/>
                  </a:lnTo>
                  <a:lnTo>
                    <a:pt x="2033" y="1346"/>
                  </a:lnTo>
                  <a:lnTo>
                    <a:pt x="2033" y="1346"/>
                  </a:lnTo>
                  <a:lnTo>
                    <a:pt x="2033" y="1346"/>
                  </a:lnTo>
                  <a:lnTo>
                    <a:pt x="2029" y="1346"/>
                  </a:lnTo>
                  <a:lnTo>
                    <a:pt x="2029" y="1346"/>
                  </a:lnTo>
                  <a:lnTo>
                    <a:pt x="2026" y="1343"/>
                  </a:lnTo>
                  <a:lnTo>
                    <a:pt x="2026" y="1343"/>
                  </a:lnTo>
                  <a:lnTo>
                    <a:pt x="2026" y="1343"/>
                  </a:lnTo>
                  <a:lnTo>
                    <a:pt x="2023" y="1343"/>
                  </a:lnTo>
                  <a:lnTo>
                    <a:pt x="2020" y="1343"/>
                  </a:lnTo>
                  <a:lnTo>
                    <a:pt x="2020" y="1340"/>
                  </a:lnTo>
                  <a:lnTo>
                    <a:pt x="2017" y="1340"/>
                  </a:lnTo>
                  <a:lnTo>
                    <a:pt x="2014" y="1340"/>
                  </a:lnTo>
                  <a:lnTo>
                    <a:pt x="2014" y="1340"/>
                  </a:lnTo>
                  <a:lnTo>
                    <a:pt x="2011" y="1340"/>
                  </a:lnTo>
                  <a:lnTo>
                    <a:pt x="2011" y="1340"/>
                  </a:lnTo>
                  <a:lnTo>
                    <a:pt x="2011" y="1340"/>
                  </a:lnTo>
                  <a:lnTo>
                    <a:pt x="2011" y="1340"/>
                  </a:lnTo>
                  <a:lnTo>
                    <a:pt x="2011" y="1340"/>
                  </a:lnTo>
                  <a:lnTo>
                    <a:pt x="2008" y="1343"/>
                  </a:lnTo>
                  <a:lnTo>
                    <a:pt x="2008" y="1343"/>
                  </a:lnTo>
                  <a:lnTo>
                    <a:pt x="2008" y="1346"/>
                  </a:lnTo>
                  <a:lnTo>
                    <a:pt x="2008" y="1346"/>
                  </a:lnTo>
                  <a:lnTo>
                    <a:pt x="2008" y="1346"/>
                  </a:lnTo>
                  <a:lnTo>
                    <a:pt x="2011" y="1349"/>
                  </a:lnTo>
                  <a:lnTo>
                    <a:pt x="2011" y="1349"/>
                  </a:lnTo>
                  <a:lnTo>
                    <a:pt x="2011" y="1349"/>
                  </a:lnTo>
                  <a:lnTo>
                    <a:pt x="2011" y="1349"/>
                  </a:lnTo>
                  <a:lnTo>
                    <a:pt x="2008" y="1349"/>
                  </a:lnTo>
                  <a:lnTo>
                    <a:pt x="2008" y="1349"/>
                  </a:lnTo>
                  <a:lnTo>
                    <a:pt x="2005" y="1349"/>
                  </a:lnTo>
                  <a:lnTo>
                    <a:pt x="2002" y="1352"/>
                  </a:lnTo>
                  <a:lnTo>
                    <a:pt x="2002" y="1352"/>
                  </a:lnTo>
                  <a:lnTo>
                    <a:pt x="2002" y="1352"/>
                  </a:lnTo>
                  <a:lnTo>
                    <a:pt x="2002" y="1355"/>
                  </a:lnTo>
                  <a:lnTo>
                    <a:pt x="2002" y="1358"/>
                  </a:lnTo>
                  <a:lnTo>
                    <a:pt x="2002" y="1358"/>
                  </a:lnTo>
                  <a:lnTo>
                    <a:pt x="2002" y="1361"/>
                  </a:lnTo>
                  <a:lnTo>
                    <a:pt x="1999" y="1364"/>
                  </a:lnTo>
                  <a:lnTo>
                    <a:pt x="1999" y="1364"/>
                  </a:lnTo>
                  <a:lnTo>
                    <a:pt x="1999" y="1364"/>
                  </a:lnTo>
                  <a:lnTo>
                    <a:pt x="1999" y="1364"/>
                  </a:lnTo>
                  <a:lnTo>
                    <a:pt x="1999" y="1361"/>
                  </a:lnTo>
                  <a:lnTo>
                    <a:pt x="1999" y="1361"/>
                  </a:lnTo>
                  <a:lnTo>
                    <a:pt x="1999" y="1358"/>
                  </a:lnTo>
                  <a:lnTo>
                    <a:pt x="1999" y="1358"/>
                  </a:lnTo>
                  <a:lnTo>
                    <a:pt x="1999" y="1361"/>
                  </a:lnTo>
                  <a:lnTo>
                    <a:pt x="1999" y="1361"/>
                  </a:lnTo>
                  <a:lnTo>
                    <a:pt x="1999" y="1361"/>
                  </a:lnTo>
                  <a:lnTo>
                    <a:pt x="1999" y="1361"/>
                  </a:lnTo>
                  <a:lnTo>
                    <a:pt x="1999" y="1361"/>
                  </a:lnTo>
                  <a:lnTo>
                    <a:pt x="1999" y="1364"/>
                  </a:lnTo>
                  <a:lnTo>
                    <a:pt x="1996" y="1364"/>
                  </a:lnTo>
                  <a:lnTo>
                    <a:pt x="1996" y="1364"/>
                  </a:lnTo>
                  <a:lnTo>
                    <a:pt x="1996" y="1361"/>
                  </a:lnTo>
                  <a:lnTo>
                    <a:pt x="1996" y="1361"/>
                  </a:lnTo>
                  <a:lnTo>
                    <a:pt x="1996" y="1358"/>
                  </a:lnTo>
                  <a:lnTo>
                    <a:pt x="1996" y="1358"/>
                  </a:lnTo>
                  <a:lnTo>
                    <a:pt x="1999" y="1358"/>
                  </a:lnTo>
                  <a:lnTo>
                    <a:pt x="1996" y="1355"/>
                  </a:lnTo>
                  <a:lnTo>
                    <a:pt x="1999" y="1355"/>
                  </a:lnTo>
                  <a:lnTo>
                    <a:pt x="1999" y="1355"/>
                  </a:lnTo>
                  <a:lnTo>
                    <a:pt x="1999" y="1355"/>
                  </a:lnTo>
                  <a:lnTo>
                    <a:pt x="1996" y="1355"/>
                  </a:lnTo>
                  <a:lnTo>
                    <a:pt x="1996" y="1355"/>
                  </a:lnTo>
                  <a:lnTo>
                    <a:pt x="1993" y="1358"/>
                  </a:lnTo>
                  <a:lnTo>
                    <a:pt x="1993" y="1361"/>
                  </a:lnTo>
                  <a:lnTo>
                    <a:pt x="1990" y="1361"/>
                  </a:lnTo>
                  <a:lnTo>
                    <a:pt x="1990" y="1361"/>
                  </a:lnTo>
                  <a:lnTo>
                    <a:pt x="1990" y="1361"/>
                  </a:lnTo>
                  <a:lnTo>
                    <a:pt x="1990" y="1361"/>
                  </a:lnTo>
                  <a:lnTo>
                    <a:pt x="1987" y="1361"/>
                  </a:lnTo>
                  <a:lnTo>
                    <a:pt x="1987" y="1361"/>
                  </a:lnTo>
                  <a:lnTo>
                    <a:pt x="1987" y="1364"/>
                  </a:lnTo>
                  <a:lnTo>
                    <a:pt x="1987" y="1364"/>
                  </a:lnTo>
                  <a:lnTo>
                    <a:pt x="1984" y="1367"/>
                  </a:lnTo>
                  <a:lnTo>
                    <a:pt x="1984" y="1367"/>
                  </a:lnTo>
                  <a:lnTo>
                    <a:pt x="1984" y="1367"/>
                  </a:lnTo>
                  <a:lnTo>
                    <a:pt x="1984" y="1367"/>
                  </a:lnTo>
                  <a:lnTo>
                    <a:pt x="1984" y="1370"/>
                  </a:lnTo>
                  <a:lnTo>
                    <a:pt x="1984" y="1373"/>
                  </a:lnTo>
                  <a:lnTo>
                    <a:pt x="1984" y="1376"/>
                  </a:lnTo>
                  <a:lnTo>
                    <a:pt x="1981" y="1379"/>
                  </a:lnTo>
                  <a:lnTo>
                    <a:pt x="1981" y="1379"/>
                  </a:lnTo>
                  <a:lnTo>
                    <a:pt x="1978" y="1382"/>
                  </a:lnTo>
                  <a:lnTo>
                    <a:pt x="1978" y="1382"/>
                  </a:lnTo>
                  <a:lnTo>
                    <a:pt x="1981" y="1386"/>
                  </a:lnTo>
                  <a:lnTo>
                    <a:pt x="1981" y="1386"/>
                  </a:lnTo>
                  <a:lnTo>
                    <a:pt x="1981" y="1389"/>
                  </a:lnTo>
                  <a:lnTo>
                    <a:pt x="1981" y="1389"/>
                  </a:lnTo>
                  <a:lnTo>
                    <a:pt x="1978" y="1395"/>
                  </a:lnTo>
                  <a:lnTo>
                    <a:pt x="1978" y="1395"/>
                  </a:lnTo>
                  <a:lnTo>
                    <a:pt x="1981" y="1401"/>
                  </a:lnTo>
                  <a:lnTo>
                    <a:pt x="1981" y="1404"/>
                  </a:lnTo>
                  <a:lnTo>
                    <a:pt x="1981" y="1404"/>
                  </a:lnTo>
                  <a:lnTo>
                    <a:pt x="1984" y="1407"/>
                  </a:lnTo>
                  <a:lnTo>
                    <a:pt x="1984" y="1410"/>
                  </a:lnTo>
                  <a:lnTo>
                    <a:pt x="1984" y="1413"/>
                  </a:lnTo>
                  <a:lnTo>
                    <a:pt x="1984" y="1416"/>
                  </a:lnTo>
                  <a:lnTo>
                    <a:pt x="1984" y="1419"/>
                  </a:lnTo>
                  <a:lnTo>
                    <a:pt x="1984" y="1422"/>
                  </a:lnTo>
                  <a:lnTo>
                    <a:pt x="1984" y="1425"/>
                  </a:lnTo>
                  <a:lnTo>
                    <a:pt x="1981" y="1428"/>
                  </a:lnTo>
                  <a:lnTo>
                    <a:pt x="1981" y="1428"/>
                  </a:lnTo>
                  <a:lnTo>
                    <a:pt x="1978" y="1434"/>
                  </a:lnTo>
                  <a:lnTo>
                    <a:pt x="1978" y="1434"/>
                  </a:lnTo>
                  <a:lnTo>
                    <a:pt x="1975" y="1437"/>
                  </a:lnTo>
                  <a:lnTo>
                    <a:pt x="1975" y="1440"/>
                  </a:lnTo>
                  <a:lnTo>
                    <a:pt x="1972" y="1440"/>
                  </a:lnTo>
                  <a:lnTo>
                    <a:pt x="1966" y="1443"/>
                  </a:lnTo>
                  <a:lnTo>
                    <a:pt x="1966" y="1443"/>
                  </a:lnTo>
                  <a:lnTo>
                    <a:pt x="1963" y="1443"/>
                  </a:lnTo>
                  <a:lnTo>
                    <a:pt x="1960" y="1443"/>
                  </a:lnTo>
                  <a:lnTo>
                    <a:pt x="1960" y="1443"/>
                  </a:lnTo>
                  <a:lnTo>
                    <a:pt x="1960" y="1443"/>
                  </a:lnTo>
                  <a:lnTo>
                    <a:pt x="1960" y="1443"/>
                  </a:lnTo>
                  <a:lnTo>
                    <a:pt x="1960" y="1443"/>
                  </a:lnTo>
                  <a:lnTo>
                    <a:pt x="1957" y="1443"/>
                  </a:lnTo>
                  <a:lnTo>
                    <a:pt x="1957" y="1440"/>
                  </a:lnTo>
                  <a:lnTo>
                    <a:pt x="1957" y="1437"/>
                  </a:lnTo>
                  <a:lnTo>
                    <a:pt x="1954" y="1434"/>
                  </a:lnTo>
                  <a:lnTo>
                    <a:pt x="1954" y="1434"/>
                  </a:lnTo>
                  <a:lnTo>
                    <a:pt x="1954" y="1431"/>
                  </a:lnTo>
                  <a:lnTo>
                    <a:pt x="1954" y="1431"/>
                  </a:lnTo>
                  <a:lnTo>
                    <a:pt x="1951" y="1431"/>
                  </a:lnTo>
                  <a:lnTo>
                    <a:pt x="1951" y="1428"/>
                  </a:lnTo>
                  <a:lnTo>
                    <a:pt x="1951" y="1422"/>
                  </a:lnTo>
                  <a:lnTo>
                    <a:pt x="1951" y="1419"/>
                  </a:lnTo>
                  <a:lnTo>
                    <a:pt x="1954" y="1416"/>
                  </a:lnTo>
                  <a:lnTo>
                    <a:pt x="1951" y="1416"/>
                  </a:lnTo>
                  <a:lnTo>
                    <a:pt x="1951" y="1413"/>
                  </a:lnTo>
                  <a:lnTo>
                    <a:pt x="1951" y="1413"/>
                  </a:lnTo>
                  <a:lnTo>
                    <a:pt x="1951" y="1410"/>
                  </a:lnTo>
                  <a:lnTo>
                    <a:pt x="1951" y="1410"/>
                  </a:lnTo>
                  <a:lnTo>
                    <a:pt x="1951" y="1410"/>
                  </a:lnTo>
                  <a:lnTo>
                    <a:pt x="1951" y="1410"/>
                  </a:lnTo>
                  <a:lnTo>
                    <a:pt x="1951" y="1407"/>
                  </a:lnTo>
                  <a:lnTo>
                    <a:pt x="1951" y="1407"/>
                  </a:lnTo>
                  <a:lnTo>
                    <a:pt x="1951" y="1407"/>
                  </a:lnTo>
                  <a:lnTo>
                    <a:pt x="1951" y="1407"/>
                  </a:lnTo>
                  <a:lnTo>
                    <a:pt x="1951" y="1407"/>
                  </a:lnTo>
                  <a:lnTo>
                    <a:pt x="1951" y="1404"/>
                  </a:lnTo>
                  <a:lnTo>
                    <a:pt x="1951" y="1404"/>
                  </a:lnTo>
                  <a:lnTo>
                    <a:pt x="1951" y="1401"/>
                  </a:lnTo>
                  <a:lnTo>
                    <a:pt x="1951" y="1398"/>
                  </a:lnTo>
                  <a:lnTo>
                    <a:pt x="1951" y="1398"/>
                  </a:lnTo>
                  <a:lnTo>
                    <a:pt x="1951" y="1398"/>
                  </a:lnTo>
                  <a:lnTo>
                    <a:pt x="1954" y="1395"/>
                  </a:lnTo>
                  <a:lnTo>
                    <a:pt x="1954" y="1392"/>
                  </a:lnTo>
                  <a:lnTo>
                    <a:pt x="1954" y="1392"/>
                  </a:lnTo>
                  <a:lnTo>
                    <a:pt x="1954" y="1389"/>
                  </a:lnTo>
                  <a:lnTo>
                    <a:pt x="1954" y="1389"/>
                  </a:lnTo>
                  <a:lnTo>
                    <a:pt x="1954" y="1389"/>
                  </a:lnTo>
                  <a:lnTo>
                    <a:pt x="1954" y="1386"/>
                  </a:lnTo>
                  <a:lnTo>
                    <a:pt x="1954" y="1382"/>
                  </a:lnTo>
                  <a:lnTo>
                    <a:pt x="1957" y="1382"/>
                  </a:lnTo>
                  <a:lnTo>
                    <a:pt x="1957" y="1379"/>
                  </a:lnTo>
                  <a:lnTo>
                    <a:pt x="1957" y="1379"/>
                  </a:lnTo>
                  <a:lnTo>
                    <a:pt x="1957" y="1376"/>
                  </a:lnTo>
                  <a:lnTo>
                    <a:pt x="1957" y="1376"/>
                  </a:lnTo>
                  <a:lnTo>
                    <a:pt x="1960" y="1370"/>
                  </a:lnTo>
                  <a:lnTo>
                    <a:pt x="1960" y="1370"/>
                  </a:lnTo>
                  <a:lnTo>
                    <a:pt x="1960" y="1367"/>
                  </a:lnTo>
                  <a:lnTo>
                    <a:pt x="1960" y="1367"/>
                  </a:lnTo>
                  <a:lnTo>
                    <a:pt x="1963" y="1364"/>
                  </a:lnTo>
                  <a:lnTo>
                    <a:pt x="1963" y="1364"/>
                  </a:lnTo>
                  <a:lnTo>
                    <a:pt x="1960" y="1364"/>
                  </a:lnTo>
                  <a:lnTo>
                    <a:pt x="1960" y="1361"/>
                  </a:lnTo>
                  <a:lnTo>
                    <a:pt x="1960" y="1361"/>
                  </a:lnTo>
                  <a:lnTo>
                    <a:pt x="1957" y="1364"/>
                  </a:lnTo>
                  <a:lnTo>
                    <a:pt x="1957" y="1364"/>
                  </a:lnTo>
                  <a:lnTo>
                    <a:pt x="1957" y="1364"/>
                  </a:lnTo>
                  <a:lnTo>
                    <a:pt x="1954" y="1364"/>
                  </a:lnTo>
                  <a:lnTo>
                    <a:pt x="1954" y="1367"/>
                  </a:lnTo>
                  <a:lnTo>
                    <a:pt x="1951" y="1367"/>
                  </a:lnTo>
                  <a:lnTo>
                    <a:pt x="1951" y="1367"/>
                  </a:lnTo>
                  <a:lnTo>
                    <a:pt x="1951" y="1370"/>
                  </a:lnTo>
                  <a:lnTo>
                    <a:pt x="1951" y="1370"/>
                  </a:lnTo>
                  <a:lnTo>
                    <a:pt x="1948" y="1370"/>
                  </a:lnTo>
                  <a:lnTo>
                    <a:pt x="1948" y="1370"/>
                  </a:lnTo>
                  <a:lnTo>
                    <a:pt x="1948" y="1370"/>
                  </a:lnTo>
                  <a:lnTo>
                    <a:pt x="1948" y="1367"/>
                  </a:lnTo>
                  <a:lnTo>
                    <a:pt x="1948" y="1364"/>
                  </a:lnTo>
                  <a:lnTo>
                    <a:pt x="1951" y="1361"/>
                  </a:lnTo>
                  <a:lnTo>
                    <a:pt x="1951" y="1361"/>
                  </a:lnTo>
                  <a:lnTo>
                    <a:pt x="1951" y="1361"/>
                  </a:lnTo>
                  <a:lnTo>
                    <a:pt x="1954" y="1358"/>
                  </a:lnTo>
                  <a:lnTo>
                    <a:pt x="1957" y="1358"/>
                  </a:lnTo>
                  <a:lnTo>
                    <a:pt x="1957" y="1358"/>
                  </a:lnTo>
                  <a:lnTo>
                    <a:pt x="1957" y="1355"/>
                  </a:lnTo>
                  <a:lnTo>
                    <a:pt x="1957" y="1355"/>
                  </a:lnTo>
                  <a:lnTo>
                    <a:pt x="1957" y="1355"/>
                  </a:lnTo>
                  <a:lnTo>
                    <a:pt x="1957" y="1352"/>
                  </a:lnTo>
                  <a:lnTo>
                    <a:pt x="1960" y="1349"/>
                  </a:lnTo>
                  <a:lnTo>
                    <a:pt x="1963" y="1346"/>
                  </a:lnTo>
                  <a:lnTo>
                    <a:pt x="1963" y="1343"/>
                  </a:lnTo>
                  <a:lnTo>
                    <a:pt x="1966" y="1343"/>
                  </a:lnTo>
                  <a:lnTo>
                    <a:pt x="1966" y="1340"/>
                  </a:lnTo>
                  <a:lnTo>
                    <a:pt x="1966" y="1340"/>
                  </a:lnTo>
                  <a:lnTo>
                    <a:pt x="1969" y="1337"/>
                  </a:lnTo>
                  <a:lnTo>
                    <a:pt x="1969" y="1337"/>
                  </a:lnTo>
                  <a:lnTo>
                    <a:pt x="1969" y="1337"/>
                  </a:lnTo>
                  <a:lnTo>
                    <a:pt x="1969" y="1337"/>
                  </a:lnTo>
                  <a:lnTo>
                    <a:pt x="1969" y="1337"/>
                  </a:lnTo>
                  <a:lnTo>
                    <a:pt x="1969" y="1340"/>
                  </a:lnTo>
                  <a:lnTo>
                    <a:pt x="1969" y="1340"/>
                  </a:lnTo>
                  <a:lnTo>
                    <a:pt x="1969" y="1340"/>
                  </a:lnTo>
                  <a:lnTo>
                    <a:pt x="1972" y="1340"/>
                  </a:lnTo>
                  <a:lnTo>
                    <a:pt x="1972" y="1340"/>
                  </a:lnTo>
                  <a:lnTo>
                    <a:pt x="1972" y="1337"/>
                  </a:lnTo>
                  <a:lnTo>
                    <a:pt x="1975" y="1337"/>
                  </a:lnTo>
                  <a:lnTo>
                    <a:pt x="1975" y="1337"/>
                  </a:lnTo>
                  <a:lnTo>
                    <a:pt x="1975" y="1337"/>
                  </a:lnTo>
                  <a:lnTo>
                    <a:pt x="1975" y="1337"/>
                  </a:lnTo>
                  <a:lnTo>
                    <a:pt x="1978" y="1337"/>
                  </a:lnTo>
                  <a:lnTo>
                    <a:pt x="1978" y="1337"/>
                  </a:lnTo>
                  <a:lnTo>
                    <a:pt x="1978" y="1337"/>
                  </a:lnTo>
                  <a:lnTo>
                    <a:pt x="1978" y="1340"/>
                  </a:lnTo>
                  <a:lnTo>
                    <a:pt x="1978" y="1340"/>
                  </a:lnTo>
                  <a:lnTo>
                    <a:pt x="1975" y="1340"/>
                  </a:lnTo>
                  <a:lnTo>
                    <a:pt x="1975" y="1340"/>
                  </a:lnTo>
                  <a:lnTo>
                    <a:pt x="1975" y="1343"/>
                  </a:lnTo>
                  <a:lnTo>
                    <a:pt x="1975" y="1343"/>
                  </a:lnTo>
                  <a:lnTo>
                    <a:pt x="1975" y="1343"/>
                  </a:lnTo>
                  <a:lnTo>
                    <a:pt x="1975" y="1343"/>
                  </a:lnTo>
                  <a:lnTo>
                    <a:pt x="1978" y="1343"/>
                  </a:lnTo>
                  <a:lnTo>
                    <a:pt x="1978" y="1340"/>
                  </a:lnTo>
                  <a:lnTo>
                    <a:pt x="1978" y="1340"/>
                  </a:lnTo>
                  <a:lnTo>
                    <a:pt x="1981" y="1340"/>
                  </a:lnTo>
                  <a:lnTo>
                    <a:pt x="1981" y="1337"/>
                  </a:lnTo>
                  <a:lnTo>
                    <a:pt x="1981" y="1337"/>
                  </a:lnTo>
                  <a:lnTo>
                    <a:pt x="1984" y="1334"/>
                  </a:lnTo>
                  <a:lnTo>
                    <a:pt x="1984" y="1334"/>
                  </a:lnTo>
                  <a:lnTo>
                    <a:pt x="1987" y="1334"/>
                  </a:lnTo>
                  <a:lnTo>
                    <a:pt x="1987" y="1334"/>
                  </a:lnTo>
                  <a:lnTo>
                    <a:pt x="1990" y="1334"/>
                  </a:lnTo>
                  <a:lnTo>
                    <a:pt x="1990" y="1334"/>
                  </a:lnTo>
                  <a:lnTo>
                    <a:pt x="1990" y="1334"/>
                  </a:lnTo>
                  <a:lnTo>
                    <a:pt x="1993" y="1334"/>
                  </a:lnTo>
                  <a:lnTo>
                    <a:pt x="1996" y="1334"/>
                  </a:lnTo>
                  <a:lnTo>
                    <a:pt x="1996" y="1334"/>
                  </a:lnTo>
                  <a:lnTo>
                    <a:pt x="1999" y="1331"/>
                  </a:lnTo>
                  <a:lnTo>
                    <a:pt x="1999" y="1331"/>
                  </a:lnTo>
                  <a:lnTo>
                    <a:pt x="2002" y="1331"/>
                  </a:lnTo>
                  <a:lnTo>
                    <a:pt x="2005" y="1331"/>
                  </a:lnTo>
                  <a:lnTo>
                    <a:pt x="2008" y="1331"/>
                  </a:lnTo>
                  <a:lnTo>
                    <a:pt x="2011" y="1334"/>
                  </a:lnTo>
                  <a:lnTo>
                    <a:pt x="2014" y="1337"/>
                  </a:lnTo>
                  <a:lnTo>
                    <a:pt x="2014" y="1337"/>
                  </a:lnTo>
                  <a:lnTo>
                    <a:pt x="2014" y="1337"/>
                  </a:lnTo>
                  <a:lnTo>
                    <a:pt x="2017" y="1337"/>
                  </a:lnTo>
                  <a:lnTo>
                    <a:pt x="2017" y="1337"/>
                  </a:lnTo>
                  <a:lnTo>
                    <a:pt x="2014" y="1337"/>
                  </a:lnTo>
                  <a:lnTo>
                    <a:pt x="2017" y="1334"/>
                  </a:lnTo>
                  <a:lnTo>
                    <a:pt x="2014" y="1334"/>
                  </a:lnTo>
                  <a:lnTo>
                    <a:pt x="2017" y="1334"/>
                  </a:lnTo>
                  <a:lnTo>
                    <a:pt x="2017" y="1331"/>
                  </a:lnTo>
                  <a:lnTo>
                    <a:pt x="2017" y="1331"/>
                  </a:lnTo>
                  <a:lnTo>
                    <a:pt x="2020" y="1334"/>
                  </a:lnTo>
                  <a:lnTo>
                    <a:pt x="2020" y="1334"/>
                  </a:lnTo>
                  <a:lnTo>
                    <a:pt x="2020" y="1334"/>
                  </a:lnTo>
                  <a:lnTo>
                    <a:pt x="2020" y="1334"/>
                  </a:lnTo>
                  <a:lnTo>
                    <a:pt x="2020" y="1334"/>
                  </a:lnTo>
                  <a:lnTo>
                    <a:pt x="2020" y="1334"/>
                  </a:lnTo>
                  <a:lnTo>
                    <a:pt x="2020" y="1334"/>
                  </a:lnTo>
                  <a:lnTo>
                    <a:pt x="2023" y="1334"/>
                  </a:lnTo>
                  <a:lnTo>
                    <a:pt x="2033" y="1334"/>
                  </a:lnTo>
                  <a:lnTo>
                    <a:pt x="2033" y="1334"/>
                  </a:lnTo>
                  <a:lnTo>
                    <a:pt x="2033" y="1334"/>
                  </a:lnTo>
                  <a:lnTo>
                    <a:pt x="2033" y="1334"/>
                  </a:lnTo>
                  <a:lnTo>
                    <a:pt x="2033" y="1334"/>
                  </a:lnTo>
                  <a:lnTo>
                    <a:pt x="2029" y="1331"/>
                  </a:lnTo>
                  <a:lnTo>
                    <a:pt x="2029" y="1331"/>
                  </a:lnTo>
                  <a:lnTo>
                    <a:pt x="2029" y="1331"/>
                  </a:lnTo>
                  <a:lnTo>
                    <a:pt x="2029" y="1331"/>
                  </a:lnTo>
                  <a:lnTo>
                    <a:pt x="2029" y="1328"/>
                  </a:lnTo>
                  <a:lnTo>
                    <a:pt x="2029" y="1328"/>
                  </a:lnTo>
                  <a:lnTo>
                    <a:pt x="2026" y="1328"/>
                  </a:lnTo>
                  <a:lnTo>
                    <a:pt x="2026" y="1328"/>
                  </a:lnTo>
                  <a:lnTo>
                    <a:pt x="2026" y="1328"/>
                  </a:lnTo>
                  <a:lnTo>
                    <a:pt x="2026" y="1328"/>
                  </a:lnTo>
                  <a:lnTo>
                    <a:pt x="2026" y="1325"/>
                  </a:lnTo>
                  <a:lnTo>
                    <a:pt x="2026" y="1325"/>
                  </a:lnTo>
                  <a:lnTo>
                    <a:pt x="2026" y="1325"/>
                  </a:lnTo>
                  <a:lnTo>
                    <a:pt x="2026" y="1322"/>
                  </a:lnTo>
                  <a:lnTo>
                    <a:pt x="2023" y="1322"/>
                  </a:lnTo>
                  <a:lnTo>
                    <a:pt x="2023" y="1322"/>
                  </a:lnTo>
                  <a:lnTo>
                    <a:pt x="2023" y="1319"/>
                  </a:lnTo>
                  <a:lnTo>
                    <a:pt x="2023" y="1322"/>
                  </a:lnTo>
                  <a:lnTo>
                    <a:pt x="2023" y="1322"/>
                  </a:lnTo>
                  <a:lnTo>
                    <a:pt x="2020" y="1322"/>
                  </a:lnTo>
                  <a:lnTo>
                    <a:pt x="2020" y="1322"/>
                  </a:lnTo>
                  <a:lnTo>
                    <a:pt x="2017" y="1322"/>
                  </a:lnTo>
                  <a:lnTo>
                    <a:pt x="2017" y="1322"/>
                  </a:lnTo>
                  <a:lnTo>
                    <a:pt x="2017" y="1322"/>
                  </a:lnTo>
                  <a:lnTo>
                    <a:pt x="2014" y="1322"/>
                  </a:lnTo>
                  <a:lnTo>
                    <a:pt x="2014" y="1322"/>
                  </a:lnTo>
                  <a:lnTo>
                    <a:pt x="2011" y="1322"/>
                  </a:lnTo>
                  <a:lnTo>
                    <a:pt x="2008" y="1319"/>
                  </a:lnTo>
                  <a:lnTo>
                    <a:pt x="2008" y="1319"/>
                  </a:lnTo>
                  <a:lnTo>
                    <a:pt x="2008" y="1319"/>
                  </a:lnTo>
                  <a:lnTo>
                    <a:pt x="2008" y="1319"/>
                  </a:lnTo>
                  <a:lnTo>
                    <a:pt x="2008" y="1319"/>
                  </a:lnTo>
                  <a:lnTo>
                    <a:pt x="2008" y="1316"/>
                  </a:lnTo>
                  <a:lnTo>
                    <a:pt x="2011" y="1313"/>
                  </a:lnTo>
                  <a:lnTo>
                    <a:pt x="2011" y="1313"/>
                  </a:lnTo>
                  <a:lnTo>
                    <a:pt x="2008" y="1313"/>
                  </a:lnTo>
                  <a:lnTo>
                    <a:pt x="2008" y="1313"/>
                  </a:lnTo>
                  <a:lnTo>
                    <a:pt x="2005" y="1313"/>
                  </a:lnTo>
                  <a:lnTo>
                    <a:pt x="2002" y="1316"/>
                  </a:lnTo>
                  <a:lnTo>
                    <a:pt x="1996" y="1316"/>
                  </a:lnTo>
                  <a:lnTo>
                    <a:pt x="1993" y="1316"/>
                  </a:lnTo>
                  <a:lnTo>
                    <a:pt x="1990" y="1316"/>
                  </a:lnTo>
                  <a:lnTo>
                    <a:pt x="1987" y="1316"/>
                  </a:lnTo>
                  <a:lnTo>
                    <a:pt x="1987" y="1316"/>
                  </a:lnTo>
                  <a:lnTo>
                    <a:pt x="1984" y="1316"/>
                  </a:lnTo>
                  <a:lnTo>
                    <a:pt x="1981" y="1319"/>
                  </a:lnTo>
                  <a:lnTo>
                    <a:pt x="1978" y="1319"/>
                  </a:lnTo>
                  <a:lnTo>
                    <a:pt x="1975" y="1322"/>
                  </a:lnTo>
                  <a:lnTo>
                    <a:pt x="1975" y="1322"/>
                  </a:lnTo>
                  <a:lnTo>
                    <a:pt x="1975" y="1322"/>
                  </a:lnTo>
                  <a:lnTo>
                    <a:pt x="1975" y="1322"/>
                  </a:lnTo>
                  <a:lnTo>
                    <a:pt x="1972" y="1322"/>
                  </a:lnTo>
                  <a:lnTo>
                    <a:pt x="1972" y="1322"/>
                  </a:lnTo>
                  <a:lnTo>
                    <a:pt x="1969" y="1322"/>
                  </a:lnTo>
                  <a:lnTo>
                    <a:pt x="1969" y="1319"/>
                  </a:lnTo>
                  <a:lnTo>
                    <a:pt x="1969" y="1319"/>
                  </a:lnTo>
                  <a:lnTo>
                    <a:pt x="1966" y="1319"/>
                  </a:lnTo>
                  <a:lnTo>
                    <a:pt x="1966" y="1319"/>
                  </a:lnTo>
                  <a:lnTo>
                    <a:pt x="1960" y="1319"/>
                  </a:lnTo>
                  <a:lnTo>
                    <a:pt x="1960" y="1319"/>
                  </a:lnTo>
                  <a:lnTo>
                    <a:pt x="1960" y="1319"/>
                  </a:lnTo>
                  <a:lnTo>
                    <a:pt x="1960" y="1319"/>
                  </a:lnTo>
                  <a:lnTo>
                    <a:pt x="1960" y="1316"/>
                  </a:lnTo>
                  <a:lnTo>
                    <a:pt x="1957" y="1316"/>
                  </a:lnTo>
                  <a:lnTo>
                    <a:pt x="1957" y="1313"/>
                  </a:lnTo>
                  <a:lnTo>
                    <a:pt x="1954" y="1313"/>
                  </a:lnTo>
                  <a:lnTo>
                    <a:pt x="1954" y="1310"/>
                  </a:lnTo>
                  <a:lnTo>
                    <a:pt x="1951" y="1310"/>
                  </a:lnTo>
                  <a:lnTo>
                    <a:pt x="1945" y="1310"/>
                  </a:lnTo>
                  <a:lnTo>
                    <a:pt x="1945" y="1310"/>
                  </a:lnTo>
                  <a:lnTo>
                    <a:pt x="1945" y="1310"/>
                  </a:lnTo>
                  <a:lnTo>
                    <a:pt x="1938" y="1310"/>
                  </a:lnTo>
                  <a:lnTo>
                    <a:pt x="1938" y="1310"/>
                  </a:lnTo>
                  <a:lnTo>
                    <a:pt x="1938" y="1313"/>
                  </a:lnTo>
                  <a:lnTo>
                    <a:pt x="1938" y="1313"/>
                  </a:lnTo>
                  <a:lnTo>
                    <a:pt x="1938" y="1313"/>
                  </a:lnTo>
                  <a:lnTo>
                    <a:pt x="1938" y="1313"/>
                  </a:lnTo>
                  <a:lnTo>
                    <a:pt x="1938" y="1313"/>
                  </a:lnTo>
                  <a:lnTo>
                    <a:pt x="1938" y="1310"/>
                  </a:lnTo>
                  <a:lnTo>
                    <a:pt x="1938" y="1310"/>
                  </a:lnTo>
                  <a:lnTo>
                    <a:pt x="1938" y="1307"/>
                  </a:lnTo>
                  <a:lnTo>
                    <a:pt x="1938" y="1307"/>
                  </a:lnTo>
                  <a:lnTo>
                    <a:pt x="1935" y="1307"/>
                  </a:lnTo>
                  <a:lnTo>
                    <a:pt x="1935" y="1303"/>
                  </a:lnTo>
                  <a:lnTo>
                    <a:pt x="1935" y="1303"/>
                  </a:lnTo>
                  <a:lnTo>
                    <a:pt x="1935" y="1303"/>
                  </a:lnTo>
                  <a:lnTo>
                    <a:pt x="1935" y="1303"/>
                  </a:lnTo>
                  <a:lnTo>
                    <a:pt x="1935" y="1303"/>
                  </a:lnTo>
                  <a:lnTo>
                    <a:pt x="1935" y="1300"/>
                  </a:lnTo>
                  <a:lnTo>
                    <a:pt x="1935" y="1300"/>
                  </a:lnTo>
                  <a:lnTo>
                    <a:pt x="1932" y="1300"/>
                  </a:lnTo>
                  <a:lnTo>
                    <a:pt x="1929" y="1303"/>
                  </a:lnTo>
                  <a:lnTo>
                    <a:pt x="1929" y="1303"/>
                  </a:lnTo>
                  <a:lnTo>
                    <a:pt x="1929" y="1307"/>
                  </a:lnTo>
                  <a:lnTo>
                    <a:pt x="1926" y="1307"/>
                  </a:lnTo>
                  <a:lnTo>
                    <a:pt x="1926" y="1307"/>
                  </a:lnTo>
                  <a:lnTo>
                    <a:pt x="1923" y="1307"/>
                  </a:lnTo>
                  <a:lnTo>
                    <a:pt x="1920" y="1310"/>
                  </a:lnTo>
                  <a:lnTo>
                    <a:pt x="1920" y="1310"/>
                  </a:lnTo>
                  <a:lnTo>
                    <a:pt x="1917" y="1310"/>
                  </a:lnTo>
                  <a:lnTo>
                    <a:pt x="1911" y="1313"/>
                  </a:lnTo>
                  <a:lnTo>
                    <a:pt x="1908" y="1313"/>
                  </a:lnTo>
                  <a:lnTo>
                    <a:pt x="1905" y="1316"/>
                  </a:lnTo>
                  <a:lnTo>
                    <a:pt x="1902" y="1316"/>
                  </a:lnTo>
                  <a:lnTo>
                    <a:pt x="1899" y="1319"/>
                  </a:lnTo>
                  <a:lnTo>
                    <a:pt x="1896" y="1319"/>
                  </a:lnTo>
                  <a:lnTo>
                    <a:pt x="1896" y="1319"/>
                  </a:lnTo>
                  <a:lnTo>
                    <a:pt x="1893" y="1316"/>
                  </a:lnTo>
                  <a:lnTo>
                    <a:pt x="1890" y="1316"/>
                  </a:lnTo>
                  <a:lnTo>
                    <a:pt x="1890" y="1316"/>
                  </a:lnTo>
                  <a:lnTo>
                    <a:pt x="1890" y="1316"/>
                  </a:lnTo>
                  <a:lnTo>
                    <a:pt x="1890" y="1316"/>
                  </a:lnTo>
                  <a:lnTo>
                    <a:pt x="1890" y="1316"/>
                  </a:lnTo>
                  <a:lnTo>
                    <a:pt x="1887" y="1319"/>
                  </a:lnTo>
                  <a:lnTo>
                    <a:pt x="1887" y="1319"/>
                  </a:lnTo>
                  <a:lnTo>
                    <a:pt x="1887" y="1316"/>
                  </a:lnTo>
                  <a:lnTo>
                    <a:pt x="1887" y="1316"/>
                  </a:lnTo>
                  <a:lnTo>
                    <a:pt x="1887" y="1313"/>
                  </a:lnTo>
                  <a:lnTo>
                    <a:pt x="1890" y="1313"/>
                  </a:lnTo>
                  <a:lnTo>
                    <a:pt x="1890" y="1310"/>
                  </a:lnTo>
                  <a:lnTo>
                    <a:pt x="1890" y="1310"/>
                  </a:lnTo>
                  <a:lnTo>
                    <a:pt x="1890" y="1310"/>
                  </a:lnTo>
                  <a:lnTo>
                    <a:pt x="1890" y="1310"/>
                  </a:lnTo>
                  <a:lnTo>
                    <a:pt x="1887" y="1310"/>
                  </a:lnTo>
                  <a:lnTo>
                    <a:pt x="1887" y="1310"/>
                  </a:lnTo>
                  <a:lnTo>
                    <a:pt x="1884" y="1310"/>
                  </a:lnTo>
                  <a:lnTo>
                    <a:pt x="1881" y="1310"/>
                  </a:lnTo>
                  <a:lnTo>
                    <a:pt x="1881" y="1310"/>
                  </a:lnTo>
                  <a:lnTo>
                    <a:pt x="1881" y="1310"/>
                  </a:lnTo>
                  <a:lnTo>
                    <a:pt x="1878" y="1313"/>
                  </a:lnTo>
                  <a:lnTo>
                    <a:pt x="1875" y="1313"/>
                  </a:lnTo>
                  <a:lnTo>
                    <a:pt x="1869" y="1316"/>
                  </a:lnTo>
                  <a:lnTo>
                    <a:pt x="1866" y="1316"/>
                  </a:lnTo>
                  <a:lnTo>
                    <a:pt x="1866" y="1316"/>
                  </a:lnTo>
                  <a:lnTo>
                    <a:pt x="1863" y="1313"/>
                  </a:lnTo>
                  <a:lnTo>
                    <a:pt x="1863" y="1313"/>
                  </a:lnTo>
                  <a:lnTo>
                    <a:pt x="1863" y="1313"/>
                  </a:lnTo>
                  <a:close/>
                  <a:moveTo>
                    <a:pt x="1896" y="1307"/>
                  </a:moveTo>
                  <a:lnTo>
                    <a:pt x="1899" y="1307"/>
                  </a:lnTo>
                  <a:lnTo>
                    <a:pt x="1899" y="1307"/>
                  </a:lnTo>
                  <a:lnTo>
                    <a:pt x="1896" y="1307"/>
                  </a:lnTo>
                  <a:lnTo>
                    <a:pt x="1896" y="1307"/>
                  </a:lnTo>
                  <a:lnTo>
                    <a:pt x="1896" y="1307"/>
                  </a:lnTo>
                  <a:lnTo>
                    <a:pt x="1896" y="1307"/>
                  </a:lnTo>
                  <a:lnTo>
                    <a:pt x="1896" y="1307"/>
                  </a:lnTo>
                  <a:lnTo>
                    <a:pt x="1896" y="1307"/>
                  </a:lnTo>
                  <a:close/>
                  <a:moveTo>
                    <a:pt x="1896" y="1310"/>
                  </a:moveTo>
                  <a:lnTo>
                    <a:pt x="1896" y="1310"/>
                  </a:lnTo>
                  <a:lnTo>
                    <a:pt x="1896" y="1310"/>
                  </a:lnTo>
                  <a:lnTo>
                    <a:pt x="1893" y="1310"/>
                  </a:lnTo>
                  <a:lnTo>
                    <a:pt x="1893" y="1310"/>
                  </a:lnTo>
                  <a:lnTo>
                    <a:pt x="1893" y="1310"/>
                  </a:lnTo>
                  <a:lnTo>
                    <a:pt x="1893" y="1310"/>
                  </a:lnTo>
                  <a:lnTo>
                    <a:pt x="1896" y="1310"/>
                  </a:lnTo>
                  <a:close/>
                  <a:moveTo>
                    <a:pt x="1935" y="1300"/>
                  </a:moveTo>
                  <a:lnTo>
                    <a:pt x="1935" y="1303"/>
                  </a:lnTo>
                  <a:lnTo>
                    <a:pt x="1935" y="1303"/>
                  </a:lnTo>
                  <a:lnTo>
                    <a:pt x="1938" y="1303"/>
                  </a:lnTo>
                  <a:lnTo>
                    <a:pt x="1938" y="1303"/>
                  </a:lnTo>
                  <a:lnTo>
                    <a:pt x="1938" y="1303"/>
                  </a:lnTo>
                  <a:lnTo>
                    <a:pt x="1938" y="1303"/>
                  </a:lnTo>
                  <a:lnTo>
                    <a:pt x="1938" y="1303"/>
                  </a:lnTo>
                  <a:lnTo>
                    <a:pt x="1938" y="1303"/>
                  </a:lnTo>
                  <a:lnTo>
                    <a:pt x="1938" y="1303"/>
                  </a:lnTo>
                  <a:lnTo>
                    <a:pt x="1938" y="1303"/>
                  </a:lnTo>
                  <a:lnTo>
                    <a:pt x="1938" y="1307"/>
                  </a:lnTo>
                  <a:lnTo>
                    <a:pt x="1938" y="1307"/>
                  </a:lnTo>
                  <a:lnTo>
                    <a:pt x="1938" y="1307"/>
                  </a:lnTo>
                  <a:lnTo>
                    <a:pt x="1938" y="1307"/>
                  </a:lnTo>
                  <a:lnTo>
                    <a:pt x="1941" y="1307"/>
                  </a:lnTo>
                  <a:lnTo>
                    <a:pt x="1941" y="1303"/>
                  </a:lnTo>
                  <a:lnTo>
                    <a:pt x="1941" y="1303"/>
                  </a:lnTo>
                  <a:lnTo>
                    <a:pt x="1945" y="1300"/>
                  </a:lnTo>
                  <a:lnTo>
                    <a:pt x="1948" y="1297"/>
                  </a:lnTo>
                  <a:lnTo>
                    <a:pt x="1948" y="1297"/>
                  </a:lnTo>
                  <a:lnTo>
                    <a:pt x="1948" y="1297"/>
                  </a:lnTo>
                  <a:lnTo>
                    <a:pt x="1948" y="1297"/>
                  </a:lnTo>
                  <a:lnTo>
                    <a:pt x="1948" y="1297"/>
                  </a:lnTo>
                  <a:lnTo>
                    <a:pt x="1951" y="1297"/>
                  </a:lnTo>
                  <a:lnTo>
                    <a:pt x="1954" y="1294"/>
                  </a:lnTo>
                  <a:lnTo>
                    <a:pt x="1951" y="1294"/>
                  </a:lnTo>
                  <a:lnTo>
                    <a:pt x="1951" y="1294"/>
                  </a:lnTo>
                  <a:lnTo>
                    <a:pt x="1948" y="1294"/>
                  </a:lnTo>
                  <a:lnTo>
                    <a:pt x="1945" y="1294"/>
                  </a:lnTo>
                  <a:lnTo>
                    <a:pt x="1941" y="1297"/>
                  </a:lnTo>
                  <a:lnTo>
                    <a:pt x="1938" y="1297"/>
                  </a:lnTo>
                  <a:lnTo>
                    <a:pt x="1935" y="1300"/>
                  </a:lnTo>
                  <a:lnTo>
                    <a:pt x="1935" y="1300"/>
                  </a:lnTo>
                  <a:close/>
                  <a:moveTo>
                    <a:pt x="1948" y="1261"/>
                  </a:moveTo>
                  <a:lnTo>
                    <a:pt x="1948" y="1261"/>
                  </a:lnTo>
                  <a:lnTo>
                    <a:pt x="1948" y="1261"/>
                  </a:lnTo>
                  <a:lnTo>
                    <a:pt x="1948" y="1261"/>
                  </a:lnTo>
                  <a:lnTo>
                    <a:pt x="1951" y="1261"/>
                  </a:lnTo>
                  <a:lnTo>
                    <a:pt x="1951" y="1261"/>
                  </a:lnTo>
                  <a:lnTo>
                    <a:pt x="1951" y="1261"/>
                  </a:lnTo>
                  <a:lnTo>
                    <a:pt x="1954" y="1261"/>
                  </a:lnTo>
                  <a:lnTo>
                    <a:pt x="1954" y="1258"/>
                  </a:lnTo>
                  <a:lnTo>
                    <a:pt x="1954" y="1258"/>
                  </a:lnTo>
                  <a:lnTo>
                    <a:pt x="1951" y="1258"/>
                  </a:lnTo>
                  <a:lnTo>
                    <a:pt x="1951" y="1258"/>
                  </a:lnTo>
                  <a:lnTo>
                    <a:pt x="1948" y="1258"/>
                  </a:lnTo>
                  <a:lnTo>
                    <a:pt x="1948" y="1258"/>
                  </a:lnTo>
                  <a:lnTo>
                    <a:pt x="1945" y="1258"/>
                  </a:lnTo>
                  <a:lnTo>
                    <a:pt x="1948" y="1261"/>
                  </a:lnTo>
                  <a:lnTo>
                    <a:pt x="1948" y="1261"/>
                  </a:lnTo>
                  <a:close/>
                  <a:moveTo>
                    <a:pt x="1923" y="1282"/>
                  </a:moveTo>
                  <a:lnTo>
                    <a:pt x="1923" y="1285"/>
                  </a:lnTo>
                  <a:lnTo>
                    <a:pt x="1923" y="1285"/>
                  </a:lnTo>
                  <a:lnTo>
                    <a:pt x="1923" y="1285"/>
                  </a:lnTo>
                  <a:lnTo>
                    <a:pt x="1926" y="1285"/>
                  </a:lnTo>
                  <a:lnTo>
                    <a:pt x="1926" y="1285"/>
                  </a:lnTo>
                  <a:lnTo>
                    <a:pt x="1929" y="1282"/>
                  </a:lnTo>
                  <a:lnTo>
                    <a:pt x="1929" y="1282"/>
                  </a:lnTo>
                  <a:lnTo>
                    <a:pt x="1926" y="1282"/>
                  </a:lnTo>
                  <a:lnTo>
                    <a:pt x="1926" y="1282"/>
                  </a:lnTo>
                  <a:lnTo>
                    <a:pt x="1929" y="1282"/>
                  </a:lnTo>
                  <a:lnTo>
                    <a:pt x="1935" y="1279"/>
                  </a:lnTo>
                  <a:lnTo>
                    <a:pt x="1935" y="1279"/>
                  </a:lnTo>
                  <a:lnTo>
                    <a:pt x="1935" y="1279"/>
                  </a:lnTo>
                  <a:lnTo>
                    <a:pt x="1935" y="1279"/>
                  </a:lnTo>
                  <a:lnTo>
                    <a:pt x="1938" y="1276"/>
                  </a:lnTo>
                  <a:lnTo>
                    <a:pt x="1938" y="1276"/>
                  </a:lnTo>
                  <a:lnTo>
                    <a:pt x="1935" y="1276"/>
                  </a:lnTo>
                  <a:lnTo>
                    <a:pt x="1932" y="1279"/>
                  </a:lnTo>
                  <a:lnTo>
                    <a:pt x="1923" y="1282"/>
                  </a:lnTo>
                  <a:lnTo>
                    <a:pt x="1923" y="1282"/>
                  </a:lnTo>
                  <a:lnTo>
                    <a:pt x="1923" y="1282"/>
                  </a:lnTo>
                  <a:lnTo>
                    <a:pt x="1923" y="1282"/>
                  </a:lnTo>
                  <a:lnTo>
                    <a:pt x="1923" y="1282"/>
                  </a:lnTo>
                  <a:close/>
                  <a:moveTo>
                    <a:pt x="1893" y="1310"/>
                  </a:moveTo>
                  <a:lnTo>
                    <a:pt x="1890" y="1313"/>
                  </a:lnTo>
                  <a:lnTo>
                    <a:pt x="1890" y="1313"/>
                  </a:lnTo>
                  <a:lnTo>
                    <a:pt x="1890" y="1313"/>
                  </a:lnTo>
                  <a:lnTo>
                    <a:pt x="1890" y="1313"/>
                  </a:lnTo>
                  <a:lnTo>
                    <a:pt x="1890" y="1313"/>
                  </a:lnTo>
                  <a:lnTo>
                    <a:pt x="1893" y="1313"/>
                  </a:lnTo>
                  <a:lnTo>
                    <a:pt x="1893" y="1313"/>
                  </a:lnTo>
                  <a:lnTo>
                    <a:pt x="1893" y="1313"/>
                  </a:lnTo>
                  <a:lnTo>
                    <a:pt x="1893" y="1310"/>
                  </a:lnTo>
                  <a:lnTo>
                    <a:pt x="1893" y="1310"/>
                  </a:lnTo>
                  <a:lnTo>
                    <a:pt x="1893" y="1310"/>
                  </a:lnTo>
                  <a:close/>
                  <a:moveTo>
                    <a:pt x="2026" y="1325"/>
                  </a:moveTo>
                  <a:lnTo>
                    <a:pt x="2026" y="1325"/>
                  </a:lnTo>
                  <a:lnTo>
                    <a:pt x="2026" y="1325"/>
                  </a:lnTo>
                  <a:lnTo>
                    <a:pt x="2026" y="1325"/>
                  </a:lnTo>
                  <a:lnTo>
                    <a:pt x="2026" y="1328"/>
                  </a:lnTo>
                  <a:lnTo>
                    <a:pt x="2029" y="1328"/>
                  </a:lnTo>
                  <a:lnTo>
                    <a:pt x="2029" y="1328"/>
                  </a:lnTo>
                  <a:lnTo>
                    <a:pt x="2029" y="1325"/>
                  </a:lnTo>
                  <a:lnTo>
                    <a:pt x="2026" y="1325"/>
                  </a:lnTo>
                  <a:lnTo>
                    <a:pt x="2026" y="1325"/>
                  </a:lnTo>
                  <a:close/>
                  <a:moveTo>
                    <a:pt x="2964" y="2634"/>
                  </a:moveTo>
                  <a:lnTo>
                    <a:pt x="2964" y="2634"/>
                  </a:lnTo>
                  <a:lnTo>
                    <a:pt x="2961" y="2637"/>
                  </a:lnTo>
                  <a:lnTo>
                    <a:pt x="2961" y="2637"/>
                  </a:lnTo>
                  <a:lnTo>
                    <a:pt x="2964" y="2637"/>
                  </a:lnTo>
                  <a:lnTo>
                    <a:pt x="2967" y="2634"/>
                  </a:lnTo>
                  <a:lnTo>
                    <a:pt x="2967" y="2634"/>
                  </a:lnTo>
                  <a:lnTo>
                    <a:pt x="2967" y="2634"/>
                  </a:lnTo>
                  <a:lnTo>
                    <a:pt x="2964" y="2634"/>
                  </a:lnTo>
                  <a:close/>
                  <a:moveTo>
                    <a:pt x="2827" y="2868"/>
                  </a:moveTo>
                  <a:lnTo>
                    <a:pt x="2824" y="2865"/>
                  </a:lnTo>
                  <a:lnTo>
                    <a:pt x="2821" y="2871"/>
                  </a:lnTo>
                  <a:lnTo>
                    <a:pt x="2824" y="2871"/>
                  </a:lnTo>
                  <a:lnTo>
                    <a:pt x="2824" y="2871"/>
                  </a:lnTo>
                  <a:lnTo>
                    <a:pt x="2827" y="2871"/>
                  </a:lnTo>
                  <a:lnTo>
                    <a:pt x="2827" y="2871"/>
                  </a:lnTo>
                  <a:lnTo>
                    <a:pt x="2827" y="2868"/>
                  </a:lnTo>
                  <a:lnTo>
                    <a:pt x="2827" y="2868"/>
                  </a:lnTo>
                  <a:lnTo>
                    <a:pt x="2827" y="2868"/>
                  </a:lnTo>
                  <a:lnTo>
                    <a:pt x="2827" y="2868"/>
                  </a:lnTo>
                  <a:close/>
                  <a:moveTo>
                    <a:pt x="2849" y="2853"/>
                  </a:moveTo>
                  <a:lnTo>
                    <a:pt x="2849" y="2853"/>
                  </a:lnTo>
                  <a:lnTo>
                    <a:pt x="2849" y="2853"/>
                  </a:lnTo>
                  <a:lnTo>
                    <a:pt x="2845" y="2853"/>
                  </a:lnTo>
                  <a:lnTo>
                    <a:pt x="2845" y="2853"/>
                  </a:lnTo>
                  <a:lnTo>
                    <a:pt x="2845" y="2856"/>
                  </a:lnTo>
                  <a:lnTo>
                    <a:pt x="2849" y="2856"/>
                  </a:lnTo>
                  <a:lnTo>
                    <a:pt x="2849" y="2853"/>
                  </a:lnTo>
                  <a:lnTo>
                    <a:pt x="2852" y="2853"/>
                  </a:lnTo>
                  <a:lnTo>
                    <a:pt x="2849" y="2853"/>
                  </a:lnTo>
                  <a:lnTo>
                    <a:pt x="2849" y="2853"/>
                  </a:lnTo>
                  <a:close/>
                  <a:moveTo>
                    <a:pt x="3021" y="3631"/>
                  </a:moveTo>
                  <a:lnTo>
                    <a:pt x="3021" y="3628"/>
                  </a:lnTo>
                  <a:lnTo>
                    <a:pt x="3021" y="3628"/>
                  </a:lnTo>
                  <a:lnTo>
                    <a:pt x="3018" y="3628"/>
                  </a:lnTo>
                  <a:lnTo>
                    <a:pt x="3018" y="3628"/>
                  </a:lnTo>
                  <a:lnTo>
                    <a:pt x="3018" y="3625"/>
                  </a:lnTo>
                  <a:lnTo>
                    <a:pt x="3015" y="3622"/>
                  </a:lnTo>
                  <a:lnTo>
                    <a:pt x="3015" y="3622"/>
                  </a:lnTo>
                  <a:lnTo>
                    <a:pt x="3015" y="3618"/>
                  </a:lnTo>
                  <a:lnTo>
                    <a:pt x="3012" y="3618"/>
                  </a:lnTo>
                  <a:lnTo>
                    <a:pt x="3012" y="3618"/>
                  </a:lnTo>
                  <a:lnTo>
                    <a:pt x="3012" y="3622"/>
                  </a:lnTo>
                  <a:lnTo>
                    <a:pt x="3012" y="3622"/>
                  </a:lnTo>
                  <a:lnTo>
                    <a:pt x="3009" y="3618"/>
                  </a:lnTo>
                  <a:lnTo>
                    <a:pt x="3006" y="3618"/>
                  </a:lnTo>
                  <a:lnTo>
                    <a:pt x="3006" y="3615"/>
                  </a:lnTo>
                  <a:lnTo>
                    <a:pt x="3006" y="3615"/>
                  </a:lnTo>
                  <a:lnTo>
                    <a:pt x="3003" y="3615"/>
                  </a:lnTo>
                  <a:lnTo>
                    <a:pt x="3003" y="3615"/>
                  </a:lnTo>
                  <a:lnTo>
                    <a:pt x="3003" y="3612"/>
                  </a:lnTo>
                  <a:lnTo>
                    <a:pt x="3000" y="3612"/>
                  </a:lnTo>
                  <a:lnTo>
                    <a:pt x="3000" y="3615"/>
                  </a:lnTo>
                  <a:lnTo>
                    <a:pt x="2997" y="3612"/>
                  </a:lnTo>
                  <a:lnTo>
                    <a:pt x="2994" y="3612"/>
                  </a:lnTo>
                  <a:lnTo>
                    <a:pt x="2991" y="3612"/>
                  </a:lnTo>
                  <a:lnTo>
                    <a:pt x="2991" y="3612"/>
                  </a:lnTo>
                  <a:lnTo>
                    <a:pt x="2988" y="3612"/>
                  </a:lnTo>
                  <a:lnTo>
                    <a:pt x="2979" y="3612"/>
                  </a:lnTo>
                  <a:lnTo>
                    <a:pt x="2979" y="3612"/>
                  </a:lnTo>
                  <a:lnTo>
                    <a:pt x="2979" y="3612"/>
                  </a:lnTo>
                  <a:lnTo>
                    <a:pt x="2985" y="3612"/>
                  </a:lnTo>
                  <a:lnTo>
                    <a:pt x="2985" y="3612"/>
                  </a:lnTo>
                  <a:lnTo>
                    <a:pt x="2985" y="3615"/>
                  </a:lnTo>
                  <a:lnTo>
                    <a:pt x="2985" y="3615"/>
                  </a:lnTo>
                  <a:lnTo>
                    <a:pt x="2988" y="3615"/>
                  </a:lnTo>
                  <a:lnTo>
                    <a:pt x="2997" y="3618"/>
                  </a:lnTo>
                  <a:lnTo>
                    <a:pt x="2997" y="3622"/>
                  </a:lnTo>
                  <a:lnTo>
                    <a:pt x="3000" y="3622"/>
                  </a:lnTo>
                  <a:lnTo>
                    <a:pt x="3003" y="3622"/>
                  </a:lnTo>
                  <a:lnTo>
                    <a:pt x="3003" y="3622"/>
                  </a:lnTo>
                  <a:lnTo>
                    <a:pt x="3003" y="3625"/>
                  </a:lnTo>
                  <a:lnTo>
                    <a:pt x="3006" y="3625"/>
                  </a:lnTo>
                  <a:lnTo>
                    <a:pt x="3006" y="3625"/>
                  </a:lnTo>
                  <a:lnTo>
                    <a:pt x="3009" y="3628"/>
                  </a:lnTo>
                  <a:lnTo>
                    <a:pt x="3009" y="3628"/>
                  </a:lnTo>
                  <a:lnTo>
                    <a:pt x="3012" y="3628"/>
                  </a:lnTo>
                  <a:lnTo>
                    <a:pt x="3012" y="3631"/>
                  </a:lnTo>
                  <a:lnTo>
                    <a:pt x="3015" y="3634"/>
                  </a:lnTo>
                  <a:lnTo>
                    <a:pt x="3018" y="3637"/>
                  </a:lnTo>
                  <a:lnTo>
                    <a:pt x="3018" y="3637"/>
                  </a:lnTo>
                  <a:lnTo>
                    <a:pt x="3021" y="3637"/>
                  </a:lnTo>
                  <a:lnTo>
                    <a:pt x="3024" y="3634"/>
                  </a:lnTo>
                  <a:lnTo>
                    <a:pt x="3024" y="3634"/>
                  </a:lnTo>
                  <a:lnTo>
                    <a:pt x="3021" y="3631"/>
                  </a:lnTo>
                  <a:lnTo>
                    <a:pt x="3021" y="3631"/>
                  </a:lnTo>
                  <a:close/>
                  <a:moveTo>
                    <a:pt x="2639" y="1291"/>
                  </a:moveTo>
                  <a:lnTo>
                    <a:pt x="2639" y="1291"/>
                  </a:lnTo>
                  <a:lnTo>
                    <a:pt x="2639" y="1291"/>
                  </a:lnTo>
                  <a:lnTo>
                    <a:pt x="2639" y="1291"/>
                  </a:lnTo>
                  <a:lnTo>
                    <a:pt x="2639" y="1294"/>
                  </a:lnTo>
                  <a:lnTo>
                    <a:pt x="2636" y="1294"/>
                  </a:lnTo>
                  <a:lnTo>
                    <a:pt x="2636" y="1294"/>
                  </a:lnTo>
                  <a:lnTo>
                    <a:pt x="2636" y="1297"/>
                  </a:lnTo>
                  <a:lnTo>
                    <a:pt x="2636" y="1297"/>
                  </a:lnTo>
                  <a:lnTo>
                    <a:pt x="2639" y="1294"/>
                  </a:lnTo>
                  <a:lnTo>
                    <a:pt x="2639" y="1291"/>
                  </a:lnTo>
                  <a:lnTo>
                    <a:pt x="2639" y="1291"/>
                  </a:lnTo>
                  <a:close/>
                  <a:moveTo>
                    <a:pt x="2560" y="3543"/>
                  </a:moveTo>
                  <a:lnTo>
                    <a:pt x="2560" y="3543"/>
                  </a:lnTo>
                  <a:lnTo>
                    <a:pt x="2563" y="3543"/>
                  </a:lnTo>
                  <a:lnTo>
                    <a:pt x="2560" y="3539"/>
                  </a:lnTo>
                  <a:lnTo>
                    <a:pt x="2560" y="3539"/>
                  </a:lnTo>
                  <a:lnTo>
                    <a:pt x="2554" y="3539"/>
                  </a:lnTo>
                  <a:lnTo>
                    <a:pt x="2554" y="3539"/>
                  </a:lnTo>
                  <a:lnTo>
                    <a:pt x="2554" y="3539"/>
                  </a:lnTo>
                  <a:lnTo>
                    <a:pt x="2554" y="3543"/>
                  </a:lnTo>
                  <a:lnTo>
                    <a:pt x="2554" y="3543"/>
                  </a:lnTo>
                  <a:lnTo>
                    <a:pt x="2554" y="3543"/>
                  </a:lnTo>
                  <a:lnTo>
                    <a:pt x="2554" y="3543"/>
                  </a:lnTo>
                  <a:lnTo>
                    <a:pt x="2548" y="3543"/>
                  </a:lnTo>
                  <a:lnTo>
                    <a:pt x="2548" y="3539"/>
                  </a:lnTo>
                  <a:lnTo>
                    <a:pt x="2548" y="3539"/>
                  </a:lnTo>
                  <a:lnTo>
                    <a:pt x="2548" y="3539"/>
                  </a:lnTo>
                  <a:lnTo>
                    <a:pt x="2551" y="3539"/>
                  </a:lnTo>
                  <a:lnTo>
                    <a:pt x="2551" y="3536"/>
                  </a:lnTo>
                  <a:lnTo>
                    <a:pt x="2551" y="3536"/>
                  </a:lnTo>
                  <a:lnTo>
                    <a:pt x="2548" y="3536"/>
                  </a:lnTo>
                  <a:lnTo>
                    <a:pt x="2545" y="3536"/>
                  </a:lnTo>
                  <a:lnTo>
                    <a:pt x="2542" y="3536"/>
                  </a:lnTo>
                  <a:lnTo>
                    <a:pt x="2539" y="3536"/>
                  </a:lnTo>
                  <a:lnTo>
                    <a:pt x="2539" y="3536"/>
                  </a:lnTo>
                  <a:lnTo>
                    <a:pt x="2536" y="3543"/>
                  </a:lnTo>
                  <a:lnTo>
                    <a:pt x="2536" y="3543"/>
                  </a:lnTo>
                  <a:lnTo>
                    <a:pt x="2536" y="3546"/>
                  </a:lnTo>
                  <a:lnTo>
                    <a:pt x="2536" y="3546"/>
                  </a:lnTo>
                  <a:lnTo>
                    <a:pt x="2536" y="3546"/>
                  </a:lnTo>
                  <a:lnTo>
                    <a:pt x="2533" y="3549"/>
                  </a:lnTo>
                  <a:lnTo>
                    <a:pt x="2533" y="3549"/>
                  </a:lnTo>
                  <a:lnTo>
                    <a:pt x="2530" y="3549"/>
                  </a:lnTo>
                  <a:lnTo>
                    <a:pt x="2527" y="3552"/>
                  </a:lnTo>
                  <a:lnTo>
                    <a:pt x="2527" y="3555"/>
                  </a:lnTo>
                  <a:lnTo>
                    <a:pt x="2524" y="3558"/>
                  </a:lnTo>
                  <a:lnTo>
                    <a:pt x="2524" y="3558"/>
                  </a:lnTo>
                  <a:lnTo>
                    <a:pt x="2527" y="3561"/>
                  </a:lnTo>
                  <a:lnTo>
                    <a:pt x="2530" y="3564"/>
                  </a:lnTo>
                  <a:lnTo>
                    <a:pt x="2530" y="3561"/>
                  </a:lnTo>
                  <a:lnTo>
                    <a:pt x="2533" y="3561"/>
                  </a:lnTo>
                  <a:lnTo>
                    <a:pt x="2533" y="3561"/>
                  </a:lnTo>
                  <a:lnTo>
                    <a:pt x="2536" y="3561"/>
                  </a:lnTo>
                  <a:lnTo>
                    <a:pt x="2533" y="3555"/>
                  </a:lnTo>
                  <a:lnTo>
                    <a:pt x="2536" y="3555"/>
                  </a:lnTo>
                  <a:lnTo>
                    <a:pt x="2545" y="3558"/>
                  </a:lnTo>
                  <a:lnTo>
                    <a:pt x="2545" y="3555"/>
                  </a:lnTo>
                  <a:lnTo>
                    <a:pt x="2545" y="3555"/>
                  </a:lnTo>
                  <a:lnTo>
                    <a:pt x="2545" y="3555"/>
                  </a:lnTo>
                  <a:lnTo>
                    <a:pt x="2551" y="3552"/>
                  </a:lnTo>
                  <a:lnTo>
                    <a:pt x="2554" y="3552"/>
                  </a:lnTo>
                  <a:lnTo>
                    <a:pt x="2554" y="3549"/>
                  </a:lnTo>
                  <a:lnTo>
                    <a:pt x="2560" y="3549"/>
                  </a:lnTo>
                  <a:lnTo>
                    <a:pt x="2563" y="3546"/>
                  </a:lnTo>
                  <a:lnTo>
                    <a:pt x="2563" y="3546"/>
                  </a:lnTo>
                  <a:lnTo>
                    <a:pt x="2563" y="3546"/>
                  </a:lnTo>
                  <a:lnTo>
                    <a:pt x="2560" y="3546"/>
                  </a:lnTo>
                  <a:lnTo>
                    <a:pt x="2560" y="3543"/>
                  </a:lnTo>
                  <a:close/>
                  <a:moveTo>
                    <a:pt x="2023" y="1337"/>
                  </a:moveTo>
                  <a:lnTo>
                    <a:pt x="2020" y="1337"/>
                  </a:lnTo>
                  <a:lnTo>
                    <a:pt x="2020" y="1337"/>
                  </a:lnTo>
                  <a:lnTo>
                    <a:pt x="2020" y="1337"/>
                  </a:lnTo>
                  <a:lnTo>
                    <a:pt x="2020" y="1340"/>
                  </a:lnTo>
                  <a:lnTo>
                    <a:pt x="2020" y="1340"/>
                  </a:lnTo>
                  <a:lnTo>
                    <a:pt x="2023" y="1340"/>
                  </a:lnTo>
                  <a:lnTo>
                    <a:pt x="2023" y="1340"/>
                  </a:lnTo>
                  <a:lnTo>
                    <a:pt x="2023" y="1340"/>
                  </a:lnTo>
                  <a:lnTo>
                    <a:pt x="2023" y="1340"/>
                  </a:lnTo>
                  <a:lnTo>
                    <a:pt x="2023" y="1337"/>
                  </a:lnTo>
                  <a:close/>
                  <a:moveTo>
                    <a:pt x="2758" y="2950"/>
                  </a:moveTo>
                  <a:lnTo>
                    <a:pt x="2758" y="2950"/>
                  </a:lnTo>
                  <a:lnTo>
                    <a:pt x="2758" y="2953"/>
                  </a:lnTo>
                  <a:lnTo>
                    <a:pt x="2758" y="2956"/>
                  </a:lnTo>
                  <a:lnTo>
                    <a:pt x="2758" y="2956"/>
                  </a:lnTo>
                  <a:lnTo>
                    <a:pt x="2758" y="2956"/>
                  </a:lnTo>
                  <a:lnTo>
                    <a:pt x="2761" y="2953"/>
                  </a:lnTo>
                  <a:lnTo>
                    <a:pt x="2761" y="2950"/>
                  </a:lnTo>
                  <a:lnTo>
                    <a:pt x="2761" y="2947"/>
                  </a:lnTo>
                  <a:lnTo>
                    <a:pt x="2758" y="2950"/>
                  </a:lnTo>
                  <a:close/>
                  <a:moveTo>
                    <a:pt x="2136" y="1410"/>
                  </a:moveTo>
                  <a:lnTo>
                    <a:pt x="2136" y="1410"/>
                  </a:lnTo>
                  <a:lnTo>
                    <a:pt x="2136" y="1410"/>
                  </a:lnTo>
                  <a:lnTo>
                    <a:pt x="2136" y="1410"/>
                  </a:lnTo>
                  <a:lnTo>
                    <a:pt x="2136" y="1410"/>
                  </a:lnTo>
                  <a:lnTo>
                    <a:pt x="2136" y="1410"/>
                  </a:lnTo>
                  <a:lnTo>
                    <a:pt x="2136" y="1410"/>
                  </a:lnTo>
                  <a:lnTo>
                    <a:pt x="2136" y="1410"/>
                  </a:lnTo>
                  <a:lnTo>
                    <a:pt x="2136" y="1410"/>
                  </a:lnTo>
                  <a:lnTo>
                    <a:pt x="2136" y="1410"/>
                  </a:lnTo>
                  <a:close/>
                  <a:moveTo>
                    <a:pt x="2548" y="3555"/>
                  </a:moveTo>
                  <a:lnTo>
                    <a:pt x="2548" y="3555"/>
                  </a:lnTo>
                  <a:lnTo>
                    <a:pt x="2548" y="3555"/>
                  </a:lnTo>
                  <a:lnTo>
                    <a:pt x="2548" y="3558"/>
                  </a:lnTo>
                  <a:lnTo>
                    <a:pt x="2551" y="3558"/>
                  </a:lnTo>
                  <a:lnTo>
                    <a:pt x="2548" y="3555"/>
                  </a:lnTo>
                  <a:lnTo>
                    <a:pt x="2548" y="3555"/>
                  </a:lnTo>
                  <a:close/>
                  <a:moveTo>
                    <a:pt x="1990" y="1355"/>
                  </a:moveTo>
                  <a:lnTo>
                    <a:pt x="1987" y="1355"/>
                  </a:lnTo>
                  <a:lnTo>
                    <a:pt x="1987" y="1355"/>
                  </a:lnTo>
                  <a:lnTo>
                    <a:pt x="1987" y="1355"/>
                  </a:lnTo>
                  <a:lnTo>
                    <a:pt x="1990" y="1358"/>
                  </a:lnTo>
                  <a:lnTo>
                    <a:pt x="1990" y="1358"/>
                  </a:lnTo>
                  <a:lnTo>
                    <a:pt x="1990" y="1355"/>
                  </a:lnTo>
                  <a:lnTo>
                    <a:pt x="1990" y="1355"/>
                  </a:lnTo>
                  <a:lnTo>
                    <a:pt x="1990" y="1355"/>
                  </a:lnTo>
                  <a:close/>
                  <a:moveTo>
                    <a:pt x="2521" y="3558"/>
                  </a:moveTo>
                  <a:lnTo>
                    <a:pt x="2521" y="3561"/>
                  </a:lnTo>
                  <a:lnTo>
                    <a:pt x="2521" y="3561"/>
                  </a:lnTo>
                  <a:lnTo>
                    <a:pt x="2521" y="3561"/>
                  </a:lnTo>
                  <a:lnTo>
                    <a:pt x="2521" y="3561"/>
                  </a:lnTo>
                  <a:lnTo>
                    <a:pt x="2524" y="3561"/>
                  </a:lnTo>
                  <a:lnTo>
                    <a:pt x="2524" y="3561"/>
                  </a:lnTo>
                  <a:lnTo>
                    <a:pt x="2521" y="3558"/>
                  </a:lnTo>
                  <a:lnTo>
                    <a:pt x="2521" y="3558"/>
                  </a:lnTo>
                  <a:close/>
                  <a:moveTo>
                    <a:pt x="1999" y="1340"/>
                  </a:moveTo>
                  <a:lnTo>
                    <a:pt x="1999" y="1340"/>
                  </a:lnTo>
                  <a:lnTo>
                    <a:pt x="1996" y="1343"/>
                  </a:lnTo>
                  <a:lnTo>
                    <a:pt x="1996" y="1343"/>
                  </a:lnTo>
                  <a:lnTo>
                    <a:pt x="1999" y="1343"/>
                  </a:lnTo>
                  <a:lnTo>
                    <a:pt x="1999" y="1343"/>
                  </a:lnTo>
                  <a:lnTo>
                    <a:pt x="1999" y="1343"/>
                  </a:lnTo>
                  <a:lnTo>
                    <a:pt x="1999" y="1343"/>
                  </a:lnTo>
                  <a:lnTo>
                    <a:pt x="1999" y="1340"/>
                  </a:lnTo>
                  <a:lnTo>
                    <a:pt x="1999" y="1340"/>
                  </a:lnTo>
                  <a:lnTo>
                    <a:pt x="1999" y="1340"/>
                  </a:lnTo>
                  <a:close/>
                  <a:moveTo>
                    <a:pt x="1969" y="1352"/>
                  </a:moveTo>
                  <a:lnTo>
                    <a:pt x="1966" y="1352"/>
                  </a:lnTo>
                  <a:lnTo>
                    <a:pt x="1966" y="1352"/>
                  </a:lnTo>
                  <a:lnTo>
                    <a:pt x="1966" y="1355"/>
                  </a:lnTo>
                  <a:lnTo>
                    <a:pt x="1963" y="1355"/>
                  </a:lnTo>
                  <a:lnTo>
                    <a:pt x="1963" y="1355"/>
                  </a:lnTo>
                  <a:lnTo>
                    <a:pt x="1963" y="1358"/>
                  </a:lnTo>
                  <a:lnTo>
                    <a:pt x="1963" y="1358"/>
                  </a:lnTo>
                  <a:lnTo>
                    <a:pt x="1960" y="1361"/>
                  </a:lnTo>
                  <a:lnTo>
                    <a:pt x="1960" y="1361"/>
                  </a:lnTo>
                  <a:lnTo>
                    <a:pt x="1960" y="1361"/>
                  </a:lnTo>
                  <a:lnTo>
                    <a:pt x="1960" y="1361"/>
                  </a:lnTo>
                  <a:lnTo>
                    <a:pt x="1960" y="1364"/>
                  </a:lnTo>
                  <a:lnTo>
                    <a:pt x="1963" y="1364"/>
                  </a:lnTo>
                  <a:lnTo>
                    <a:pt x="1963" y="1364"/>
                  </a:lnTo>
                  <a:lnTo>
                    <a:pt x="1966" y="1361"/>
                  </a:lnTo>
                  <a:lnTo>
                    <a:pt x="1966" y="1361"/>
                  </a:lnTo>
                  <a:lnTo>
                    <a:pt x="1966" y="1361"/>
                  </a:lnTo>
                  <a:lnTo>
                    <a:pt x="1966" y="1358"/>
                  </a:lnTo>
                  <a:lnTo>
                    <a:pt x="1966" y="1358"/>
                  </a:lnTo>
                  <a:lnTo>
                    <a:pt x="1966" y="1358"/>
                  </a:lnTo>
                  <a:lnTo>
                    <a:pt x="1966" y="1358"/>
                  </a:lnTo>
                  <a:lnTo>
                    <a:pt x="1966" y="1358"/>
                  </a:lnTo>
                  <a:lnTo>
                    <a:pt x="1966" y="1355"/>
                  </a:lnTo>
                  <a:lnTo>
                    <a:pt x="1966" y="1355"/>
                  </a:lnTo>
                  <a:lnTo>
                    <a:pt x="1966" y="1355"/>
                  </a:lnTo>
                  <a:lnTo>
                    <a:pt x="1966" y="1355"/>
                  </a:lnTo>
                  <a:lnTo>
                    <a:pt x="1966" y="1355"/>
                  </a:lnTo>
                  <a:lnTo>
                    <a:pt x="1969" y="1355"/>
                  </a:lnTo>
                  <a:lnTo>
                    <a:pt x="1969" y="1352"/>
                  </a:lnTo>
                  <a:lnTo>
                    <a:pt x="1969" y="1352"/>
                  </a:lnTo>
                  <a:lnTo>
                    <a:pt x="1969" y="1352"/>
                  </a:lnTo>
                  <a:lnTo>
                    <a:pt x="1969" y="1352"/>
                  </a:lnTo>
                  <a:lnTo>
                    <a:pt x="1969" y="1352"/>
                  </a:lnTo>
                  <a:lnTo>
                    <a:pt x="1969" y="1352"/>
                  </a:lnTo>
                  <a:lnTo>
                    <a:pt x="1969" y="1352"/>
                  </a:lnTo>
                  <a:close/>
                  <a:moveTo>
                    <a:pt x="2193" y="1376"/>
                  </a:moveTo>
                  <a:lnTo>
                    <a:pt x="2196" y="1376"/>
                  </a:lnTo>
                  <a:lnTo>
                    <a:pt x="2196" y="1376"/>
                  </a:lnTo>
                  <a:lnTo>
                    <a:pt x="2193" y="1376"/>
                  </a:lnTo>
                  <a:lnTo>
                    <a:pt x="2193" y="1376"/>
                  </a:lnTo>
                  <a:lnTo>
                    <a:pt x="2193" y="1376"/>
                  </a:lnTo>
                  <a:lnTo>
                    <a:pt x="2193" y="1376"/>
                  </a:lnTo>
                  <a:lnTo>
                    <a:pt x="2193" y="1376"/>
                  </a:lnTo>
                  <a:close/>
                  <a:moveTo>
                    <a:pt x="2193" y="1386"/>
                  </a:moveTo>
                  <a:lnTo>
                    <a:pt x="2193" y="1386"/>
                  </a:lnTo>
                  <a:lnTo>
                    <a:pt x="2190" y="1386"/>
                  </a:lnTo>
                  <a:lnTo>
                    <a:pt x="2190" y="1386"/>
                  </a:lnTo>
                  <a:lnTo>
                    <a:pt x="2190" y="1386"/>
                  </a:lnTo>
                  <a:lnTo>
                    <a:pt x="2190" y="1386"/>
                  </a:lnTo>
                  <a:lnTo>
                    <a:pt x="2193" y="1386"/>
                  </a:lnTo>
                  <a:close/>
                  <a:moveTo>
                    <a:pt x="2060" y="1440"/>
                  </a:moveTo>
                  <a:lnTo>
                    <a:pt x="2057" y="1440"/>
                  </a:lnTo>
                  <a:lnTo>
                    <a:pt x="2057" y="1440"/>
                  </a:lnTo>
                  <a:lnTo>
                    <a:pt x="2057" y="1443"/>
                  </a:lnTo>
                  <a:lnTo>
                    <a:pt x="2060" y="1440"/>
                  </a:lnTo>
                  <a:lnTo>
                    <a:pt x="2060" y="1440"/>
                  </a:lnTo>
                  <a:lnTo>
                    <a:pt x="2060" y="1440"/>
                  </a:lnTo>
                  <a:lnTo>
                    <a:pt x="2060" y="1440"/>
                  </a:lnTo>
                  <a:close/>
                  <a:moveTo>
                    <a:pt x="2187" y="1382"/>
                  </a:moveTo>
                  <a:lnTo>
                    <a:pt x="2187" y="1382"/>
                  </a:lnTo>
                  <a:lnTo>
                    <a:pt x="2187" y="1382"/>
                  </a:lnTo>
                  <a:lnTo>
                    <a:pt x="2187" y="1382"/>
                  </a:lnTo>
                  <a:lnTo>
                    <a:pt x="2190" y="1379"/>
                  </a:lnTo>
                  <a:lnTo>
                    <a:pt x="2190" y="1379"/>
                  </a:lnTo>
                  <a:lnTo>
                    <a:pt x="2190" y="1379"/>
                  </a:lnTo>
                  <a:lnTo>
                    <a:pt x="2193" y="1379"/>
                  </a:lnTo>
                  <a:lnTo>
                    <a:pt x="2193" y="1379"/>
                  </a:lnTo>
                  <a:lnTo>
                    <a:pt x="2190" y="1379"/>
                  </a:lnTo>
                  <a:lnTo>
                    <a:pt x="2190" y="1379"/>
                  </a:lnTo>
                  <a:lnTo>
                    <a:pt x="2187" y="1379"/>
                  </a:lnTo>
                  <a:lnTo>
                    <a:pt x="2187" y="1379"/>
                  </a:lnTo>
                  <a:lnTo>
                    <a:pt x="2187" y="1379"/>
                  </a:lnTo>
                  <a:lnTo>
                    <a:pt x="2187" y="1379"/>
                  </a:lnTo>
                  <a:lnTo>
                    <a:pt x="2187" y="1379"/>
                  </a:lnTo>
                  <a:lnTo>
                    <a:pt x="2187" y="1382"/>
                  </a:lnTo>
                  <a:close/>
                  <a:moveTo>
                    <a:pt x="2181" y="1382"/>
                  </a:moveTo>
                  <a:lnTo>
                    <a:pt x="2181" y="1382"/>
                  </a:lnTo>
                  <a:lnTo>
                    <a:pt x="2184" y="1379"/>
                  </a:lnTo>
                  <a:lnTo>
                    <a:pt x="2184" y="1379"/>
                  </a:lnTo>
                  <a:lnTo>
                    <a:pt x="2181" y="1379"/>
                  </a:lnTo>
                  <a:lnTo>
                    <a:pt x="2181" y="1379"/>
                  </a:lnTo>
                  <a:lnTo>
                    <a:pt x="2181" y="1382"/>
                  </a:lnTo>
                  <a:lnTo>
                    <a:pt x="2181" y="1382"/>
                  </a:lnTo>
                  <a:lnTo>
                    <a:pt x="2181" y="1382"/>
                  </a:lnTo>
                  <a:close/>
                  <a:moveTo>
                    <a:pt x="1972" y="1349"/>
                  </a:moveTo>
                  <a:lnTo>
                    <a:pt x="1969" y="1349"/>
                  </a:lnTo>
                  <a:lnTo>
                    <a:pt x="1969" y="1349"/>
                  </a:lnTo>
                  <a:lnTo>
                    <a:pt x="1969" y="1349"/>
                  </a:lnTo>
                  <a:lnTo>
                    <a:pt x="1969" y="1349"/>
                  </a:lnTo>
                  <a:lnTo>
                    <a:pt x="1972" y="1349"/>
                  </a:lnTo>
                  <a:lnTo>
                    <a:pt x="1972" y="1349"/>
                  </a:lnTo>
                  <a:lnTo>
                    <a:pt x="1972" y="1349"/>
                  </a:lnTo>
                  <a:lnTo>
                    <a:pt x="1972" y="1349"/>
                  </a:lnTo>
                  <a:lnTo>
                    <a:pt x="1972" y="1349"/>
                  </a:lnTo>
                  <a:close/>
                  <a:moveTo>
                    <a:pt x="400" y="981"/>
                  </a:moveTo>
                  <a:lnTo>
                    <a:pt x="404" y="975"/>
                  </a:lnTo>
                  <a:lnTo>
                    <a:pt x="404" y="975"/>
                  </a:lnTo>
                  <a:lnTo>
                    <a:pt x="397" y="975"/>
                  </a:lnTo>
                  <a:lnTo>
                    <a:pt x="397" y="978"/>
                  </a:lnTo>
                  <a:lnTo>
                    <a:pt x="394" y="978"/>
                  </a:lnTo>
                  <a:lnTo>
                    <a:pt x="397" y="981"/>
                  </a:lnTo>
                  <a:lnTo>
                    <a:pt x="397" y="981"/>
                  </a:lnTo>
                  <a:lnTo>
                    <a:pt x="400" y="981"/>
                  </a:lnTo>
                  <a:close/>
                  <a:moveTo>
                    <a:pt x="1198" y="1300"/>
                  </a:moveTo>
                  <a:lnTo>
                    <a:pt x="1198" y="1303"/>
                  </a:lnTo>
                  <a:lnTo>
                    <a:pt x="1198" y="1303"/>
                  </a:lnTo>
                  <a:lnTo>
                    <a:pt x="1198" y="1300"/>
                  </a:lnTo>
                  <a:lnTo>
                    <a:pt x="1198" y="1300"/>
                  </a:lnTo>
                  <a:lnTo>
                    <a:pt x="1198" y="1300"/>
                  </a:lnTo>
                  <a:lnTo>
                    <a:pt x="1198" y="1300"/>
                  </a:lnTo>
                  <a:lnTo>
                    <a:pt x="1198" y="1300"/>
                  </a:lnTo>
                  <a:close/>
                  <a:moveTo>
                    <a:pt x="297" y="729"/>
                  </a:moveTo>
                  <a:lnTo>
                    <a:pt x="297" y="729"/>
                  </a:lnTo>
                  <a:lnTo>
                    <a:pt x="294" y="732"/>
                  </a:lnTo>
                  <a:lnTo>
                    <a:pt x="291" y="732"/>
                  </a:lnTo>
                  <a:lnTo>
                    <a:pt x="291" y="732"/>
                  </a:lnTo>
                  <a:lnTo>
                    <a:pt x="291" y="732"/>
                  </a:lnTo>
                  <a:lnTo>
                    <a:pt x="294" y="732"/>
                  </a:lnTo>
                  <a:lnTo>
                    <a:pt x="297" y="729"/>
                  </a:lnTo>
                  <a:close/>
                  <a:moveTo>
                    <a:pt x="1820" y="878"/>
                  </a:moveTo>
                  <a:lnTo>
                    <a:pt x="1820" y="878"/>
                  </a:lnTo>
                  <a:lnTo>
                    <a:pt x="1823" y="878"/>
                  </a:lnTo>
                  <a:lnTo>
                    <a:pt x="1823" y="878"/>
                  </a:lnTo>
                  <a:lnTo>
                    <a:pt x="1826" y="878"/>
                  </a:lnTo>
                  <a:lnTo>
                    <a:pt x="1826" y="878"/>
                  </a:lnTo>
                  <a:lnTo>
                    <a:pt x="1823" y="875"/>
                  </a:lnTo>
                  <a:lnTo>
                    <a:pt x="1820" y="878"/>
                  </a:lnTo>
                  <a:close/>
                  <a:moveTo>
                    <a:pt x="1508" y="705"/>
                  </a:moveTo>
                  <a:lnTo>
                    <a:pt x="1508" y="708"/>
                  </a:lnTo>
                  <a:lnTo>
                    <a:pt x="1511" y="711"/>
                  </a:lnTo>
                  <a:lnTo>
                    <a:pt x="1511" y="711"/>
                  </a:lnTo>
                  <a:lnTo>
                    <a:pt x="1514" y="711"/>
                  </a:lnTo>
                  <a:lnTo>
                    <a:pt x="1514" y="708"/>
                  </a:lnTo>
                  <a:lnTo>
                    <a:pt x="1514" y="708"/>
                  </a:lnTo>
                  <a:lnTo>
                    <a:pt x="1511" y="708"/>
                  </a:lnTo>
                  <a:lnTo>
                    <a:pt x="1508" y="705"/>
                  </a:lnTo>
                  <a:close/>
                  <a:moveTo>
                    <a:pt x="1508" y="693"/>
                  </a:moveTo>
                  <a:lnTo>
                    <a:pt x="1508" y="693"/>
                  </a:lnTo>
                  <a:lnTo>
                    <a:pt x="1511" y="693"/>
                  </a:lnTo>
                  <a:lnTo>
                    <a:pt x="1511" y="696"/>
                  </a:lnTo>
                  <a:lnTo>
                    <a:pt x="1511" y="696"/>
                  </a:lnTo>
                  <a:lnTo>
                    <a:pt x="1514" y="693"/>
                  </a:lnTo>
                  <a:lnTo>
                    <a:pt x="1514" y="690"/>
                  </a:lnTo>
                  <a:lnTo>
                    <a:pt x="1511" y="690"/>
                  </a:lnTo>
                  <a:lnTo>
                    <a:pt x="1511" y="690"/>
                  </a:lnTo>
                  <a:lnTo>
                    <a:pt x="1511" y="690"/>
                  </a:lnTo>
                  <a:lnTo>
                    <a:pt x="1511" y="687"/>
                  </a:lnTo>
                  <a:lnTo>
                    <a:pt x="1511" y="684"/>
                  </a:lnTo>
                  <a:lnTo>
                    <a:pt x="1508" y="684"/>
                  </a:lnTo>
                  <a:lnTo>
                    <a:pt x="1508" y="684"/>
                  </a:lnTo>
                  <a:lnTo>
                    <a:pt x="1508" y="687"/>
                  </a:lnTo>
                  <a:lnTo>
                    <a:pt x="1508" y="687"/>
                  </a:lnTo>
                  <a:lnTo>
                    <a:pt x="1508" y="693"/>
                  </a:lnTo>
                  <a:close/>
                  <a:moveTo>
                    <a:pt x="1204" y="1273"/>
                  </a:moveTo>
                  <a:lnTo>
                    <a:pt x="1204" y="1273"/>
                  </a:lnTo>
                  <a:lnTo>
                    <a:pt x="1204" y="1270"/>
                  </a:lnTo>
                  <a:lnTo>
                    <a:pt x="1204" y="1270"/>
                  </a:lnTo>
                  <a:lnTo>
                    <a:pt x="1204" y="1270"/>
                  </a:lnTo>
                  <a:lnTo>
                    <a:pt x="1201" y="1270"/>
                  </a:lnTo>
                  <a:lnTo>
                    <a:pt x="1201" y="1273"/>
                  </a:lnTo>
                  <a:lnTo>
                    <a:pt x="1201" y="1273"/>
                  </a:lnTo>
                  <a:lnTo>
                    <a:pt x="1201" y="1276"/>
                  </a:lnTo>
                  <a:lnTo>
                    <a:pt x="1201" y="1276"/>
                  </a:lnTo>
                  <a:lnTo>
                    <a:pt x="1201" y="1276"/>
                  </a:lnTo>
                  <a:lnTo>
                    <a:pt x="1204" y="1276"/>
                  </a:lnTo>
                  <a:lnTo>
                    <a:pt x="1204" y="1276"/>
                  </a:lnTo>
                  <a:lnTo>
                    <a:pt x="1204" y="1279"/>
                  </a:lnTo>
                  <a:lnTo>
                    <a:pt x="1204" y="1279"/>
                  </a:lnTo>
                  <a:lnTo>
                    <a:pt x="1204" y="1282"/>
                  </a:lnTo>
                  <a:lnTo>
                    <a:pt x="1207" y="1282"/>
                  </a:lnTo>
                  <a:lnTo>
                    <a:pt x="1207" y="1282"/>
                  </a:lnTo>
                  <a:lnTo>
                    <a:pt x="1207" y="1282"/>
                  </a:lnTo>
                  <a:lnTo>
                    <a:pt x="1207" y="1282"/>
                  </a:lnTo>
                  <a:lnTo>
                    <a:pt x="1207" y="1282"/>
                  </a:lnTo>
                  <a:lnTo>
                    <a:pt x="1207" y="1282"/>
                  </a:lnTo>
                  <a:lnTo>
                    <a:pt x="1207" y="1282"/>
                  </a:lnTo>
                  <a:lnTo>
                    <a:pt x="1207" y="1279"/>
                  </a:lnTo>
                  <a:lnTo>
                    <a:pt x="1204" y="1279"/>
                  </a:lnTo>
                  <a:lnTo>
                    <a:pt x="1204" y="1276"/>
                  </a:lnTo>
                  <a:lnTo>
                    <a:pt x="1204" y="1276"/>
                  </a:lnTo>
                  <a:lnTo>
                    <a:pt x="1204" y="1276"/>
                  </a:lnTo>
                  <a:lnTo>
                    <a:pt x="1201" y="1276"/>
                  </a:lnTo>
                  <a:lnTo>
                    <a:pt x="1201" y="1273"/>
                  </a:lnTo>
                  <a:lnTo>
                    <a:pt x="1204" y="1273"/>
                  </a:lnTo>
                  <a:close/>
                  <a:moveTo>
                    <a:pt x="1195" y="1267"/>
                  </a:moveTo>
                  <a:lnTo>
                    <a:pt x="1192" y="1264"/>
                  </a:lnTo>
                  <a:lnTo>
                    <a:pt x="1192" y="1264"/>
                  </a:lnTo>
                  <a:lnTo>
                    <a:pt x="1192" y="1264"/>
                  </a:lnTo>
                  <a:lnTo>
                    <a:pt x="1192" y="1267"/>
                  </a:lnTo>
                  <a:lnTo>
                    <a:pt x="1192" y="1267"/>
                  </a:lnTo>
                  <a:lnTo>
                    <a:pt x="1192" y="1267"/>
                  </a:lnTo>
                  <a:lnTo>
                    <a:pt x="1195" y="1267"/>
                  </a:lnTo>
                  <a:lnTo>
                    <a:pt x="1195" y="1267"/>
                  </a:lnTo>
                  <a:lnTo>
                    <a:pt x="1195" y="1267"/>
                  </a:lnTo>
                  <a:close/>
                  <a:moveTo>
                    <a:pt x="1207" y="1291"/>
                  </a:moveTo>
                  <a:lnTo>
                    <a:pt x="1207" y="1288"/>
                  </a:lnTo>
                  <a:lnTo>
                    <a:pt x="1204" y="1288"/>
                  </a:lnTo>
                  <a:lnTo>
                    <a:pt x="1204" y="1288"/>
                  </a:lnTo>
                  <a:lnTo>
                    <a:pt x="1204" y="1288"/>
                  </a:lnTo>
                  <a:lnTo>
                    <a:pt x="1204" y="1288"/>
                  </a:lnTo>
                  <a:lnTo>
                    <a:pt x="1204" y="1291"/>
                  </a:lnTo>
                  <a:lnTo>
                    <a:pt x="1204" y="1291"/>
                  </a:lnTo>
                  <a:lnTo>
                    <a:pt x="1207" y="1291"/>
                  </a:lnTo>
                  <a:lnTo>
                    <a:pt x="1207" y="1291"/>
                  </a:lnTo>
                  <a:close/>
                  <a:moveTo>
                    <a:pt x="1207" y="1297"/>
                  </a:moveTo>
                  <a:lnTo>
                    <a:pt x="1207" y="1297"/>
                  </a:lnTo>
                  <a:lnTo>
                    <a:pt x="1207" y="1297"/>
                  </a:lnTo>
                  <a:lnTo>
                    <a:pt x="1207" y="1297"/>
                  </a:lnTo>
                  <a:lnTo>
                    <a:pt x="1207" y="1297"/>
                  </a:lnTo>
                  <a:lnTo>
                    <a:pt x="1207" y="1294"/>
                  </a:lnTo>
                  <a:lnTo>
                    <a:pt x="1207" y="1294"/>
                  </a:lnTo>
                  <a:lnTo>
                    <a:pt x="1207" y="1294"/>
                  </a:lnTo>
                  <a:lnTo>
                    <a:pt x="1207" y="1297"/>
                  </a:lnTo>
                  <a:lnTo>
                    <a:pt x="1204" y="1297"/>
                  </a:lnTo>
                  <a:lnTo>
                    <a:pt x="1207" y="1297"/>
                  </a:lnTo>
                  <a:lnTo>
                    <a:pt x="1207" y="1297"/>
                  </a:lnTo>
                  <a:close/>
                  <a:moveTo>
                    <a:pt x="2609" y="1206"/>
                  </a:moveTo>
                  <a:lnTo>
                    <a:pt x="2609" y="1206"/>
                  </a:lnTo>
                  <a:lnTo>
                    <a:pt x="2609" y="1206"/>
                  </a:lnTo>
                  <a:lnTo>
                    <a:pt x="2609" y="1206"/>
                  </a:lnTo>
                  <a:lnTo>
                    <a:pt x="2612" y="1206"/>
                  </a:lnTo>
                  <a:lnTo>
                    <a:pt x="2612" y="1206"/>
                  </a:lnTo>
                  <a:lnTo>
                    <a:pt x="2612" y="1206"/>
                  </a:lnTo>
                  <a:lnTo>
                    <a:pt x="2612" y="1206"/>
                  </a:lnTo>
                  <a:lnTo>
                    <a:pt x="2612" y="1206"/>
                  </a:lnTo>
                  <a:lnTo>
                    <a:pt x="2609" y="1206"/>
                  </a:lnTo>
                  <a:lnTo>
                    <a:pt x="2609" y="1206"/>
                  </a:lnTo>
                  <a:close/>
                  <a:moveTo>
                    <a:pt x="2639" y="1234"/>
                  </a:moveTo>
                  <a:lnTo>
                    <a:pt x="2639" y="1237"/>
                  </a:lnTo>
                  <a:lnTo>
                    <a:pt x="2636" y="1234"/>
                  </a:lnTo>
                  <a:lnTo>
                    <a:pt x="2636" y="1234"/>
                  </a:lnTo>
                  <a:lnTo>
                    <a:pt x="2636" y="1237"/>
                  </a:lnTo>
                  <a:lnTo>
                    <a:pt x="2636" y="1237"/>
                  </a:lnTo>
                  <a:lnTo>
                    <a:pt x="2636" y="1240"/>
                  </a:lnTo>
                  <a:lnTo>
                    <a:pt x="2639" y="1237"/>
                  </a:lnTo>
                  <a:lnTo>
                    <a:pt x="2642" y="1237"/>
                  </a:lnTo>
                  <a:lnTo>
                    <a:pt x="2642" y="1237"/>
                  </a:lnTo>
                  <a:lnTo>
                    <a:pt x="2642" y="1234"/>
                  </a:lnTo>
                  <a:lnTo>
                    <a:pt x="2639" y="1234"/>
                  </a:lnTo>
                  <a:close/>
                  <a:moveTo>
                    <a:pt x="2630" y="599"/>
                  </a:moveTo>
                  <a:lnTo>
                    <a:pt x="2627" y="599"/>
                  </a:lnTo>
                  <a:lnTo>
                    <a:pt x="2624" y="602"/>
                  </a:lnTo>
                  <a:lnTo>
                    <a:pt x="2624" y="608"/>
                  </a:lnTo>
                  <a:lnTo>
                    <a:pt x="2624" y="611"/>
                  </a:lnTo>
                  <a:lnTo>
                    <a:pt x="2627" y="611"/>
                  </a:lnTo>
                  <a:lnTo>
                    <a:pt x="2627" y="614"/>
                  </a:lnTo>
                  <a:lnTo>
                    <a:pt x="2633" y="614"/>
                  </a:lnTo>
                  <a:lnTo>
                    <a:pt x="2639" y="614"/>
                  </a:lnTo>
                  <a:lnTo>
                    <a:pt x="2642" y="614"/>
                  </a:lnTo>
                  <a:lnTo>
                    <a:pt x="2645" y="617"/>
                  </a:lnTo>
                  <a:lnTo>
                    <a:pt x="2645" y="614"/>
                  </a:lnTo>
                  <a:lnTo>
                    <a:pt x="2648" y="617"/>
                  </a:lnTo>
                  <a:lnTo>
                    <a:pt x="2648" y="617"/>
                  </a:lnTo>
                  <a:lnTo>
                    <a:pt x="2651" y="617"/>
                  </a:lnTo>
                  <a:lnTo>
                    <a:pt x="2645" y="620"/>
                  </a:lnTo>
                  <a:lnTo>
                    <a:pt x="2642" y="620"/>
                  </a:lnTo>
                  <a:lnTo>
                    <a:pt x="2639" y="620"/>
                  </a:lnTo>
                  <a:lnTo>
                    <a:pt x="2639" y="620"/>
                  </a:lnTo>
                  <a:lnTo>
                    <a:pt x="2639" y="623"/>
                  </a:lnTo>
                  <a:lnTo>
                    <a:pt x="2642" y="623"/>
                  </a:lnTo>
                  <a:lnTo>
                    <a:pt x="2645" y="623"/>
                  </a:lnTo>
                  <a:lnTo>
                    <a:pt x="2648" y="626"/>
                  </a:lnTo>
                  <a:lnTo>
                    <a:pt x="2648" y="626"/>
                  </a:lnTo>
                  <a:lnTo>
                    <a:pt x="2651" y="626"/>
                  </a:lnTo>
                  <a:lnTo>
                    <a:pt x="2663" y="623"/>
                  </a:lnTo>
                  <a:lnTo>
                    <a:pt x="2670" y="623"/>
                  </a:lnTo>
                  <a:lnTo>
                    <a:pt x="2682" y="617"/>
                  </a:lnTo>
                  <a:lnTo>
                    <a:pt x="2685" y="614"/>
                  </a:lnTo>
                  <a:lnTo>
                    <a:pt x="2688" y="614"/>
                  </a:lnTo>
                  <a:lnTo>
                    <a:pt x="2688" y="611"/>
                  </a:lnTo>
                  <a:lnTo>
                    <a:pt x="2685" y="611"/>
                  </a:lnTo>
                  <a:lnTo>
                    <a:pt x="2685" y="611"/>
                  </a:lnTo>
                  <a:lnTo>
                    <a:pt x="2685" y="608"/>
                  </a:lnTo>
                  <a:lnTo>
                    <a:pt x="2685" y="608"/>
                  </a:lnTo>
                  <a:lnTo>
                    <a:pt x="2685" y="608"/>
                  </a:lnTo>
                  <a:lnTo>
                    <a:pt x="2685" y="608"/>
                  </a:lnTo>
                  <a:lnTo>
                    <a:pt x="2685" y="605"/>
                  </a:lnTo>
                  <a:lnTo>
                    <a:pt x="2676" y="605"/>
                  </a:lnTo>
                  <a:lnTo>
                    <a:pt x="2670" y="602"/>
                  </a:lnTo>
                  <a:lnTo>
                    <a:pt x="2660" y="593"/>
                  </a:lnTo>
                  <a:lnTo>
                    <a:pt x="2657" y="590"/>
                  </a:lnTo>
                  <a:lnTo>
                    <a:pt x="2657" y="590"/>
                  </a:lnTo>
                  <a:lnTo>
                    <a:pt x="2642" y="587"/>
                  </a:lnTo>
                  <a:lnTo>
                    <a:pt x="2636" y="587"/>
                  </a:lnTo>
                  <a:lnTo>
                    <a:pt x="2627" y="590"/>
                  </a:lnTo>
                  <a:lnTo>
                    <a:pt x="2627" y="590"/>
                  </a:lnTo>
                  <a:lnTo>
                    <a:pt x="2627" y="593"/>
                  </a:lnTo>
                  <a:lnTo>
                    <a:pt x="2624" y="593"/>
                  </a:lnTo>
                  <a:lnTo>
                    <a:pt x="2624" y="593"/>
                  </a:lnTo>
                  <a:lnTo>
                    <a:pt x="2627" y="596"/>
                  </a:lnTo>
                  <a:lnTo>
                    <a:pt x="2627" y="596"/>
                  </a:lnTo>
                  <a:lnTo>
                    <a:pt x="2630" y="599"/>
                  </a:lnTo>
                  <a:lnTo>
                    <a:pt x="2636" y="602"/>
                  </a:lnTo>
                  <a:lnTo>
                    <a:pt x="2636" y="602"/>
                  </a:lnTo>
                  <a:lnTo>
                    <a:pt x="2630" y="599"/>
                  </a:lnTo>
                  <a:close/>
                  <a:moveTo>
                    <a:pt x="2615" y="1173"/>
                  </a:moveTo>
                  <a:lnTo>
                    <a:pt x="2615" y="1173"/>
                  </a:lnTo>
                  <a:lnTo>
                    <a:pt x="2615" y="1173"/>
                  </a:lnTo>
                  <a:lnTo>
                    <a:pt x="2615" y="1173"/>
                  </a:lnTo>
                  <a:lnTo>
                    <a:pt x="2612" y="1176"/>
                  </a:lnTo>
                  <a:lnTo>
                    <a:pt x="2612" y="1176"/>
                  </a:lnTo>
                  <a:lnTo>
                    <a:pt x="2615" y="1176"/>
                  </a:lnTo>
                  <a:lnTo>
                    <a:pt x="2615" y="1173"/>
                  </a:lnTo>
                  <a:close/>
                  <a:moveTo>
                    <a:pt x="2627" y="1240"/>
                  </a:moveTo>
                  <a:lnTo>
                    <a:pt x="2627" y="1240"/>
                  </a:lnTo>
                  <a:lnTo>
                    <a:pt x="2627" y="1240"/>
                  </a:lnTo>
                  <a:lnTo>
                    <a:pt x="2627" y="1240"/>
                  </a:lnTo>
                  <a:lnTo>
                    <a:pt x="2627" y="1237"/>
                  </a:lnTo>
                  <a:lnTo>
                    <a:pt x="2624" y="1237"/>
                  </a:lnTo>
                  <a:lnTo>
                    <a:pt x="2624" y="1240"/>
                  </a:lnTo>
                  <a:lnTo>
                    <a:pt x="2627" y="1240"/>
                  </a:lnTo>
                  <a:lnTo>
                    <a:pt x="2627" y="1240"/>
                  </a:lnTo>
                  <a:lnTo>
                    <a:pt x="2627" y="1240"/>
                  </a:lnTo>
                  <a:lnTo>
                    <a:pt x="2627" y="1240"/>
                  </a:lnTo>
                  <a:lnTo>
                    <a:pt x="2630" y="1240"/>
                  </a:lnTo>
                  <a:lnTo>
                    <a:pt x="2630" y="1237"/>
                  </a:lnTo>
                  <a:lnTo>
                    <a:pt x="2630" y="1237"/>
                  </a:lnTo>
                  <a:lnTo>
                    <a:pt x="2630" y="1237"/>
                  </a:lnTo>
                  <a:lnTo>
                    <a:pt x="2627" y="1240"/>
                  </a:lnTo>
                  <a:close/>
                  <a:moveTo>
                    <a:pt x="2497" y="1054"/>
                  </a:moveTo>
                  <a:lnTo>
                    <a:pt x="2494" y="1054"/>
                  </a:lnTo>
                  <a:lnTo>
                    <a:pt x="2494" y="1054"/>
                  </a:lnTo>
                  <a:lnTo>
                    <a:pt x="2494" y="1054"/>
                  </a:lnTo>
                  <a:lnTo>
                    <a:pt x="2491" y="1054"/>
                  </a:lnTo>
                  <a:lnTo>
                    <a:pt x="2491" y="1057"/>
                  </a:lnTo>
                  <a:lnTo>
                    <a:pt x="2491" y="1057"/>
                  </a:lnTo>
                  <a:lnTo>
                    <a:pt x="2494" y="1057"/>
                  </a:lnTo>
                  <a:lnTo>
                    <a:pt x="2497" y="1057"/>
                  </a:lnTo>
                  <a:lnTo>
                    <a:pt x="2497" y="1057"/>
                  </a:lnTo>
                  <a:lnTo>
                    <a:pt x="2497" y="1054"/>
                  </a:lnTo>
                  <a:lnTo>
                    <a:pt x="2497" y="1054"/>
                  </a:lnTo>
                  <a:close/>
                  <a:moveTo>
                    <a:pt x="1198" y="1267"/>
                  </a:moveTo>
                  <a:lnTo>
                    <a:pt x="1198" y="1267"/>
                  </a:lnTo>
                  <a:lnTo>
                    <a:pt x="1198" y="1267"/>
                  </a:lnTo>
                  <a:lnTo>
                    <a:pt x="1198" y="1267"/>
                  </a:lnTo>
                  <a:lnTo>
                    <a:pt x="1198" y="1270"/>
                  </a:lnTo>
                  <a:lnTo>
                    <a:pt x="1198" y="1270"/>
                  </a:lnTo>
                  <a:lnTo>
                    <a:pt x="1198" y="1270"/>
                  </a:lnTo>
                  <a:lnTo>
                    <a:pt x="1198" y="1270"/>
                  </a:lnTo>
                  <a:lnTo>
                    <a:pt x="1198" y="1270"/>
                  </a:lnTo>
                  <a:lnTo>
                    <a:pt x="1198" y="1267"/>
                  </a:lnTo>
                  <a:lnTo>
                    <a:pt x="1198" y="1267"/>
                  </a:lnTo>
                  <a:close/>
                  <a:moveTo>
                    <a:pt x="2108" y="1173"/>
                  </a:moveTo>
                  <a:lnTo>
                    <a:pt x="2108" y="1173"/>
                  </a:lnTo>
                  <a:lnTo>
                    <a:pt x="2111" y="1173"/>
                  </a:lnTo>
                  <a:lnTo>
                    <a:pt x="2111" y="1173"/>
                  </a:lnTo>
                  <a:lnTo>
                    <a:pt x="2111" y="1173"/>
                  </a:lnTo>
                  <a:lnTo>
                    <a:pt x="2111" y="1173"/>
                  </a:lnTo>
                  <a:lnTo>
                    <a:pt x="2111" y="1170"/>
                  </a:lnTo>
                  <a:lnTo>
                    <a:pt x="2111" y="1170"/>
                  </a:lnTo>
                  <a:lnTo>
                    <a:pt x="2111" y="1170"/>
                  </a:lnTo>
                  <a:lnTo>
                    <a:pt x="2105" y="1173"/>
                  </a:lnTo>
                  <a:lnTo>
                    <a:pt x="2105" y="1173"/>
                  </a:lnTo>
                  <a:lnTo>
                    <a:pt x="2108" y="1173"/>
                  </a:lnTo>
                  <a:close/>
                  <a:moveTo>
                    <a:pt x="2603" y="495"/>
                  </a:moveTo>
                  <a:lnTo>
                    <a:pt x="2603" y="495"/>
                  </a:lnTo>
                  <a:lnTo>
                    <a:pt x="2606" y="495"/>
                  </a:lnTo>
                  <a:lnTo>
                    <a:pt x="2606" y="498"/>
                  </a:lnTo>
                  <a:lnTo>
                    <a:pt x="2606" y="498"/>
                  </a:lnTo>
                  <a:lnTo>
                    <a:pt x="2609" y="498"/>
                  </a:lnTo>
                  <a:lnTo>
                    <a:pt x="2609" y="498"/>
                  </a:lnTo>
                  <a:lnTo>
                    <a:pt x="2609" y="501"/>
                  </a:lnTo>
                  <a:lnTo>
                    <a:pt x="2612" y="501"/>
                  </a:lnTo>
                  <a:lnTo>
                    <a:pt x="2615" y="495"/>
                  </a:lnTo>
                  <a:lnTo>
                    <a:pt x="2618" y="495"/>
                  </a:lnTo>
                  <a:lnTo>
                    <a:pt x="2621" y="492"/>
                  </a:lnTo>
                  <a:lnTo>
                    <a:pt x="2621" y="489"/>
                  </a:lnTo>
                  <a:lnTo>
                    <a:pt x="2618" y="489"/>
                  </a:lnTo>
                  <a:lnTo>
                    <a:pt x="2618" y="489"/>
                  </a:lnTo>
                  <a:lnTo>
                    <a:pt x="2612" y="492"/>
                  </a:lnTo>
                  <a:lnTo>
                    <a:pt x="2612" y="492"/>
                  </a:lnTo>
                  <a:lnTo>
                    <a:pt x="2609" y="492"/>
                  </a:lnTo>
                  <a:lnTo>
                    <a:pt x="2609" y="492"/>
                  </a:lnTo>
                  <a:lnTo>
                    <a:pt x="2600" y="492"/>
                  </a:lnTo>
                  <a:lnTo>
                    <a:pt x="2600" y="492"/>
                  </a:lnTo>
                  <a:lnTo>
                    <a:pt x="2597" y="495"/>
                  </a:lnTo>
                  <a:lnTo>
                    <a:pt x="2597" y="495"/>
                  </a:lnTo>
                  <a:lnTo>
                    <a:pt x="2600" y="495"/>
                  </a:lnTo>
                  <a:lnTo>
                    <a:pt x="2603" y="495"/>
                  </a:lnTo>
                  <a:close/>
                  <a:moveTo>
                    <a:pt x="2612" y="1185"/>
                  </a:moveTo>
                  <a:lnTo>
                    <a:pt x="2612" y="1185"/>
                  </a:lnTo>
                  <a:lnTo>
                    <a:pt x="2612" y="1182"/>
                  </a:lnTo>
                  <a:lnTo>
                    <a:pt x="2609" y="1185"/>
                  </a:lnTo>
                  <a:lnTo>
                    <a:pt x="2606" y="1185"/>
                  </a:lnTo>
                  <a:lnTo>
                    <a:pt x="2609" y="1185"/>
                  </a:lnTo>
                  <a:lnTo>
                    <a:pt x="2606" y="1188"/>
                  </a:lnTo>
                  <a:lnTo>
                    <a:pt x="2603" y="1185"/>
                  </a:lnTo>
                  <a:lnTo>
                    <a:pt x="2603" y="1185"/>
                  </a:lnTo>
                  <a:lnTo>
                    <a:pt x="2600" y="1185"/>
                  </a:lnTo>
                  <a:lnTo>
                    <a:pt x="2597" y="1185"/>
                  </a:lnTo>
                  <a:lnTo>
                    <a:pt x="2591" y="1188"/>
                  </a:lnTo>
                  <a:lnTo>
                    <a:pt x="2588" y="1191"/>
                  </a:lnTo>
                  <a:lnTo>
                    <a:pt x="2588" y="1191"/>
                  </a:lnTo>
                  <a:lnTo>
                    <a:pt x="2585" y="1191"/>
                  </a:lnTo>
                  <a:lnTo>
                    <a:pt x="2585" y="1197"/>
                  </a:lnTo>
                  <a:lnTo>
                    <a:pt x="2585" y="1197"/>
                  </a:lnTo>
                  <a:lnTo>
                    <a:pt x="2582" y="1200"/>
                  </a:lnTo>
                  <a:lnTo>
                    <a:pt x="2579" y="1200"/>
                  </a:lnTo>
                  <a:lnTo>
                    <a:pt x="2579" y="1200"/>
                  </a:lnTo>
                  <a:lnTo>
                    <a:pt x="2579" y="1200"/>
                  </a:lnTo>
                  <a:lnTo>
                    <a:pt x="2579" y="1200"/>
                  </a:lnTo>
                  <a:lnTo>
                    <a:pt x="2579" y="1203"/>
                  </a:lnTo>
                  <a:lnTo>
                    <a:pt x="2579" y="1206"/>
                  </a:lnTo>
                  <a:lnTo>
                    <a:pt x="2576" y="1206"/>
                  </a:lnTo>
                  <a:lnTo>
                    <a:pt x="2576" y="1206"/>
                  </a:lnTo>
                  <a:lnTo>
                    <a:pt x="2572" y="1209"/>
                  </a:lnTo>
                  <a:lnTo>
                    <a:pt x="2572" y="1209"/>
                  </a:lnTo>
                  <a:lnTo>
                    <a:pt x="2576" y="1209"/>
                  </a:lnTo>
                  <a:lnTo>
                    <a:pt x="2576" y="1209"/>
                  </a:lnTo>
                  <a:lnTo>
                    <a:pt x="2576" y="1209"/>
                  </a:lnTo>
                  <a:lnTo>
                    <a:pt x="2572" y="1209"/>
                  </a:lnTo>
                  <a:lnTo>
                    <a:pt x="2572" y="1212"/>
                  </a:lnTo>
                  <a:lnTo>
                    <a:pt x="2569" y="1212"/>
                  </a:lnTo>
                  <a:lnTo>
                    <a:pt x="2569" y="1215"/>
                  </a:lnTo>
                  <a:lnTo>
                    <a:pt x="2566" y="1221"/>
                  </a:lnTo>
                  <a:lnTo>
                    <a:pt x="2566" y="1228"/>
                  </a:lnTo>
                  <a:lnTo>
                    <a:pt x="2560" y="1237"/>
                  </a:lnTo>
                  <a:lnTo>
                    <a:pt x="2560" y="1237"/>
                  </a:lnTo>
                  <a:lnTo>
                    <a:pt x="2560" y="1237"/>
                  </a:lnTo>
                  <a:lnTo>
                    <a:pt x="2563" y="1240"/>
                  </a:lnTo>
                  <a:lnTo>
                    <a:pt x="2563" y="1240"/>
                  </a:lnTo>
                  <a:lnTo>
                    <a:pt x="2563" y="1243"/>
                  </a:lnTo>
                  <a:lnTo>
                    <a:pt x="2560" y="1240"/>
                  </a:lnTo>
                  <a:lnTo>
                    <a:pt x="2557" y="1240"/>
                  </a:lnTo>
                  <a:lnTo>
                    <a:pt x="2557" y="1240"/>
                  </a:lnTo>
                  <a:lnTo>
                    <a:pt x="2554" y="1243"/>
                  </a:lnTo>
                  <a:lnTo>
                    <a:pt x="2554" y="1243"/>
                  </a:lnTo>
                  <a:lnTo>
                    <a:pt x="2554" y="1246"/>
                  </a:lnTo>
                  <a:lnTo>
                    <a:pt x="2554" y="1246"/>
                  </a:lnTo>
                  <a:lnTo>
                    <a:pt x="2557" y="1249"/>
                  </a:lnTo>
                  <a:lnTo>
                    <a:pt x="2560" y="1249"/>
                  </a:lnTo>
                  <a:lnTo>
                    <a:pt x="2560" y="1249"/>
                  </a:lnTo>
                  <a:lnTo>
                    <a:pt x="2557" y="1249"/>
                  </a:lnTo>
                  <a:lnTo>
                    <a:pt x="2557" y="1252"/>
                  </a:lnTo>
                  <a:lnTo>
                    <a:pt x="2557" y="1252"/>
                  </a:lnTo>
                  <a:lnTo>
                    <a:pt x="2557" y="1255"/>
                  </a:lnTo>
                  <a:lnTo>
                    <a:pt x="2560" y="1255"/>
                  </a:lnTo>
                  <a:lnTo>
                    <a:pt x="2557" y="1255"/>
                  </a:lnTo>
                  <a:lnTo>
                    <a:pt x="2557" y="1255"/>
                  </a:lnTo>
                  <a:lnTo>
                    <a:pt x="2554" y="1252"/>
                  </a:lnTo>
                  <a:lnTo>
                    <a:pt x="2551" y="1252"/>
                  </a:lnTo>
                  <a:lnTo>
                    <a:pt x="2551" y="1252"/>
                  </a:lnTo>
                  <a:lnTo>
                    <a:pt x="2551" y="1252"/>
                  </a:lnTo>
                  <a:lnTo>
                    <a:pt x="2548" y="1255"/>
                  </a:lnTo>
                  <a:lnTo>
                    <a:pt x="2548" y="1258"/>
                  </a:lnTo>
                  <a:lnTo>
                    <a:pt x="2545" y="1261"/>
                  </a:lnTo>
                  <a:lnTo>
                    <a:pt x="2545" y="1264"/>
                  </a:lnTo>
                  <a:lnTo>
                    <a:pt x="2545" y="1264"/>
                  </a:lnTo>
                  <a:lnTo>
                    <a:pt x="2542" y="1264"/>
                  </a:lnTo>
                  <a:lnTo>
                    <a:pt x="2539" y="1264"/>
                  </a:lnTo>
                  <a:lnTo>
                    <a:pt x="2539" y="1264"/>
                  </a:lnTo>
                  <a:lnTo>
                    <a:pt x="2539" y="1261"/>
                  </a:lnTo>
                  <a:lnTo>
                    <a:pt x="2542" y="1261"/>
                  </a:lnTo>
                  <a:lnTo>
                    <a:pt x="2542" y="1261"/>
                  </a:lnTo>
                  <a:lnTo>
                    <a:pt x="2536" y="1264"/>
                  </a:lnTo>
                  <a:lnTo>
                    <a:pt x="2533" y="1267"/>
                  </a:lnTo>
                  <a:lnTo>
                    <a:pt x="2533" y="1267"/>
                  </a:lnTo>
                  <a:lnTo>
                    <a:pt x="2539" y="1267"/>
                  </a:lnTo>
                  <a:lnTo>
                    <a:pt x="2545" y="1267"/>
                  </a:lnTo>
                  <a:lnTo>
                    <a:pt x="2545" y="1267"/>
                  </a:lnTo>
                  <a:lnTo>
                    <a:pt x="2548" y="1267"/>
                  </a:lnTo>
                  <a:lnTo>
                    <a:pt x="2551" y="1267"/>
                  </a:lnTo>
                  <a:lnTo>
                    <a:pt x="2551" y="1267"/>
                  </a:lnTo>
                  <a:lnTo>
                    <a:pt x="2548" y="1270"/>
                  </a:lnTo>
                  <a:lnTo>
                    <a:pt x="2545" y="1270"/>
                  </a:lnTo>
                  <a:lnTo>
                    <a:pt x="2545" y="1273"/>
                  </a:lnTo>
                  <a:lnTo>
                    <a:pt x="2539" y="1276"/>
                  </a:lnTo>
                  <a:lnTo>
                    <a:pt x="2533" y="1282"/>
                  </a:lnTo>
                  <a:lnTo>
                    <a:pt x="2530" y="1282"/>
                  </a:lnTo>
                  <a:lnTo>
                    <a:pt x="2530" y="1285"/>
                  </a:lnTo>
                  <a:lnTo>
                    <a:pt x="2530" y="1285"/>
                  </a:lnTo>
                  <a:lnTo>
                    <a:pt x="2530" y="1288"/>
                  </a:lnTo>
                  <a:lnTo>
                    <a:pt x="2533" y="1291"/>
                  </a:lnTo>
                  <a:lnTo>
                    <a:pt x="2533" y="1291"/>
                  </a:lnTo>
                  <a:lnTo>
                    <a:pt x="2536" y="1291"/>
                  </a:lnTo>
                  <a:lnTo>
                    <a:pt x="2539" y="1291"/>
                  </a:lnTo>
                  <a:lnTo>
                    <a:pt x="2545" y="1291"/>
                  </a:lnTo>
                  <a:lnTo>
                    <a:pt x="2548" y="1291"/>
                  </a:lnTo>
                  <a:lnTo>
                    <a:pt x="2551" y="1288"/>
                  </a:lnTo>
                  <a:lnTo>
                    <a:pt x="2551" y="1288"/>
                  </a:lnTo>
                  <a:lnTo>
                    <a:pt x="2551" y="1288"/>
                  </a:lnTo>
                  <a:lnTo>
                    <a:pt x="2551" y="1288"/>
                  </a:lnTo>
                  <a:lnTo>
                    <a:pt x="2554" y="1288"/>
                  </a:lnTo>
                  <a:lnTo>
                    <a:pt x="2560" y="1288"/>
                  </a:lnTo>
                  <a:lnTo>
                    <a:pt x="2560" y="1288"/>
                  </a:lnTo>
                  <a:lnTo>
                    <a:pt x="2566" y="1291"/>
                  </a:lnTo>
                  <a:lnTo>
                    <a:pt x="2569" y="1291"/>
                  </a:lnTo>
                  <a:lnTo>
                    <a:pt x="2582" y="1291"/>
                  </a:lnTo>
                  <a:lnTo>
                    <a:pt x="2585" y="1291"/>
                  </a:lnTo>
                  <a:lnTo>
                    <a:pt x="2585" y="1291"/>
                  </a:lnTo>
                  <a:lnTo>
                    <a:pt x="2591" y="1291"/>
                  </a:lnTo>
                  <a:lnTo>
                    <a:pt x="2594" y="1291"/>
                  </a:lnTo>
                  <a:lnTo>
                    <a:pt x="2597" y="1291"/>
                  </a:lnTo>
                  <a:lnTo>
                    <a:pt x="2597" y="1288"/>
                  </a:lnTo>
                  <a:lnTo>
                    <a:pt x="2597" y="1285"/>
                  </a:lnTo>
                  <a:lnTo>
                    <a:pt x="2600" y="1285"/>
                  </a:lnTo>
                  <a:lnTo>
                    <a:pt x="2600" y="1288"/>
                  </a:lnTo>
                  <a:lnTo>
                    <a:pt x="2600" y="1288"/>
                  </a:lnTo>
                  <a:lnTo>
                    <a:pt x="2603" y="1285"/>
                  </a:lnTo>
                  <a:lnTo>
                    <a:pt x="2603" y="1285"/>
                  </a:lnTo>
                  <a:lnTo>
                    <a:pt x="2603" y="1285"/>
                  </a:lnTo>
                  <a:lnTo>
                    <a:pt x="2603" y="1291"/>
                  </a:lnTo>
                  <a:lnTo>
                    <a:pt x="2600" y="1294"/>
                  </a:lnTo>
                  <a:lnTo>
                    <a:pt x="2597" y="1294"/>
                  </a:lnTo>
                  <a:lnTo>
                    <a:pt x="2600" y="1294"/>
                  </a:lnTo>
                  <a:lnTo>
                    <a:pt x="2603" y="1294"/>
                  </a:lnTo>
                  <a:lnTo>
                    <a:pt x="2606" y="1294"/>
                  </a:lnTo>
                  <a:lnTo>
                    <a:pt x="2606" y="1294"/>
                  </a:lnTo>
                  <a:lnTo>
                    <a:pt x="2609" y="1294"/>
                  </a:lnTo>
                  <a:lnTo>
                    <a:pt x="2612" y="1294"/>
                  </a:lnTo>
                  <a:lnTo>
                    <a:pt x="2612" y="1294"/>
                  </a:lnTo>
                  <a:lnTo>
                    <a:pt x="2612" y="1294"/>
                  </a:lnTo>
                  <a:lnTo>
                    <a:pt x="2612" y="1291"/>
                  </a:lnTo>
                  <a:lnTo>
                    <a:pt x="2615" y="1291"/>
                  </a:lnTo>
                  <a:lnTo>
                    <a:pt x="2615" y="1288"/>
                  </a:lnTo>
                  <a:lnTo>
                    <a:pt x="2618" y="1291"/>
                  </a:lnTo>
                  <a:lnTo>
                    <a:pt x="2621" y="1291"/>
                  </a:lnTo>
                  <a:lnTo>
                    <a:pt x="2621" y="1291"/>
                  </a:lnTo>
                  <a:lnTo>
                    <a:pt x="2624" y="1291"/>
                  </a:lnTo>
                  <a:lnTo>
                    <a:pt x="2624" y="1291"/>
                  </a:lnTo>
                  <a:lnTo>
                    <a:pt x="2627" y="1288"/>
                  </a:lnTo>
                  <a:lnTo>
                    <a:pt x="2627" y="1291"/>
                  </a:lnTo>
                  <a:lnTo>
                    <a:pt x="2624" y="1291"/>
                  </a:lnTo>
                  <a:lnTo>
                    <a:pt x="2621" y="1294"/>
                  </a:lnTo>
                  <a:lnTo>
                    <a:pt x="2618" y="1294"/>
                  </a:lnTo>
                  <a:lnTo>
                    <a:pt x="2615" y="1300"/>
                  </a:lnTo>
                  <a:lnTo>
                    <a:pt x="2612" y="1300"/>
                  </a:lnTo>
                  <a:lnTo>
                    <a:pt x="2612" y="1303"/>
                  </a:lnTo>
                  <a:lnTo>
                    <a:pt x="2609" y="1303"/>
                  </a:lnTo>
                  <a:lnTo>
                    <a:pt x="2606" y="1303"/>
                  </a:lnTo>
                  <a:lnTo>
                    <a:pt x="2603" y="1307"/>
                  </a:lnTo>
                  <a:lnTo>
                    <a:pt x="2603" y="1307"/>
                  </a:lnTo>
                  <a:lnTo>
                    <a:pt x="2603" y="1307"/>
                  </a:lnTo>
                  <a:lnTo>
                    <a:pt x="2603" y="1310"/>
                  </a:lnTo>
                  <a:lnTo>
                    <a:pt x="2603" y="1310"/>
                  </a:lnTo>
                  <a:lnTo>
                    <a:pt x="2603" y="1310"/>
                  </a:lnTo>
                  <a:lnTo>
                    <a:pt x="2603" y="1310"/>
                  </a:lnTo>
                  <a:lnTo>
                    <a:pt x="2606" y="1310"/>
                  </a:lnTo>
                  <a:lnTo>
                    <a:pt x="2609" y="1310"/>
                  </a:lnTo>
                  <a:lnTo>
                    <a:pt x="2612" y="1310"/>
                  </a:lnTo>
                  <a:lnTo>
                    <a:pt x="2612" y="1310"/>
                  </a:lnTo>
                  <a:lnTo>
                    <a:pt x="2612" y="1310"/>
                  </a:lnTo>
                  <a:lnTo>
                    <a:pt x="2615" y="1310"/>
                  </a:lnTo>
                  <a:lnTo>
                    <a:pt x="2618" y="1310"/>
                  </a:lnTo>
                  <a:lnTo>
                    <a:pt x="2618" y="1307"/>
                  </a:lnTo>
                  <a:lnTo>
                    <a:pt x="2621" y="1303"/>
                  </a:lnTo>
                  <a:lnTo>
                    <a:pt x="2621" y="1303"/>
                  </a:lnTo>
                  <a:lnTo>
                    <a:pt x="2624" y="1297"/>
                  </a:lnTo>
                  <a:lnTo>
                    <a:pt x="2627" y="1297"/>
                  </a:lnTo>
                  <a:lnTo>
                    <a:pt x="2627" y="1297"/>
                  </a:lnTo>
                  <a:lnTo>
                    <a:pt x="2630" y="1297"/>
                  </a:lnTo>
                  <a:lnTo>
                    <a:pt x="2630" y="1294"/>
                  </a:lnTo>
                  <a:lnTo>
                    <a:pt x="2633" y="1291"/>
                  </a:lnTo>
                  <a:lnTo>
                    <a:pt x="2633" y="1294"/>
                  </a:lnTo>
                  <a:lnTo>
                    <a:pt x="2630" y="1297"/>
                  </a:lnTo>
                  <a:lnTo>
                    <a:pt x="2630" y="1297"/>
                  </a:lnTo>
                  <a:lnTo>
                    <a:pt x="2633" y="1297"/>
                  </a:lnTo>
                  <a:lnTo>
                    <a:pt x="2633" y="1297"/>
                  </a:lnTo>
                  <a:lnTo>
                    <a:pt x="2633" y="1294"/>
                  </a:lnTo>
                  <a:lnTo>
                    <a:pt x="2633" y="1291"/>
                  </a:lnTo>
                  <a:lnTo>
                    <a:pt x="2639" y="1288"/>
                  </a:lnTo>
                  <a:lnTo>
                    <a:pt x="2639" y="1285"/>
                  </a:lnTo>
                  <a:lnTo>
                    <a:pt x="2639" y="1285"/>
                  </a:lnTo>
                  <a:lnTo>
                    <a:pt x="2642" y="1285"/>
                  </a:lnTo>
                  <a:lnTo>
                    <a:pt x="2642" y="1288"/>
                  </a:lnTo>
                  <a:lnTo>
                    <a:pt x="2645" y="1291"/>
                  </a:lnTo>
                  <a:lnTo>
                    <a:pt x="2645" y="1294"/>
                  </a:lnTo>
                  <a:lnTo>
                    <a:pt x="2645" y="1294"/>
                  </a:lnTo>
                  <a:lnTo>
                    <a:pt x="2645" y="1294"/>
                  </a:lnTo>
                  <a:lnTo>
                    <a:pt x="2645" y="1297"/>
                  </a:lnTo>
                  <a:lnTo>
                    <a:pt x="2642" y="1300"/>
                  </a:lnTo>
                  <a:lnTo>
                    <a:pt x="2642" y="1303"/>
                  </a:lnTo>
                  <a:lnTo>
                    <a:pt x="2639" y="1310"/>
                  </a:lnTo>
                  <a:lnTo>
                    <a:pt x="2639" y="1310"/>
                  </a:lnTo>
                  <a:lnTo>
                    <a:pt x="2639" y="1310"/>
                  </a:lnTo>
                  <a:lnTo>
                    <a:pt x="2639" y="1313"/>
                  </a:lnTo>
                  <a:lnTo>
                    <a:pt x="2639" y="1313"/>
                  </a:lnTo>
                  <a:lnTo>
                    <a:pt x="2642" y="1313"/>
                  </a:lnTo>
                  <a:lnTo>
                    <a:pt x="2642" y="1313"/>
                  </a:lnTo>
                  <a:lnTo>
                    <a:pt x="2645" y="1310"/>
                  </a:lnTo>
                  <a:lnTo>
                    <a:pt x="2648" y="1307"/>
                  </a:lnTo>
                  <a:lnTo>
                    <a:pt x="2648" y="1303"/>
                  </a:lnTo>
                  <a:lnTo>
                    <a:pt x="2651" y="1303"/>
                  </a:lnTo>
                  <a:lnTo>
                    <a:pt x="2651" y="1303"/>
                  </a:lnTo>
                  <a:lnTo>
                    <a:pt x="2651" y="1303"/>
                  </a:lnTo>
                  <a:lnTo>
                    <a:pt x="2651" y="1303"/>
                  </a:lnTo>
                  <a:lnTo>
                    <a:pt x="2651" y="1307"/>
                  </a:lnTo>
                  <a:lnTo>
                    <a:pt x="2651" y="1310"/>
                  </a:lnTo>
                  <a:lnTo>
                    <a:pt x="2651" y="1310"/>
                  </a:lnTo>
                  <a:lnTo>
                    <a:pt x="2651" y="1316"/>
                  </a:lnTo>
                  <a:lnTo>
                    <a:pt x="2651" y="1316"/>
                  </a:lnTo>
                  <a:lnTo>
                    <a:pt x="2651" y="1316"/>
                  </a:lnTo>
                  <a:lnTo>
                    <a:pt x="2651" y="1316"/>
                  </a:lnTo>
                  <a:lnTo>
                    <a:pt x="2654" y="1316"/>
                  </a:lnTo>
                  <a:lnTo>
                    <a:pt x="2657" y="1316"/>
                  </a:lnTo>
                  <a:lnTo>
                    <a:pt x="2657" y="1316"/>
                  </a:lnTo>
                  <a:lnTo>
                    <a:pt x="2657" y="1316"/>
                  </a:lnTo>
                  <a:lnTo>
                    <a:pt x="2660" y="1316"/>
                  </a:lnTo>
                  <a:lnTo>
                    <a:pt x="2660" y="1316"/>
                  </a:lnTo>
                  <a:lnTo>
                    <a:pt x="2660" y="1316"/>
                  </a:lnTo>
                  <a:lnTo>
                    <a:pt x="2663" y="1316"/>
                  </a:lnTo>
                  <a:lnTo>
                    <a:pt x="2663" y="1316"/>
                  </a:lnTo>
                  <a:lnTo>
                    <a:pt x="2663" y="1313"/>
                  </a:lnTo>
                  <a:lnTo>
                    <a:pt x="2667" y="1307"/>
                  </a:lnTo>
                  <a:lnTo>
                    <a:pt x="2667" y="1307"/>
                  </a:lnTo>
                  <a:lnTo>
                    <a:pt x="2667" y="1307"/>
                  </a:lnTo>
                  <a:lnTo>
                    <a:pt x="2667" y="1303"/>
                  </a:lnTo>
                  <a:lnTo>
                    <a:pt x="2670" y="1297"/>
                  </a:lnTo>
                  <a:lnTo>
                    <a:pt x="2670" y="1294"/>
                  </a:lnTo>
                  <a:lnTo>
                    <a:pt x="2670" y="1291"/>
                  </a:lnTo>
                  <a:lnTo>
                    <a:pt x="2670" y="1291"/>
                  </a:lnTo>
                  <a:lnTo>
                    <a:pt x="2670" y="1288"/>
                  </a:lnTo>
                  <a:lnTo>
                    <a:pt x="2670" y="1288"/>
                  </a:lnTo>
                  <a:lnTo>
                    <a:pt x="2670" y="1288"/>
                  </a:lnTo>
                  <a:lnTo>
                    <a:pt x="2670" y="1288"/>
                  </a:lnTo>
                  <a:lnTo>
                    <a:pt x="2667" y="1288"/>
                  </a:lnTo>
                  <a:lnTo>
                    <a:pt x="2667" y="1291"/>
                  </a:lnTo>
                  <a:lnTo>
                    <a:pt x="2663" y="1291"/>
                  </a:lnTo>
                  <a:lnTo>
                    <a:pt x="2663" y="1294"/>
                  </a:lnTo>
                  <a:lnTo>
                    <a:pt x="2660" y="1294"/>
                  </a:lnTo>
                  <a:lnTo>
                    <a:pt x="2660" y="1294"/>
                  </a:lnTo>
                  <a:lnTo>
                    <a:pt x="2660" y="1294"/>
                  </a:lnTo>
                  <a:lnTo>
                    <a:pt x="2660" y="1291"/>
                  </a:lnTo>
                  <a:lnTo>
                    <a:pt x="2660" y="1288"/>
                  </a:lnTo>
                  <a:lnTo>
                    <a:pt x="2660" y="1285"/>
                  </a:lnTo>
                  <a:lnTo>
                    <a:pt x="2663" y="1282"/>
                  </a:lnTo>
                  <a:lnTo>
                    <a:pt x="2663" y="1279"/>
                  </a:lnTo>
                  <a:lnTo>
                    <a:pt x="2667" y="1279"/>
                  </a:lnTo>
                  <a:lnTo>
                    <a:pt x="2667" y="1279"/>
                  </a:lnTo>
                  <a:lnTo>
                    <a:pt x="2667" y="1276"/>
                  </a:lnTo>
                  <a:lnTo>
                    <a:pt x="2667" y="1276"/>
                  </a:lnTo>
                  <a:lnTo>
                    <a:pt x="2663" y="1279"/>
                  </a:lnTo>
                  <a:lnTo>
                    <a:pt x="2657" y="1282"/>
                  </a:lnTo>
                  <a:lnTo>
                    <a:pt x="2654" y="1288"/>
                  </a:lnTo>
                  <a:lnTo>
                    <a:pt x="2651" y="1288"/>
                  </a:lnTo>
                  <a:lnTo>
                    <a:pt x="2648" y="1291"/>
                  </a:lnTo>
                  <a:lnTo>
                    <a:pt x="2648" y="1291"/>
                  </a:lnTo>
                  <a:lnTo>
                    <a:pt x="2648" y="1288"/>
                  </a:lnTo>
                  <a:lnTo>
                    <a:pt x="2645" y="1288"/>
                  </a:lnTo>
                  <a:lnTo>
                    <a:pt x="2645" y="1285"/>
                  </a:lnTo>
                  <a:lnTo>
                    <a:pt x="2645" y="1285"/>
                  </a:lnTo>
                  <a:lnTo>
                    <a:pt x="2648" y="1282"/>
                  </a:lnTo>
                  <a:lnTo>
                    <a:pt x="2651" y="1282"/>
                  </a:lnTo>
                  <a:lnTo>
                    <a:pt x="2651" y="1279"/>
                  </a:lnTo>
                  <a:lnTo>
                    <a:pt x="2651" y="1279"/>
                  </a:lnTo>
                  <a:lnTo>
                    <a:pt x="2648" y="1279"/>
                  </a:lnTo>
                  <a:lnTo>
                    <a:pt x="2645" y="1279"/>
                  </a:lnTo>
                  <a:lnTo>
                    <a:pt x="2648" y="1279"/>
                  </a:lnTo>
                  <a:lnTo>
                    <a:pt x="2648" y="1279"/>
                  </a:lnTo>
                  <a:lnTo>
                    <a:pt x="2648" y="1279"/>
                  </a:lnTo>
                  <a:lnTo>
                    <a:pt x="2651" y="1279"/>
                  </a:lnTo>
                  <a:lnTo>
                    <a:pt x="2651" y="1279"/>
                  </a:lnTo>
                  <a:lnTo>
                    <a:pt x="2651" y="1276"/>
                  </a:lnTo>
                  <a:lnTo>
                    <a:pt x="2651" y="1276"/>
                  </a:lnTo>
                  <a:lnTo>
                    <a:pt x="2651" y="1276"/>
                  </a:lnTo>
                  <a:lnTo>
                    <a:pt x="2654" y="1273"/>
                  </a:lnTo>
                  <a:lnTo>
                    <a:pt x="2657" y="1270"/>
                  </a:lnTo>
                  <a:lnTo>
                    <a:pt x="2657" y="1270"/>
                  </a:lnTo>
                  <a:lnTo>
                    <a:pt x="2660" y="1270"/>
                  </a:lnTo>
                  <a:lnTo>
                    <a:pt x="2660" y="1270"/>
                  </a:lnTo>
                  <a:lnTo>
                    <a:pt x="2660" y="1270"/>
                  </a:lnTo>
                  <a:lnTo>
                    <a:pt x="2663" y="1267"/>
                  </a:lnTo>
                  <a:lnTo>
                    <a:pt x="2663" y="1267"/>
                  </a:lnTo>
                  <a:lnTo>
                    <a:pt x="2663" y="1267"/>
                  </a:lnTo>
                  <a:lnTo>
                    <a:pt x="2663" y="1264"/>
                  </a:lnTo>
                  <a:lnTo>
                    <a:pt x="2663" y="1264"/>
                  </a:lnTo>
                  <a:lnTo>
                    <a:pt x="2663" y="1264"/>
                  </a:lnTo>
                  <a:lnTo>
                    <a:pt x="2660" y="1264"/>
                  </a:lnTo>
                  <a:lnTo>
                    <a:pt x="2660" y="1264"/>
                  </a:lnTo>
                  <a:lnTo>
                    <a:pt x="2657" y="1267"/>
                  </a:lnTo>
                  <a:lnTo>
                    <a:pt x="2657" y="1267"/>
                  </a:lnTo>
                  <a:lnTo>
                    <a:pt x="2654" y="1267"/>
                  </a:lnTo>
                  <a:lnTo>
                    <a:pt x="2651" y="1267"/>
                  </a:lnTo>
                  <a:lnTo>
                    <a:pt x="2651" y="1267"/>
                  </a:lnTo>
                  <a:lnTo>
                    <a:pt x="2648" y="1267"/>
                  </a:lnTo>
                  <a:lnTo>
                    <a:pt x="2648" y="1270"/>
                  </a:lnTo>
                  <a:lnTo>
                    <a:pt x="2645" y="1270"/>
                  </a:lnTo>
                  <a:lnTo>
                    <a:pt x="2645" y="1270"/>
                  </a:lnTo>
                  <a:lnTo>
                    <a:pt x="2639" y="1270"/>
                  </a:lnTo>
                  <a:lnTo>
                    <a:pt x="2639" y="1270"/>
                  </a:lnTo>
                  <a:lnTo>
                    <a:pt x="2642" y="1270"/>
                  </a:lnTo>
                  <a:lnTo>
                    <a:pt x="2645" y="1267"/>
                  </a:lnTo>
                  <a:lnTo>
                    <a:pt x="2648" y="1267"/>
                  </a:lnTo>
                  <a:lnTo>
                    <a:pt x="2648" y="1264"/>
                  </a:lnTo>
                  <a:lnTo>
                    <a:pt x="2648" y="1264"/>
                  </a:lnTo>
                  <a:lnTo>
                    <a:pt x="2648" y="1264"/>
                  </a:lnTo>
                  <a:lnTo>
                    <a:pt x="2648" y="1261"/>
                  </a:lnTo>
                  <a:lnTo>
                    <a:pt x="2645" y="1264"/>
                  </a:lnTo>
                  <a:lnTo>
                    <a:pt x="2642" y="1261"/>
                  </a:lnTo>
                  <a:lnTo>
                    <a:pt x="2642" y="1261"/>
                  </a:lnTo>
                  <a:lnTo>
                    <a:pt x="2642" y="1261"/>
                  </a:lnTo>
                  <a:lnTo>
                    <a:pt x="2645" y="1261"/>
                  </a:lnTo>
                  <a:lnTo>
                    <a:pt x="2645" y="1261"/>
                  </a:lnTo>
                  <a:lnTo>
                    <a:pt x="2645" y="1258"/>
                  </a:lnTo>
                  <a:lnTo>
                    <a:pt x="2645" y="1258"/>
                  </a:lnTo>
                  <a:lnTo>
                    <a:pt x="2639" y="1261"/>
                  </a:lnTo>
                  <a:lnTo>
                    <a:pt x="2639" y="1261"/>
                  </a:lnTo>
                  <a:lnTo>
                    <a:pt x="2645" y="1258"/>
                  </a:lnTo>
                  <a:lnTo>
                    <a:pt x="2645" y="1255"/>
                  </a:lnTo>
                  <a:lnTo>
                    <a:pt x="2645" y="1255"/>
                  </a:lnTo>
                  <a:lnTo>
                    <a:pt x="2645" y="1255"/>
                  </a:lnTo>
                  <a:lnTo>
                    <a:pt x="2648" y="1252"/>
                  </a:lnTo>
                  <a:lnTo>
                    <a:pt x="2648" y="1252"/>
                  </a:lnTo>
                  <a:lnTo>
                    <a:pt x="2651" y="1249"/>
                  </a:lnTo>
                  <a:lnTo>
                    <a:pt x="2651" y="1249"/>
                  </a:lnTo>
                  <a:lnTo>
                    <a:pt x="2651" y="1246"/>
                  </a:lnTo>
                  <a:lnTo>
                    <a:pt x="2651" y="1246"/>
                  </a:lnTo>
                  <a:lnTo>
                    <a:pt x="2648" y="1243"/>
                  </a:lnTo>
                  <a:lnTo>
                    <a:pt x="2645" y="1243"/>
                  </a:lnTo>
                  <a:lnTo>
                    <a:pt x="2642" y="1243"/>
                  </a:lnTo>
                  <a:lnTo>
                    <a:pt x="2636" y="1243"/>
                  </a:lnTo>
                  <a:lnTo>
                    <a:pt x="2636" y="1243"/>
                  </a:lnTo>
                  <a:lnTo>
                    <a:pt x="2636" y="1243"/>
                  </a:lnTo>
                  <a:lnTo>
                    <a:pt x="2633" y="1243"/>
                  </a:lnTo>
                  <a:lnTo>
                    <a:pt x="2633" y="1246"/>
                  </a:lnTo>
                  <a:lnTo>
                    <a:pt x="2633" y="1246"/>
                  </a:lnTo>
                  <a:lnTo>
                    <a:pt x="2633" y="1243"/>
                  </a:lnTo>
                  <a:lnTo>
                    <a:pt x="2633" y="1243"/>
                  </a:lnTo>
                  <a:lnTo>
                    <a:pt x="2633" y="1240"/>
                  </a:lnTo>
                  <a:lnTo>
                    <a:pt x="2633" y="1240"/>
                  </a:lnTo>
                  <a:lnTo>
                    <a:pt x="2630" y="1240"/>
                  </a:lnTo>
                  <a:lnTo>
                    <a:pt x="2630" y="1243"/>
                  </a:lnTo>
                  <a:lnTo>
                    <a:pt x="2627" y="1243"/>
                  </a:lnTo>
                  <a:lnTo>
                    <a:pt x="2627" y="1246"/>
                  </a:lnTo>
                  <a:lnTo>
                    <a:pt x="2624" y="1246"/>
                  </a:lnTo>
                  <a:lnTo>
                    <a:pt x="2624" y="1246"/>
                  </a:lnTo>
                  <a:lnTo>
                    <a:pt x="2621" y="1246"/>
                  </a:lnTo>
                  <a:lnTo>
                    <a:pt x="2621" y="1246"/>
                  </a:lnTo>
                  <a:lnTo>
                    <a:pt x="2621" y="1246"/>
                  </a:lnTo>
                  <a:lnTo>
                    <a:pt x="2621" y="1246"/>
                  </a:lnTo>
                  <a:lnTo>
                    <a:pt x="2621" y="1246"/>
                  </a:lnTo>
                  <a:lnTo>
                    <a:pt x="2618" y="1249"/>
                  </a:lnTo>
                  <a:lnTo>
                    <a:pt x="2618" y="1249"/>
                  </a:lnTo>
                  <a:lnTo>
                    <a:pt x="2618" y="1249"/>
                  </a:lnTo>
                  <a:lnTo>
                    <a:pt x="2618" y="1252"/>
                  </a:lnTo>
                  <a:lnTo>
                    <a:pt x="2618" y="1252"/>
                  </a:lnTo>
                  <a:lnTo>
                    <a:pt x="2615" y="1252"/>
                  </a:lnTo>
                  <a:lnTo>
                    <a:pt x="2615" y="1252"/>
                  </a:lnTo>
                  <a:lnTo>
                    <a:pt x="2615" y="1252"/>
                  </a:lnTo>
                  <a:lnTo>
                    <a:pt x="2615" y="1249"/>
                  </a:lnTo>
                  <a:lnTo>
                    <a:pt x="2615" y="1246"/>
                  </a:lnTo>
                  <a:lnTo>
                    <a:pt x="2618" y="1246"/>
                  </a:lnTo>
                  <a:lnTo>
                    <a:pt x="2618" y="1243"/>
                  </a:lnTo>
                  <a:lnTo>
                    <a:pt x="2618" y="1240"/>
                  </a:lnTo>
                  <a:lnTo>
                    <a:pt x="2618" y="1240"/>
                  </a:lnTo>
                  <a:lnTo>
                    <a:pt x="2615" y="1240"/>
                  </a:lnTo>
                  <a:lnTo>
                    <a:pt x="2615" y="1240"/>
                  </a:lnTo>
                  <a:lnTo>
                    <a:pt x="2615" y="1243"/>
                  </a:lnTo>
                  <a:lnTo>
                    <a:pt x="2615" y="1243"/>
                  </a:lnTo>
                  <a:lnTo>
                    <a:pt x="2615" y="1243"/>
                  </a:lnTo>
                  <a:lnTo>
                    <a:pt x="2615" y="1243"/>
                  </a:lnTo>
                  <a:lnTo>
                    <a:pt x="2615" y="1243"/>
                  </a:lnTo>
                  <a:lnTo>
                    <a:pt x="2615" y="1243"/>
                  </a:lnTo>
                  <a:lnTo>
                    <a:pt x="2615" y="1240"/>
                  </a:lnTo>
                  <a:lnTo>
                    <a:pt x="2612" y="1243"/>
                  </a:lnTo>
                  <a:lnTo>
                    <a:pt x="2609" y="1243"/>
                  </a:lnTo>
                  <a:lnTo>
                    <a:pt x="2606" y="1240"/>
                  </a:lnTo>
                  <a:lnTo>
                    <a:pt x="2600" y="1243"/>
                  </a:lnTo>
                  <a:lnTo>
                    <a:pt x="2600" y="1243"/>
                  </a:lnTo>
                  <a:lnTo>
                    <a:pt x="2603" y="1240"/>
                  </a:lnTo>
                  <a:lnTo>
                    <a:pt x="2603" y="1237"/>
                  </a:lnTo>
                  <a:lnTo>
                    <a:pt x="2603" y="1237"/>
                  </a:lnTo>
                  <a:lnTo>
                    <a:pt x="2603" y="1237"/>
                  </a:lnTo>
                  <a:lnTo>
                    <a:pt x="2603" y="1237"/>
                  </a:lnTo>
                  <a:lnTo>
                    <a:pt x="2600" y="1237"/>
                  </a:lnTo>
                  <a:lnTo>
                    <a:pt x="2600" y="1237"/>
                  </a:lnTo>
                  <a:lnTo>
                    <a:pt x="2597" y="1237"/>
                  </a:lnTo>
                  <a:lnTo>
                    <a:pt x="2600" y="1234"/>
                  </a:lnTo>
                  <a:lnTo>
                    <a:pt x="2606" y="1231"/>
                  </a:lnTo>
                  <a:lnTo>
                    <a:pt x="2609" y="1231"/>
                  </a:lnTo>
                  <a:lnTo>
                    <a:pt x="2612" y="1228"/>
                  </a:lnTo>
                  <a:lnTo>
                    <a:pt x="2612" y="1228"/>
                  </a:lnTo>
                  <a:lnTo>
                    <a:pt x="2612" y="1228"/>
                  </a:lnTo>
                  <a:lnTo>
                    <a:pt x="2609" y="1228"/>
                  </a:lnTo>
                  <a:lnTo>
                    <a:pt x="2606" y="1228"/>
                  </a:lnTo>
                  <a:lnTo>
                    <a:pt x="2603" y="1228"/>
                  </a:lnTo>
                  <a:lnTo>
                    <a:pt x="2603" y="1228"/>
                  </a:lnTo>
                  <a:lnTo>
                    <a:pt x="2600" y="1228"/>
                  </a:lnTo>
                  <a:lnTo>
                    <a:pt x="2597" y="1228"/>
                  </a:lnTo>
                  <a:lnTo>
                    <a:pt x="2597" y="1228"/>
                  </a:lnTo>
                  <a:lnTo>
                    <a:pt x="2597" y="1228"/>
                  </a:lnTo>
                  <a:lnTo>
                    <a:pt x="2600" y="1224"/>
                  </a:lnTo>
                  <a:lnTo>
                    <a:pt x="2597" y="1224"/>
                  </a:lnTo>
                  <a:lnTo>
                    <a:pt x="2597" y="1224"/>
                  </a:lnTo>
                  <a:lnTo>
                    <a:pt x="2597" y="1224"/>
                  </a:lnTo>
                  <a:lnTo>
                    <a:pt x="2594" y="1228"/>
                  </a:lnTo>
                  <a:lnTo>
                    <a:pt x="2594" y="1228"/>
                  </a:lnTo>
                  <a:lnTo>
                    <a:pt x="2591" y="1231"/>
                  </a:lnTo>
                  <a:lnTo>
                    <a:pt x="2591" y="1231"/>
                  </a:lnTo>
                  <a:lnTo>
                    <a:pt x="2588" y="1234"/>
                  </a:lnTo>
                  <a:lnTo>
                    <a:pt x="2585" y="1237"/>
                  </a:lnTo>
                  <a:lnTo>
                    <a:pt x="2585" y="1237"/>
                  </a:lnTo>
                  <a:lnTo>
                    <a:pt x="2585" y="1237"/>
                  </a:lnTo>
                  <a:lnTo>
                    <a:pt x="2585" y="1234"/>
                  </a:lnTo>
                  <a:lnTo>
                    <a:pt x="2585" y="1234"/>
                  </a:lnTo>
                  <a:lnTo>
                    <a:pt x="2582" y="1234"/>
                  </a:lnTo>
                  <a:lnTo>
                    <a:pt x="2585" y="1234"/>
                  </a:lnTo>
                  <a:lnTo>
                    <a:pt x="2585" y="1231"/>
                  </a:lnTo>
                  <a:lnTo>
                    <a:pt x="2585" y="1231"/>
                  </a:lnTo>
                  <a:lnTo>
                    <a:pt x="2585" y="1231"/>
                  </a:lnTo>
                  <a:lnTo>
                    <a:pt x="2585" y="1228"/>
                  </a:lnTo>
                  <a:lnTo>
                    <a:pt x="2585" y="1228"/>
                  </a:lnTo>
                  <a:lnTo>
                    <a:pt x="2588" y="1224"/>
                  </a:lnTo>
                  <a:lnTo>
                    <a:pt x="2591" y="1221"/>
                  </a:lnTo>
                  <a:lnTo>
                    <a:pt x="2591" y="1218"/>
                  </a:lnTo>
                  <a:lnTo>
                    <a:pt x="2591" y="1218"/>
                  </a:lnTo>
                  <a:lnTo>
                    <a:pt x="2591" y="1215"/>
                  </a:lnTo>
                  <a:lnTo>
                    <a:pt x="2594" y="1215"/>
                  </a:lnTo>
                  <a:lnTo>
                    <a:pt x="2597" y="1212"/>
                  </a:lnTo>
                  <a:lnTo>
                    <a:pt x="2597" y="1209"/>
                  </a:lnTo>
                  <a:lnTo>
                    <a:pt x="2600" y="1206"/>
                  </a:lnTo>
                  <a:lnTo>
                    <a:pt x="2600" y="1206"/>
                  </a:lnTo>
                  <a:lnTo>
                    <a:pt x="2600" y="1206"/>
                  </a:lnTo>
                  <a:lnTo>
                    <a:pt x="2603" y="1203"/>
                  </a:lnTo>
                  <a:lnTo>
                    <a:pt x="2603" y="1203"/>
                  </a:lnTo>
                  <a:lnTo>
                    <a:pt x="2606" y="1200"/>
                  </a:lnTo>
                  <a:lnTo>
                    <a:pt x="2606" y="1197"/>
                  </a:lnTo>
                  <a:lnTo>
                    <a:pt x="2606" y="1197"/>
                  </a:lnTo>
                  <a:lnTo>
                    <a:pt x="2606" y="1194"/>
                  </a:lnTo>
                  <a:lnTo>
                    <a:pt x="2606" y="1194"/>
                  </a:lnTo>
                  <a:lnTo>
                    <a:pt x="2603" y="1194"/>
                  </a:lnTo>
                  <a:lnTo>
                    <a:pt x="2603" y="1194"/>
                  </a:lnTo>
                  <a:lnTo>
                    <a:pt x="2603" y="1194"/>
                  </a:lnTo>
                  <a:lnTo>
                    <a:pt x="2600" y="1194"/>
                  </a:lnTo>
                  <a:lnTo>
                    <a:pt x="2600" y="1194"/>
                  </a:lnTo>
                  <a:lnTo>
                    <a:pt x="2600" y="1191"/>
                  </a:lnTo>
                  <a:lnTo>
                    <a:pt x="2600" y="1191"/>
                  </a:lnTo>
                  <a:lnTo>
                    <a:pt x="2603" y="1191"/>
                  </a:lnTo>
                  <a:lnTo>
                    <a:pt x="2606" y="1191"/>
                  </a:lnTo>
                  <a:lnTo>
                    <a:pt x="2609" y="1188"/>
                  </a:lnTo>
                  <a:lnTo>
                    <a:pt x="2609" y="1188"/>
                  </a:lnTo>
                  <a:lnTo>
                    <a:pt x="2612" y="1188"/>
                  </a:lnTo>
                  <a:lnTo>
                    <a:pt x="2612" y="1185"/>
                  </a:lnTo>
                  <a:lnTo>
                    <a:pt x="2612" y="1185"/>
                  </a:lnTo>
                  <a:close/>
                  <a:moveTo>
                    <a:pt x="2136" y="2312"/>
                  </a:moveTo>
                  <a:lnTo>
                    <a:pt x="2136" y="2309"/>
                  </a:lnTo>
                  <a:lnTo>
                    <a:pt x="2136" y="2309"/>
                  </a:lnTo>
                  <a:lnTo>
                    <a:pt x="2136" y="2309"/>
                  </a:lnTo>
                  <a:lnTo>
                    <a:pt x="2136" y="2309"/>
                  </a:lnTo>
                  <a:lnTo>
                    <a:pt x="2136" y="2309"/>
                  </a:lnTo>
                  <a:lnTo>
                    <a:pt x="2136" y="2312"/>
                  </a:lnTo>
                  <a:lnTo>
                    <a:pt x="2136" y="2312"/>
                  </a:lnTo>
                  <a:close/>
                  <a:moveTo>
                    <a:pt x="2208" y="3385"/>
                  </a:moveTo>
                  <a:lnTo>
                    <a:pt x="2208" y="3388"/>
                  </a:lnTo>
                  <a:lnTo>
                    <a:pt x="2211" y="3388"/>
                  </a:lnTo>
                  <a:lnTo>
                    <a:pt x="2215" y="3388"/>
                  </a:lnTo>
                  <a:lnTo>
                    <a:pt x="2215" y="3388"/>
                  </a:lnTo>
                  <a:lnTo>
                    <a:pt x="2218" y="3385"/>
                  </a:lnTo>
                  <a:lnTo>
                    <a:pt x="2218" y="3385"/>
                  </a:lnTo>
                  <a:lnTo>
                    <a:pt x="2218" y="3385"/>
                  </a:lnTo>
                  <a:lnTo>
                    <a:pt x="2218" y="3382"/>
                  </a:lnTo>
                  <a:lnTo>
                    <a:pt x="2218" y="3382"/>
                  </a:lnTo>
                  <a:lnTo>
                    <a:pt x="2218" y="3375"/>
                  </a:lnTo>
                  <a:lnTo>
                    <a:pt x="2218" y="3372"/>
                  </a:lnTo>
                  <a:lnTo>
                    <a:pt x="2215" y="3372"/>
                  </a:lnTo>
                  <a:lnTo>
                    <a:pt x="2215" y="3375"/>
                  </a:lnTo>
                  <a:lnTo>
                    <a:pt x="2211" y="3375"/>
                  </a:lnTo>
                  <a:lnTo>
                    <a:pt x="2211" y="3378"/>
                  </a:lnTo>
                  <a:lnTo>
                    <a:pt x="2211" y="3382"/>
                  </a:lnTo>
                  <a:lnTo>
                    <a:pt x="2208" y="3385"/>
                  </a:lnTo>
                  <a:lnTo>
                    <a:pt x="2208" y="3385"/>
                  </a:lnTo>
                  <a:close/>
                  <a:moveTo>
                    <a:pt x="2227" y="3336"/>
                  </a:moveTo>
                  <a:lnTo>
                    <a:pt x="2224" y="3339"/>
                  </a:lnTo>
                  <a:lnTo>
                    <a:pt x="2221" y="3339"/>
                  </a:lnTo>
                  <a:lnTo>
                    <a:pt x="2221" y="3339"/>
                  </a:lnTo>
                  <a:lnTo>
                    <a:pt x="2221" y="3339"/>
                  </a:lnTo>
                  <a:lnTo>
                    <a:pt x="2224" y="3342"/>
                  </a:lnTo>
                  <a:lnTo>
                    <a:pt x="2224" y="3339"/>
                  </a:lnTo>
                  <a:lnTo>
                    <a:pt x="2227" y="3339"/>
                  </a:lnTo>
                  <a:lnTo>
                    <a:pt x="2227" y="3339"/>
                  </a:lnTo>
                  <a:lnTo>
                    <a:pt x="2227" y="3339"/>
                  </a:lnTo>
                  <a:lnTo>
                    <a:pt x="2227" y="3339"/>
                  </a:lnTo>
                  <a:lnTo>
                    <a:pt x="2227" y="3336"/>
                  </a:lnTo>
                  <a:lnTo>
                    <a:pt x="2227" y="3336"/>
                  </a:lnTo>
                  <a:close/>
                  <a:moveTo>
                    <a:pt x="1201" y="1264"/>
                  </a:moveTo>
                  <a:lnTo>
                    <a:pt x="1201" y="1264"/>
                  </a:lnTo>
                  <a:lnTo>
                    <a:pt x="1198" y="1261"/>
                  </a:lnTo>
                  <a:lnTo>
                    <a:pt x="1198" y="1261"/>
                  </a:lnTo>
                  <a:lnTo>
                    <a:pt x="1195" y="1264"/>
                  </a:lnTo>
                  <a:lnTo>
                    <a:pt x="1195" y="1264"/>
                  </a:lnTo>
                  <a:lnTo>
                    <a:pt x="1195" y="1264"/>
                  </a:lnTo>
                  <a:lnTo>
                    <a:pt x="1198" y="1264"/>
                  </a:lnTo>
                  <a:lnTo>
                    <a:pt x="1198" y="1264"/>
                  </a:lnTo>
                  <a:lnTo>
                    <a:pt x="1198" y="1264"/>
                  </a:lnTo>
                  <a:lnTo>
                    <a:pt x="1198" y="1264"/>
                  </a:lnTo>
                  <a:lnTo>
                    <a:pt x="1198" y="1264"/>
                  </a:lnTo>
                  <a:lnTo>
                    <a:pt x="1198" y="1264"/>
                  </a:lnTo>
                  <a:lnTo>
                    <a:pt x="1201" y="1264"/>
                  </a:lnTo>
                  <a:close/>
                  <a:moveTo>
                    <a:pt x="2096" y="2425"/>
                  </a:moveTo>
                  <a:lnTo>
                    <a:pt x="2096" y="2421"/>
                  </a:lnTo>
                  <a:lnTo>
                    <a:pt x="2096" y="2421"/>
                  </a:lnTo>
                  <a:lnTo>
                    <a:pt x="2096" y="2421"/>
                  </a:lnTo>
                  <a:lnTo>
                    <a:pt x="2099" y="2421"/>
                  </a:lnTo>
                  <a:lnTo>
                    <a:pt x="2096" y="2418"/>
                  </a:lnTo>
                  <a:lnTo>
                    <a:pt x="2096" y="2418"/>
                  </a:lnTo>
                  <a:lnTo>
                    <a:pt x="2093" y="2418"/>
                  </a:lnTo>
                  <a:lnTo>
                    <a:pt x="2093" y="2421"/>
                  </a:lnTo>
                  <a:lnTo>
                    <a:pt x="2093" y="2421"/>
                  </a:lnTo>
                  <a:lnTo>
                    <a:pt x="2093" y="2425"/>
                  </a:lnTo>
                  <a:lnTo>
                    <a:pt x="2093" y="2425"/>
                  </a:lnTo>
                  <a:lnTo>
                    <a:pt x="2093" y="2428"/>
                  </a:lnTo>
                  <a:lnTo>
                    <a:pt x="2093" y="2428"/>
                  </a:lnTo>
                  <a:lnTo>
                    <a:pt x="2096" y="2425"/>
                  </a:lnTo>
                  <a:close/>
                  <a:moveTo>
                    <a:pt x="2117" y="2191"/>
                  </a:moveTo>
                  <a:lnTo>
                    <a:pt x="2117" y="2191"/>
                  </a:lnTo>
                  <a:lnTo>
                    <a:pt x="2114" y="2191"/>
                  </a:lnTo>
                  <a:lnTo>
                    <a:pt x="2117" y="2194"/>
                  </a:lnTo>
                  <a:lnTo>
                    <a:pt x="2117" y="2191"/>
                  </a:lnTo>
                  <a:lnTo>
                    <a:pt x="2117" y="2191"/>
                  </a:lnTo>
                  <a:close/>
                  <a:moveTo>
                    <a:pt x="2218" y="3321"/>
                  </a:moveTo>
                  <a:lnTo>
                    <a:pt x="2215" y="3321"/>
                  </a:lnTo>
                  <a:lnTo>
                    <a:pt x="2215" y="3324"/>
                  </a:lnTo>
                  <a:lnTo>
                    <a:pt x="2215" y="3324"/>
                  </a:lnTo>
                  <a:lnTo>
                    <a:pt x="2218" y="3324"/>
                  </a:lnTo>
                  <a:lnTo>
                    <a:pt x="2221" y="3327"/>
                  </a:lnTo>
                  <a:lnTo>
                    <a:pt x="2224" y="3327"/>
                  </a:lnTo>
                  <a:lnTo>
                    <a:pt x="2224" y="3327"/>
                  </a:lnTo>
                  <a:lnTo>
                    <a:pt x="2227" y="3327"/>
                  </a:lnTo>
                  <a:lnTo>
                    <a:pt x="2227" y="3327"/>
                  </a:lnTo>
                  <a:lnTo>
                    <a:pt x="2230" y="3324"/>
                  </a:lnTo>
                  <a:lnTo>
                    <a:pt x="2230" y="3321"/>
                  </a:lnTo>
                  <a:lnTo>
                    <a:pt x="2230" y="3321"/>
                  </a:lnTo>
                  <a:lnTo>
                    <a:pt x="2233" y="3318"/>
                  </a:lnTo>
                  <a:lnTo>
                    <a:pt x="2236" y="3318"/>
                  </a:lnTo>
                  <a:lnTo>
                    <a:pt x="2236" y="3315"/>
                  </a:lnTo>
                  <a:lnTo>
                    <a:pt x="2233" y="3315"/>
                  </a:lnTo>
                  <a:lnTo>
                    <a:pt x="2233" y="3312"/>
                  </a:lnTo>
                  <a:lnTo>
                    <a:pt x="2230" y="3309"/>
                  </a:lnTo>
                  <a:lnTo>
                    <a:pt x="2230" y="3309"/>
                  </a:lnTo>
                  <a:lnTo>
                    <a:pt x="2227" y="3306"/>
                  </a:lnTo>
                  <a:lnTo>
                    <a:pt x="2230" y="3306"/>
                  </a:lnTo>
                  <a:lnTo>
                    <a:pt x="2230" y="3306"/>
                  </a:lnTo>
                  <a:lnTo>
                    <a:pt x="2230" y="3306"/>
                  </a:lnTo>
                  <a:lnTo>
                    <a:pt x="2233" y="3306"/>
                  </a:lnTo>
                  <a:lnTo>
                    <a:pt x="2236" y="3303"/>
                  </a:lnTo>
                  <a:lnTo>
                    <a:pt x="2233" y="3303"/>
                  </a:lnTo>
                  <a:lnTo>
                    <a:pt x="2233" y="3299"/>
                  </a:lnTo>
                  <a:lnTo>
                    <a:pt x="2236" y="3299"/>
                  </a:lnTo>
                  <a:lnTo>
                    <a:pt x="2236" y="3296"/>
                  </a:lnTo>
                  <a:lnTo>
                    <a:pt x="2236" y="3296"/>
                  </a:lnTo>
                  <a:lnTo>
                    <a:pt x="2236" y="3293"/>
                  </a:lnTo>
                  <a:lnTo>
                    <a:pt x="2233" y="3290"/>
                  </a:lnTo>
                  <a:lnTo>
                    <a:pt x="2233" y="3290"/>
                  </a:lnTo>
                  <a:lnTo>
                    <a:pt x="2230" y="3290"/>
                  </a:lnTo>
                  <a:lnTo>
                    <a:pt x="2224" y="3287"/>
                  </a:lnTo>
                  <a:lnTo>
                    <a:pt x="2221" y="3287"/>
                  </a:lnTo>
                  <a:lnTo>
                    <a:pt x="2224" y="3287"/>
                  </a:lnTo>
                  <a:lnTo>
                    <a:pt x="2224" y="3290"/>
                  </a:lnTo>
                  <a:lnTo>
                    <a:pt x="2224" y="3293"/>
                  </a:lnTo>
                  <a:lnTo>
                    <a:pt x="2221" y="3293"/>
                  </a:lnTo>
                  <a:lnTo>
                    <a:pt x="2221" y="3293"/>
                  </a:lnTo>
                  <a:lnTo>
                    <a:pt x="2221" y="3296"/>
                  </a:lnTo>
                  <a:lnTo>
                    <a:pt x="2221" y="3299"/>
                  </a:lnTo>
                  <a:lnTo>
                    <a:pt x="2221" y="3299"/>
                  </a:lnTo>
                  <a:lnTo>
                    <a:pt x="2221" y="3303"/>
                  </a:lnTo>
                  <a:lnTo>
                    <a:pt x="2221" y="3303"/>
                  </a:lnTo>
                  <a:lnTo>
                    <a:pt x="2221" y="3306"/>
                  </a:lnTo>
                  <a:lnTo>
                    <a:pt x="2221" y="3306"/>
                  </a:lnTo>
                  <a:lnTo>
                    <a:pt x="2218" y="3315"/>
                  </a:lnTo>
                  <a:lnTo>
                    <a:pt x="2218" y="3321"/>
                  </a:lnTo>
                  <a:close/>
                  <a:moveTo>
                    <a:pt x="2230" y="3357"/>
                  </a:moveTo>
                  <a:lnTo>
                    <a:pt x="2230" y="3357"/>
                  </a:lnTo>
                  <a:lnTo>
                    <a:pt x="2227" y="3357"/>
                  </a:lnTo>
                  <a:lnTo>
                    <a:pt x="2227" y="3357"/>
                  </a:lnTo>
                  <a:lnTo>
                    <a:pt x="2227" y="3360"/>
                  </a:lnTo>
                  <a:lnTo>
                    <a:pt x="2227" y="3360"/>
                  </a:lnTo>
                  <a:lnTo>
                    <a:pt x="2230" y="3363"/>
                  </a:lnTo>
                  <a:lnTo>
                    <a:pt x="2230" y="3363"/>
                  </a:lnTo>
                  <a:lnTo>
                    <a:pt x="2230" y="3363"/>
                  </a:lnTo>
                  <a:lnTo>
                    <a:pt x="2230" y="3363"/>
                  </a:lnTo>
                  <a:lnTo>
                    <a:pt x="2230" y="3363"/>
                  </a:lnTo>
                  <a:lnTo>
                    <a:pt x="2233" y="3363"/>
                  </a:lnTo>
                  <a:lnTo>
                    <a:pt x="2230" y="3360"/>
                  </a:lnTo>
                  <a:lnTo>
                    <a:pt x="2230" y="3357"/>
                  </a:lnTo>
                  <a:lnTo>
                    <a:pt x="2230" y="3357"/>
                  </a:lnTo>
                  <a:close/>
                  <a:moveTo>
                    <a:pt x="2211" y="3360"/>
                  </a:moveTo>
                  <a:lnTo>
                    <a:pt x="2215" y="3363"/>
                  </a:lnTo>
                  <a:lnTo>
                    <a:pt x="2215" y="3366"/>
                  </a:lnTo>
                  <a:lnTo>
                    <a:pt x="2218" y="3369"/>
                  </a:lnTo>
                  <a:lnTo>
                    <a:pt x="2221" y="3372"/>
                  </a:lnTo>
                  <a:lnTo>
                    <a:pt x="2221" y="3372"/>
                  </a:lnTo>
                  <a:lnTo>
                    <a:pt x="2221" y="3375"/>
                  </a:lnTo>
                  <a:lnTo>
                    <a:pt x="2224" y="3378"/>
                  </a:lnTo>
                  <a:lnTo>
                    <a:pt x="2227" y="3375"/>
                  </a:lnTo>
                  <a:lnTo>
                    <a:pt x="2227" y="3375"/>
                  </a:lnTo>
                  <a:lnTo>
                    <a:pt x="2227" y="3375"/>
                  </a:lnTo>
                  <a:lnTo>
                    <a:pt x="2227" y="3375"/>
                  </a:lnTo>
                  <a:lnTo>
                    <a:pt x="2230" y="3375"/>
                  </a:lnTo>
                  <a:lnTo>
                    <a:pt x="2230" y="3372"/>
                  </a:lnTo>
                  <a:lnTo>
                    <a:pt x="2230" y="3372"/>
                  </a:lnTo>
                  <a:lnTo>
                    <a:pt x="2230" y="3372"/>
                  </a:lnTo>
                  <a:lnTo>
                    <a:pt x="2227" y="3369"/>
                  </a:lnTo>
                  <a:lnTo>
                    <a:pt x="2227" y="3366"/>
                  </a:lnTo>
                  <a:lnTo>
                    <a:pt x="2227" y="3366"/>
                  </a:lnTo>
                  <a:lnTo>
                    <a:pt x="2227" y="3363"/>
                  </a:lnTo>
                  <a:lnTo>
                    <a:pt x="2227" y="3360"/>
                  </a:lnTo>
                  <a:lnTo>
                    <a:pt x="2224" y="3360"/>
                  </a:lnTo>
                  <a:lnTo>
                    <a:pt x="2224" y="3357"/>
                  </a:lnTo>
                  <a:lnTo>
                    <a:pt x="2224" y="3357"/>
                  </a:lnTo>
                  <a:lnTo>
                    <a:pt x="2224" y="3354"/>
                  </a:lnTo>
                  <a:lnTo>
                    <a:pt x="2227" y="3354"/>
                  </a:lnTo>
                  <a:lnTo>
                    <a:pt x="2227" y="3354"/>
                  </a:lnTo>
                  <a:lnTo>
                    <a:pt x="2230" y="3351"/>
                  </a:lnTo>
                  <a:lnTo>
                    <a:pt x="2230" y="3351"/>
                  </a:lnTo>
                  <a:lnTo>
                    <a:pt x="2230" y="3348"/>
                  </a:lnTo>
                  <a:lnTo>
                    <a:pt x="2227" y="3348"/>
                  </a:lnTo>
                  <a:lnTo>
                    <a:pt x="2227" y="3348"/>
                  </a:lnTo>
                  <a:lnTo>
                    <a:pt x="2227" y="3345"/>
                  </a:lnTo>
                  <a:lnTo>
                    <a:pt x="2224" y="3345"/>
                  </a:lnTo>
                  <a:lnTo>
                    <a:pt x="2221" y="3348"/>
                  </a:lnTo>
                  <a:lnTo>
                    <a:pt x="2221" y="3348"/>
                  </a:lnTo>
                  <a:lnTo>
                    <a:pt x="2221" y="3351"/>
                  </a:lnTo>
                  <a:lnTo>
                    <a:pt x="2221" y="3354"/>
                  </a:lnTo>
                  <a:lnTo>
                    <a:pt x="2218" y="3354"/>
                  </a:lnTo>
                  <a:lnTo>
                    <a:pt x="2218" y="3354"/>
                  </a:lnTo>
                  <a:lnTo>
                    <a:pt x="2215" y="3354"/>
                  </a:lnTo>
                  <a:lnTo>
                    <a:pt x="2211" y="3354"/>
                  </a:lnTo>
                  <a:lnTo>
                    <a:pt x="2215" y="3357"/>
                  </a:lnTo>
                  <a:lnTo>
                    <a:pt x="2211" y="3360"/>
                  </a:lnTo>
                  <a:lnTo>
                    <a:pt x="2211" y="3360"/>
                  </a:lnTo>
                  <a:close/>
                  <a:moveTo>
                    <a:pt x="2239" y="3357"/>
                  </a:moveTo>
                  <a:lnTo>
                    <a:pt x="2236" y="3357"/>
                  </a:lnTo>
                  <a:lnTo>
                    <a:pt x="2236" y="3360"/>
                  </a:lnTo>
                  <a:lnTo>
                    <a:pt x="2236" y="3360"/>
                  </a:lnTo>
                  <a:lnTo>
                    <a:pt x="2236" y="3363"/>
                  </a:lnTo>
                  <a:lnTo>
                    <a:pt x="2236" y="3363"/>
                  </a:lnTo>
                  <a:lnTo>
                    <a:pt x="2239" y="3363"/>
                  </a:lnTo>
                  <a:lnTo>
                    <a:pt x="2245" y="3363"/>
                  </a:lnTo>
                  <a:lnTo>
                    <a:pt x="2248" y="3360"/>
                  </a:lnTo>
                  <a:lnTo>
                    <a:pt x="2248" y="3360"/>
                  </a:lnTo>
                  <a:lnTo>
                    <a:pt x="2248" y="3357"/>
                  </a:lnTo>
                  <a:lnTo>
                    <a:pt x="2248" y="3354"/>
                  </a:lnTo>
                  <a:lnTo>
                    <a:pt x="2248" y="3354"/>
                  </a:lnTo>
                  <a:lnTo>
                    <a:pt x="2245" y="3351"/>
                  </a:lnTo>
                  <a:lnTo>
                    <a:pt x="2239" y="3351"/>
                  </a:lnTo>
                  <a:lnTo>
                    <a:pt x="2239" y="3351"/>
                  </a:lnTo>
                  <a:lnTo>
                    <a:pt x="2239" y="3351"/>
                  </a:lnTo>
                  <a:lnTo>
                    <a:pt x="2239" y="3354"/>
                  </a:lnTo>
                  <a:lnTo>
                    <a:pt x="2239" y="3354"/>
                  </a:lnTo>
                  <a:lnTo>
                    <a:pt x="2239" y="3357"/>
                  </a:lnTo>
                  <a:close/>
                  <a:moveTo>
                    <a:pt x="2208" y="3330"/>
                  </a:moveTo>
                  <a:lnTo>
                    <a:pt x="2208" y="3330"/>
                  </a:lnTo>
                  <a:lnTo>
                    <a:pt x="2205" y="3330"/>
                  </a:lnTo>
                  <a:lnTo>
                    <a:pt x="2205" y="3333"/>
                  </a:lnTo>
                  <a:lnTo>
                    <a:pt x="2205" y="3333"/>
                  </a:lnTo>
                  <a:lnTo>
                    <a:pt x="2205" y="3333"/>
                  </a:lnTo>
                  <a:lnTo>
                    <a:pt x="2208" y="3333"/>
                  </a:lnTo>
                  <a:lnTo>
                    <a:pt x="2208" y="3333"/>
                  </a:lnTo>
                  <a:lnTo>
                    <a:pt x="2208" y="3333"/>
                  </a:lnTo>
                  <a:lnTo>
                    <a:pt x="2208" y="3330"/>
                  </a:lnTo>
                  <a:close/>
                  <a:moveTo>
                    <a:pt x="868" y="2583"/>
                  </a:moveTo>
                  <a:lnTo>
                    <a:pt x="868" y="2583"/>
                  </a:lnTo>
                  <a:lnTo>
                    <a:pt x="868" y="2583"/>
                  </a:lnTo>
                  <a:lnTo>
                    <a:pt x="868" y="2583"/>
                  </a:lnTo>
                  <a:lnTo>
                    <a:pt x="868" y="2583"/>
                  </a:lnTo>
                  <a:lnTo>
                    <a:pt x="868" y="2583"/>
                  </a:lnTo>
                  <a:lnTo>
                    <a:pt x="868" y="2583"/>
                  </a:lnTo>
                  <a:close/>
                  <a:moveTo>
                    <a:pt x="1398" y="1735"/>
                  </a:moveTo>
                  <a:lnTo>
                    <a:pt x="1398" y="1735"/>
                  </a:lnTo>
                  <a:lnTo>
                    <a:pt x="1395" y="1732"/>
                  </a:lnTo>
                  <a:lnTo>
                    <a:pt x="1395" y="1732"/>
                  </a:lnTo>
                  <a:lnTo>
                    <a:pt x="1392" y="1729"/>
                  </a:lnTo>
                  <a:lnTo>
                    <a:pt x="1392" y="1732"/>
                  </a:lnTo>
                  <a:lnTo>
                    <a:pt x="1392" y="1735"/>
                  </a:lnTo>
                  <a:lnTo>
                    <a:pt x="1395" y="1735"/>
                  </a:lnTo>
                  <a:lnTo>
                    <a:pt x="1398" y="1741"/>
                  </a:lnTo>
                  <a:lnTo>
                    <a:pt x="1402" y="1741"/>
                  </a:lnTo>
                  <a:lnTo>
                    <a:pt x="1402" y="1741"/>
                  </a:lnTo>
                  <a:lnTo>
                    <a:pt x="1402" y="1741"/>
                  </a:lnTo>
                  <a:lnTo>
                    <a:pt x="1402" y="1735"/>
                  </a:lnTo>
                  <a:lnTo>
                    <a:pt x="1398" y="1735"/>
                  </a:lnTo>
                  <a:close/>
                  <a:moveTo>
                    <a:pt x="1444" y="1808"/>
                  </a:moveTo>
                  <a:lnTo>
                    <a:pt x="1444" y="1811"/>
                  </a:lnTo>
                  <a:lnTo>
                    <a:pt x="1444" y="1814"/>
                  </a:lnTo>
                  <a:lnTo>
                    <a:pt x="1444" y="1814"/>
                  </a:lnTo>
                  <a:lnTo>
                    <a:pt x="1444" y="1811"/>
                  </a:lnTo>
                  <a:lnTo>
                    <a:pt x="1444" y="1811"/>
                  </a:lnTo>
                  <a:lnTo>
                    <a:pt x="1444" y="1811"/>
                  </a:lnTo>
                  <a:lnTo>
                    <a:pt x="1444" y="1811"/>
                  </a:lnTo>
                  <a:lnTo>
                    <a:pt x="1444" y="1808"/>
                  </a:lnTo>
                  <a:lnTo>
                    <a:pt x="1444" y="1808"/>
                  </a:lnTo>
                  <a:close/>
                  <a:moveTo>
                    <a:pt x="1368" y="1680"/>
                  </a:moveTo>
                  <a:lnTo>
                    <a:pt x="1368" y="1680"/>
                  </a:lnTo>
                  <a:lnTo>
                    <a:pt x="1368" y="1680"/>
                  </a:lnTo>
                  <a:lnTo>
                    <a:pt x="1368" y="1680"/>
                  </a:lnTo>
                  <a:lnTo>
                    <a:pt x="1371" y="1680"/>
                  </a:lnTo>
                  <a:lnTo>
                    <a:pt x="1371" y="1680"/>
                  </a:lnTo>
                  <a:lnTo>
                    <a:pt x="1368" y="1680"/>
                  </a:lnTo>
                  <a:lnTo>
                    <a:pt x="1368" y="1680"/>
                  </a:lnTo>
                  <a:close/>
                  <a:moveTo>
                    <a:pt x="1420" y="1738"/>
                  </a:moveTo>
                  <a:lnTo>
                    <a:pt x="1420" y="1738"/>
                  </a:lnTo>
                  <a:lnTo>
                    <a:pt x="1417" y="1738"/>
                  </a:lnTo>
                  <a:lnTo>
                    <a:pt x="1417" y="1738"/>
                  </a:lnTo>
                  <a:lnTo>
                    <a:pt x="1414" y="1747"/>
                  </a:lnTo>
                  <a:lnTo>
                    <a:pt x="1417" y="1747"/>
                  </a:lnTo>
                  <a:lnTo>
                    <a:pt x="1420" y="1747"/>
                  </a:lnTo>
                  <a:lnTo>
                    <a:pt x="1420" y="1747"/>
                  </a:lnTo>
                  <a:lnTo>
                    <a:pt x="1423" y="1744"/>
                  </a:lnTo>
                  <a:lnTo>
                    <a:pt x="1420" y="1741"/>
                  </a:lnTo>
                  <a:lnTo>
                    <a:pt x="1420" y="1738"/>
                  </a:lnTo>
                  <a:close/>
                  <a:moveTo>
                    <a:pt x="2202" y="3366"/>
                  </a:moveTo>
                  <a:lnTo>
                    <a:pt x="2202" y="3366"/>
                  </a:lnTo>
                  <a:lnTo>
                    <a:pt x="2202" y="3366"/>
                  </a:lnTo>
                  <a:lnTo>
                    <a:pt x="2202" y="3363"/>
                  </a:lnTo>
                  <a:lnTo>
                    <a:pt x="2199" y="3363"/>
                  </a:lnTo>
                  <a:lnTo>
                    <a:pt x="2199" y="3363"/>
                  </a:lnTo>
                  <a:lnTo>
                    <a:pt x="2199" y="3363"/>
                  </a:lnTo>
                  <a:lnTo>
                    <a:pt x="2199" y="3366"/>
                  </a:lnTo>
                  <a:lnTo>
                    <a:pt x="2199" y="3366"/>
                  </a:lnTo>
                  <a:lnTo>
                    <a:pt x="2202" y="3366"/>
                  </a:lnTo>
                  <a:close/>
                  <a:moveTo>
                    <a:pt x="2120" y="2191"/>
                  </a:moveTo>
                  <a:lnTo>
                    <a:pt x="2120" y="2191"/>
                  </a:lnTo>
                  <a:lnTo>
                    <a:pt x="2120" y="2191"/>
                  </a:lnTo>
                  <a:lnTo>
                    <a:pt x="2120" y="2191"/>
                  </a:lnTo>
                  <a:lnTo>
                    <a:pt x="2120" y="2188"/>
                  </a:lnTo>
                  <a:lnTo>
                    <a:pt x="2120" y="2188"/>
                  </a:lnTo>
                  <a:lnTo>
                    <a:pt x="2120" y="2188"/>
                  </a:lnTo>
                  <a:lnTo>
                    <a:pt x="2120" y="2188"/>
                  </a:lnTo>
                  <a:lnTo>
                    <a:pt x="2120" y="2191"/>
                  </a:lnTo>
                  <a:lnTo>
                    <a:pt x="2120" y="2191"/>
                  </a:lnTo>
                  <a:lnTo>
                    <a:pt x="2120" y="2191"/>
                  </a:lnTo>
                  <a:close/>
                  <a:moveTo>
                    <a:pt x="1456" y="1832"/>
                  </a:moveTo>
                  <a:lnTo>
                    <a:pt x="1453" y="1832"/>
                  </a:lnTo>
                  <a:lnTo>
                    <a:pt x="1453" y="1832"/>
                  </a:lnTo>
                  <a:lnTo>
                    <a:pt x="1453" y="1832"/>
                  </a:lnTo>
                  <a:lnTo>
                    <a:pt x="1453" y="1832"/>
                  </a:lnTo>
                  <a:lnTo>
                    <a:pt x="1456" y="1835"/>
                  </a:lnTo>
                  <a:lnTo>
                    <a:pt x="1456" y="1835"/>
                  </a:lnTo>
                  <a:lnTo>
                    <a:pt x="1456" y="1832"/>
                  </a:lnTo>
                  <a:lnTo>
                    <a:pt x="1456" y="1832"/>
                  </a:lnTo>
                  <a:close/>
                  <a:moveTo>
                    <a:pt x="1471" y="1847"/>
                  </a:moveTo>
                  <a:lnTo>
                    <a:pt x="1471" y="1850"/>
                  </a:lnTo>
                  <a:lnTo>
                    <a:pt x="1471" y="1850"/>
                  </a:lnTo>
                  <a:lnTo>
                    <a:pt x="1471" y="1850"/>
                  </a:lnTo>
                  <a:lnTo>
                    <a:pt x="1471" y="1850"/>
                  </a:lnTo>
                  <a:lnTo>
                    <a:pt x="1471" y="1850"/>
                  </a:lnTo>
                  <a:lnTo>
                    <a:pt x="1471" y="1847"/>
                  </a:lnTo>
                  <a:lnTo>
                    <a:pt x="1471" y="1847"/>
                  </a:lnTo>
                  <a:close/>
                  <a:moveTo>
                    <a:pt x="2758" y="2920"/>
                  </a:moveTo>
                  <a:lnTo>
                    <a:pt x="2754" y="2923"/>
                  </a:lnTo>
                  <a:lnTo>
                    <a:pt x="2754" y="2926"/>
                  </a:lnTo>
                  <a:lnTo>
                    <a:pt x="2758" y="2926"/>
                  </a:lnTo>
                  <a:lnTo>
                    <a:pt x="2758" y="2926"/>
                  </a:lnTo>
                  <a:lnTo>
                    <a:pt x="2758" y="2923"/>
                  </a:lnTo>
                  <a:lnTo>
                    <a:pt x="2758" y="2923"/>
                  </a:lnTo>
                  <a:lnTo>
                    <a:pt x="2758" y="2920"/>
                  </a:lnTo>
                  <a:close/>
                  <a:moveTo>
                    <a:pt x="1077" y="1142"/>
                  </a:moveTo>
                  <a:lnTo>
                    <a:pt x="1074" y="1139"/>
                  </a:lnTo>
                  <a:lnTo>
                    <a:pt x="1074" y="1136"/>
                  </a:lnTo>
                  <a:lnTo>
                    <a:pt x="1071" y="1136"/>
                  </a:lnTo>
                  <a:lnTo>
                    <a:pt x="1068" y="1136"/>
                  </a:lnTo>
                  <a:lnTo>
                    <a:pt x="1068" y="1136"/>
                  </a:lnTo>
                  <a:lnTo>
                    <a:pt x="1068" y="1139"/>
                  </a:lnTo>
                  <a:lnTo>
                    <a:pt x="1068" y="1142"/>
                  </a:lnTo>
                  <a:lnTo>
                    <a:pt x="1065" y="1142"/>
                  </a:lnTo>
                  <a:lnTo>
                    <a:pt x="1065" y="1146"/>
                  </a:lnTo>
                  <a:lnTo>
                    <a:pt x="1065" y="1146"/>
                  </a:lnTo>
                  <a:lnTo>
                    <a:pt x="1068" y="1149"/>
                  </a:lnTo>
                  <a:lnTo>
                    <a:pt x="1068" y="1149"/>
                  </a:lnTo>
                  <a:lnTo>
                    <a:pt x="1068" y="1152"/>
                  </a:lnTo>
                  <a:lnTo>
                    <a:pt x="1071" y="1155"/>
                  </a:lnTo>
                  <a:lnTo>
                    <a:pt x="1074" y="1155"/>
                  </a:lnTo>
                  <a:lnTo>
                    <a:pt x="1074" y="1152"/>
                  </a:lnTo>
                  <a:lnTo>
                    <a:pt x="1074" y="1152"/>
                  </a:lnTo>
                  <a:lnTo>
                    <a:pt x="1074" y="1155"/>
                  </a:lnTo>
                  <a:lnTo>
                    <a:pt x="1074" y="1158"/>
                  </a:lnTo>
                  <a:lnTo>
                    <a:pt x="1074" y="1158"/>
                  </a:lnTo>
                  <a:lnTo>
                    <a:pt x="1074" y="1161"/>
                  </a:lnTo>
                  <a:lnTo>
                    <a:pt x="1077" y="1164"/>
                  </a:lnTo>
                  <a:lnTo>
                    <a:pt x="1077" y="1164"/>
                  </a:lnTo>
                  <a:lnTo>
                    <a:pt x="1080" y="1161"/>
                  </a:lnTo>
                  <a:lnTo>
                    <a:pt x="1080" y="1158"/>
                  </a:lnTo>
                  <a:lnTo>
                    <a:pt x="1080" y="1155"/>
                  </a:lnTo>
                  <a:lnTo>
                    <a:pt x="1080" y="1146"/>
                  </a:lnTo>
                  <a:lnTo>
                    <a:pt x="1077" y="1142"/>
                  </a:lnTo>
                  <a:close/>
                  <a:moveTo>
                    <a:pt x="1071" y="1155"/>
                  </a:moveTo>
                  <a:lnTo>
                    <a:pt x="1065" y="1149"/>
                  </a:lnTo>
                  <a:lnTo>
                    <a:pt x="1065" y="1149"/>
                  </a:lnTo>
                  <a:lnTo>
                    <a:pt x="1065" y="1149"/>
                  </a:lnTo>
                  <a:lnTo>
                    <a:pt x="1065" y="1149"/>
                  </a:lnTo>
                  <a:lnTo>
                    <a:pt x="1065" y="1152"/>
                  </a:lnTo>
                  <a:lnTo>
                    <a:pt x="1065" y="1152"/>
                  </a:lnTo>
                  <a:lnTo>
                    <a:pt x="1068" y="1155"/>
                  </a:lnTo>
                  <a:lnTo>
                    <a:pt x="1068" y="1155"/>
                  </a:lnTo>
                  <a:lnTo>
                    <a:pt x="1071" y="1161"/>
                  </a:lnTo>
                  <a:lnTo>
                    <a:pt x="1071" y="1158"/>
                  </a:lnTo>
                  <a:lnTo>
                    <a:pt x="1071" y="1155"/>
                  </a:lnTo>
                  <a:lnTo>
                    <a:pt x="1071" y="1155"/>
                  </a:lnTo>
                  <a:close/>
                  <a:moveTo>
                    <a:pt x="1083" y="1161"/>
                  </a:moveTo>
                  <a:lnTo>
                    <a:pt x="1083" y="1158"/>
                  </a:lnTo>
                  <a:lnTo>
                    <a:pt x="1086" y="1152"/>
                  </a:lnTo>
                  <a:lnTo>
                    <a:pt x="1086" y="1152"/>
                  </a:lnTo>
                  <a:lnTo>
                    <a:pt x="1083" y="1152"/>
                  </a:lnTo>
                  <a:lnTo>
                    <a:pt x="1080" y="1152"/>
                  </a:lnTo>
                  <a:lnTo>
                    <a:pt x="1083" y="1158"/>
                  </a:lnTo>
                  <a:lnTo>
                    <a:pt x="1083" y="1158"/>
                  </a:lnTo>
                  <a:lnTo>
                    <a:pt x="1083" y="1158"/>
                  </a:lnTo>
                  <a:lnTo>
                    <a:pt x="1083" y="1161"/>
                  </a:lnTo>
                  <a:lnTo>
                    <a:pt x="1080" y="1161"/>
                  </a:lnTo>
                  <a:lnTo>
                    <a:pt x="1083" y="1161"/>
                  </a:lnTo>
                  <a:lnTo>
                    <a:pt x="1083" y="1161"/>
                  </a:lnTo>
                  <a:lnTo>
                    <a:pt x="1083" y="1161"/>
                  </a:lnTo>
                  <a:close/>
                  <a:moveTo>
                    <a:pt x="1083" y="2880"/>
                  </a:moveTo>
                  <a:lnTo>
                    <a:pt x="1083" y="2880"/>
                  </a:lnTo>
                  <a:lnTo>
                    <a:pt x="1083" y="2880"/>
                  </a:lnTo>
                  <a:lnTo>
                    <a:pt x="1083" y="2880"/>
                  </a:lnTo>
                  <a:lnTo>
                    <a:pt x="1083" y="2880"/>
                  </a:lnTo>
                  <a:lnTo>
                    <a:pt x="1083" y="2880"/>
                  </a:lnTo>
                  <a:lnTo>
                    <a:pt x="1086" y="2880"/>
                  </a:lnTo>
                  <a:lnTo>
                    <a:pt x="1086" y="2880"/>
                  </a:lnTo>
                  <a:lnTo>
                    <a:pt x="1083" y="2880"/>
                  </a:lnTo>
                  <a:close/>
                  <a:moveTo>
                    <a:pt x="1119" y="1234"/>
                  </a:moveTo>
                  <a:lnTo>
                    <a:pt x="1119" y="1234"/>
                  </a:lnTo>
                  <a:lnTo>
                    <a:pt x="1116" y="1231"/>
                  </a:lnTo>
                  <a:lnTo>
                    <a:pt x="1116" y="1231"/>
                  </a:lnTo>
                  <a:lnTo>
                    <a:pt x="1113" y="1231"/>
                  </a:lnTo>
                  <a:lnTo>
                    <a:pt x="1113" y="1234"/>
                  </a:lnTo>
                  <a:lnTo>
                    <a:pt x="1113" y="1234"/>
                  </a:lnTo>
                  <a:lnTo>
                    <a:pt x="1113" y="1234"/>
                  </a:lnTo>
                  <a:lnTo>
                    <a:pt x="1113" y="1234"/>
                  </a:lnTo>
                  <a:lnTo>
                    <a:pt x="1113" y="1234"/>
                  </a:lnTo>
                  <a:lnTo>
                    <a:pt x="1116" y="1237"/>
                  </a:lnTo>
                  <a:lnTo>
                    <a:pt x="1116" y="1237"/>
                  </a:lnTo>
                  <a:lnTo>
                    <a:pt x="1119" y="1237"/>
                  </a:lnTo>
                  <a:lnTo>
                    <a:pt x="1119" y="1237"/>
                  </a:lnTo>
                  <a:lnTo>
                    <a:pt x="1119" y="1237"/>
                  </a:lnTo>
                  <a:lnTo>
                    <a:pt x="1119" y="1237"/>
                  </a:lnTo>
                  <a:lnTo>
                    <a:pt x="1119" y="1234"/>
                  </a:lnTo>
                  <a:close/>
                  <a:moveTo>
                    <a:pt x="1062" y="1139"/>
                  </a:moveTo>
                  <a:lnTo>
                    <a:pt x="1059" y="1139"/>
                  </a:lnTo>
                  <a:lnTo>
                    <a:pt x="1059" y="1139"/>
                  </a:lnTo>
                  <a:lnTo>
                    <a:pt x="1059" y="1139"/>
                  </a:lnTo>
                  <a:lnTo>
                    <a:pt x="1059" y="1139"/>
                  </a:lnTo>
                  <a:lnTo>
                    <a:pt x="1059" y="1142"/>
                  </a:lnTo>
                  <a:lnTo>
                    <a:pt x="1062" y="1142"/>
                  </a:lnTo>
                  <a:lnTo>
                    <a:pt x="1062" y="1146"/>
                  </a:lnTo>
                  <a:lnTo>
                    <a:pt x="1062" y="1146"/>
                  </a:lnTo>
                  <a:lnTo>
                    <a:pt x="1062" y="1146"/>
                  </a:lnTo>
                  <a:lnTo>
                    <a:pt x="1062" y="1142"/>
                  </a:lnTo>
                  <a:lnTo>
                    <a:pt x="1062" y="1139"/>
                  </a:lnTo>
                  <a:close/>
                  <a:moveTo>
                    <a:pt x="1047" y="1130"/>
                  </a:moveTo>
                  <a:lnTo>
                    <a:pt x="1044" y="1127"/>
                  </a:lnTo>
                  <a:lnTo>
                    <a:pt x="1041" y="1127"/>
                  </a:lnTo>
                  <a:lnTo>
                    <a:pt x="1041" y="1127"/>
                  </a:lnTo>
                  <a:lnTo>
                    <a:pt x="1038" y="1127"/>
                  </a:lnTo>
                  <a:lnTo>
                    <a:pt x="1041" y="1130"/>
                  </a:lnTo>
                  <a:lnTo>
                    <a:pt x="1044" y="1133"/>
                  </a:lnTo>
                  <a:lnTo>
                    <a:pt x="1047" y="1133"/>
                  </a:lnTo>
                  <a:lnTo>
                    <a:pt x="1050" y="1139"/>
                  </a:lnTo>
                  <a:lnTo>
                    <a:pt x="1053" y="1139"/>
                  </a:lnTo>
                  <a:lnTo>
                    <a:pt x="1053" y="1139"/>
                  </a:lnTo>
                  <a:lnTo>
                    <a:pt x="1053" y="1139"/>
                  </a:lnTo>
                  <a:lnTo>
                    <a:pt x="1053" y="1136"/>
                  </a:lnTo>
                  <a:lnTo>
                    <a:pt x="1050" y="1130"/>
                  </a:lnTo>
                  <a:lnTo>
                    <a:pt x="1047" y="1130"/>
                  </a:lnTo>
                  <a:close/>
                  <a:moveTo>
                    <a:pt x="1041" y="1121"/>
                  </a:moveTo>
                  <a:lnTo>
                    <a:pt x="1041" y="1121"/>
                  </a:lnTo>
                  <a:lnTo>
                    <a:pt x="1041" y="1118"/>
                  </a:lnTo>
                  <a:lnTo>
                    <a:pt x="1044" y="1118"/>
                  </a:lnTo>
                  <a:lnTo>
                    <a:pt x="1044" y="1118"/>
                  </a:lnTo>
                  <a:lnTo>
                    <a:pt x="1044" y="1115"/>
                  </a:lnTo>
                  <a:lnTo>
                    <a:pt x="1044" y="1115"/>
                  </a:lnTo>
                  <a:lnTo>
                    <a:pt x="1041" y="1112"/>
                  </a:lnTo>
                  <a:lnTo>
                    <a:pt x="1041" y="1112"/>
                  </a:lnTo>
                  <a:lnTo>
                    <a:pt x="1038" y="1115"/>
                  </a:lnTo>
                  <a:lnTo>
                    <a:pt x="1034" y="1115"/>
                  </a:lnTo>
                  <a:lnTo>
                    <a:pt x="1034" y="1118"/>
                  </a:lnTo>
                  <a:lnTo>
                    <a:pt x="1034" y="1118"/>
                  </a:lnTo>
                  <a:lnTo>
                    <a:pt x="1034" y="1118"/>
                  </a:lnTo>
                  <a:lnTo>
                    <a:pt x="1034" y="1121"/>
                  </a:lnTo>
                  <a:lnTo>
                    <a:pt x="1034" y="1121"/>
                  </a:lnTo>
                  <a:lnTo>
                    <a:pt x="1034" y="1121"/>
                  </a:lnTo>
                  <a:lnTo>
                    <a:pt x="1034" y="1121"/>
                  </a:lnTo>
                  <a:lnTo>
                    <a:pt x="1034" y="1118"/>
                  </a:lnTo>
                  <a:lnTo>
                    <a:pt x="1034" y="1118"/>
                  </a:lnTo>
                  <a:lnTo>
                    <a:pt x="1034" y="1118"/>
                  </a:lnTo>
                  <a:lnTo>
                    <a:pt x="1038" y="1118"/>
                  </a:lnTo>
                  <a:lnTo>
                    <a:pt x="1038" y="1118"/>
                  </a:lnTo>
                  <a:lnTo>
                    <a:pt x="1038" y="1121"/>
                  </a:lnTo>
                  <a:lnTo>
                    <a:pt x="1041" y="1121"/>
                  </a:lnTo>
                  <a:close/>
                  <a:moveTo>
                    <a:pt x="1065" y="1139"/>
                  </a:moveTo>
                  <a:lnTo>
                    <a:pt x="1065" y="1136"/>
                  </a:lnTo>
                  <a:lnTo>
                    <a:pt x="1065" y="1136"/>
                  </a:lnTo>
                  <a:lnTo>
                    <a:pt x="1065" y="1133"/>
                  </a:lnTo>
                  <a:lnTo>
                    <a:pt x="1065" y="1136"/>
                  </a:lnTo>
                  <a:lnTo>
                    <a:pt x="1065" y="1136"/>
                  </a:lnTo>
                  <a:lnTo>
                    <a:pt x="1062" y="1139"/>
                  </a:lnTo>
                  <a:lnTo>
                    <a:pt x="1062" y="1139"/>
                  </a:lnTo>
                  <a:lnTo>
                    <a:pt x="1062" y="1139"/>
                  </a:lnTo>
                  <a:lnTo>
                    <a:pt x="1065" y="1139"/>
                  </a:lnTo>
                  <a:lnTo>
                    <a:pt x="1065" y="1142"/>
                  </a:lnTo>
                  <a:lnTo>
                    <a:pt x="1065" y="1142"/>
                  </a:lnTo>
                  <a:lnTo>
                    <a:pt x="1065" y="1139"/>
                  </a:lnTo>
                  <a:close/>
                  <a:moveTo>
                    <a:pt x="1031" y="1097"/>
                  </a:moveTo>
                  <a:lnTo>
                    <a:pt x="1028" y="1097"/>
                  </a:lnTo>
                  <a:lnTo>
                    <a:pt x="1028" y="1097"/>
                  </a:lnTo>
                  <a:lnTo>
                    <a:pt x="1028" y="1100"/>
                  </a:lnTo>
                  <a:lnTo>
                    <a:pt x="1028" y="1103"/>
                  </a:lnTo>
                  <a:lnTo>
                    <a:pt x="1028" y="1103"/>
                  </a:lnTo>
                  <a:lnTo>
                    <a:pt x="1028" y="1103"/>
                  </a:lnTo>
                  <a:lnTo>
                    <a:pt x="1031" y="1100"/>
                  </a:lnTo>
                  <a:lnTo>
                    <a:pt x="1031" y="1100"/>
                  </a:lnTo>
                  <a:lnTo>
                    <a:pt x="1031" y="1100"/>
                  </a:lnTo>
                  <a:lnTo>
                    <a:pt x="1031" y="1097"/>
                  </a:lnTo>
                  <a:lnTo>
                    <a:pt x="1031" y="1097"/>
                  </a:lnTo>
                  <a:close/>
                  <a:moveTo>
                    <a:pt x="1132" y="1246"/>
                  </a:moveTo>
                  <a:lnTo>
                    <a:pt x="1129" y="1243"/>
                  </a:lnTo>
                  <a:lnTo>
                    <a:pt x="1129" y="1246"/>
                  </a:lnTo>
                  <a:lnTo>
                    <a:pt x="1129" y="1246"/>
                  </a:lnTo>
                  <a:lnTo>
                    <a:pt x="1129" y="1246"/>
                  </a:lnTo>
                  <a:lnTo>
                    <a:pt x="1132" y="1246"/>
                  </a:lnTo>
                  <a:lnTo>
                    <a:pt x="1132" y="1246"/>
                  </a:lnTo>
                  <a:lnTo>
                    <a:pt x="1132" y="1246"/>
                  </a:lnTo>
                  <a:close/>
                  <a:moveTo>
                    <a:pt x="1268" y="1644"/>
                  </a:moveTo>
                  <a:lnTo>
                    <a:pt x="1268" y="1644"/>
                  </a:lnTo>
                  <a:lnTo>
                    <a:pt x="1268" y="1644"/>
                  </a:lnTo>
                  <a:lnTo>
                    <a:pt x="1268" y="1647"/>
                  </a:lnTo>
                  <a:lnTo>
                    <a:pt x="1268" y="1647"/>
                  </a:lnTo>
                  <a:lnTo>
                    <a:pt x="1271" y="1647"/>
                  </a:lnTo>
                  <a:lnTo>
                    <a:pt x="1271" y="1647"/>
                  </a:lnTo>
                  <a:lnTo>
                    <a:pt x="1268" y="1644"/>
                  </a:lnTo>
                  <a:close/>
                  <a:moveTo>
                    <a:pt x="1250" y="1626"/>
                  </a:moveTo>
                  <a:lnTo>
                    <a:pt x="1250" y="1626"/>
                  </a:lnTo>
                  <a:lnTo>
                    <a:pt x="1250" y="1629"/>
                  </a:lnTo>
                  <a:lnTo>
                    <a:pt x="1250" y="1629"/>
                  </a:lnTo>
                  <a:lnTo>
                    <a:pt x="1253" y="1629"/>
                  </a:lnTo>
                  <a:lnTo>
                    <a:pt x="1250" y="1626"/>
                  </a:lnTo>
                  <a:lnTo>
                    <a:pt x="1250" y="1626"/>
                  </a:lnTo>
                  <a:close/>
                  <a:moveTo>
                    <a:pt x="1168" y="1267"/>
                  </a:moveTo>
                  <a:lnTo>
                    <a:pt x="1171" y="1270"/>
                  </a:lnTo>
                  <a:lnTo>
                    <a:pt x="1177" y="1270"/>
                  </a:lnTo>
                  <a:lnTo>
                    <a:pt x="1183" y="1273"/>
                  </a:lnTo>
                  <a:lnTo>
                    <a:pt x="1183" y="1273"/>
                  </a:lnTo>
                  <a:lnTo>
                    <a:pt x="1183" y="1273"/>
                  </a:lnTo>
                  <a:lnTo>
                    <a:pt x="1186" y="1270"/>
                  </a:lnTo>
                  <a:lnTo>
                    <a:pt x="1186" y="1270"/>
                  </a:lnTo>
                  <a:lnTo>
                    <a:pt x="1189" y="1270"/>
                  </a:lnTo>
                  <a:lnTo>
                    <a:pt x="1189" y="1270"/>
                  </a:lnTo>
                  <a:lnTo>
                    <a:pt x="1189" y="1270"/>
                  </a:lnTo>
                  <a:lnTo>
                    <a:pt x="1189" y="1264"/>
                  </a:lnTo>
                  <a:lnTo>
                    <a:pt x="1186" y="1264"/>
                  </a:lnTo>
                  <a:lnTo>
                    <a:pt x="1186" y="1261"/>
                  </a:lnTo>
                  <a:lnTo>
                    <a:pt x="1186" y="1261"/>
                  </a:lnTo>
                  <a:lnTo>
                    <a:pt x="1186" y="1264"/>
                  </a:lnTo>
                  <a:lnTo>
                    <a:pt x="1186" y="1264"/>
                  </a:lnTo>
                  <a:lnTo>
                    <a:pt x="1186" y="1264"/>
                  </a:lnTo>
                  <a:lnTo>
                    <a:pt x="1183" y="1258"/>
                  </a:lnTo>
                  <a:lnTo>
                    <a:pt x="1180" y="1255"/>
                  </a:lnTo>
                  <a:lnTo>
                    <a:pt x="1177" y="1252"/>
                  </a:lnTo>
                  <a:lnTo>
                    <a:pt x="1177" y="1252"/>
                  </a:lnTo>
                  <a:lnTo>
                    <a:pt x="1177" y="1249"/>
                  </a:lnTo>
                  <a:lnTo>
                    <a:pt x="1174" y="1249"/>
                  </a:lnTo>
                  <a:lnTo>
                    <a:pt x="1171" y="1246"/>
                  </a:lnTo>
                  <a:lnTo>
                    <a:pt x="1165" y="1243"/>
                  </a:lnTo>
                  <a:lnTo>
                    <a:pt x="1162" y="1243"/>
                  </a:lnTo>
                  <a:lnTo>
                    <a:pt x="1156" y="1240"/>
                  </a:lnTo>
                  <a:lnTo>
                    <a:pt x="1156" y="1237"/>
                  </a:lnTo>
                  <a:lnTo>
                    <a:pt x="1156" y="1237"/>
                  </a:lnTo>
                  <a:lnTo>
                    <a:pt x="1156" y="1237"/>
                  </a:lnTo>
                  <a:lnTo>
                    <a:pt x="1156" y="1234"/>
                  </a:lnTo>
                  <a:lnTo>
                    <a:pt x="1153" y="1231"/>
                  </a:lnTo>
                  <a:lnTo>
                    <a:pt x="1150" y="1228"/>
                  </a:lnTo>
                  <a:lnTo>
                    <a:pt x="1147" y="1224"/>
                  </a:lnTo>
                  <a:lnTo>
                    <a:pt x="1144" y="1221"/>
                  </a:lnTo>
                  <a:lnTo>
                    <a:pt x="1144" y="1218"/>
                  </a:lnTo>
                  <a:lnTo>
                    <a:pt x="1144" y="1218"/>
                  </a:lnTo>
                  <a:lnTo>
                    <a:pt x="1141" y="1218"/>
                  </a:lnTo>
                  <a:lnTo>
                    <a:pt x="1135" y="1215"/>
                  </a:lnTo>
                  <a:lnTo>
                    <a:pt x="1129" y="1215"/>
                  </a:lnTo>
                  <a:lnTo>
                    <a:pt x="1119" y="1212"/>
                  </a:lnTo>
                  <a:lnTo>
                    <a:pt x="1107" y="1209"/>
                  </a:lnTo>
                  <a:lnTo>
                    <a:pt x="1098" y="1203"/>
                  </a:lnTo>
                  <a:lnTo>
                    <a:pt x="1092" y="1203"/>
                  </a:lnTo>
                  <a:lnTo>
                    <a:pt x="1089" y="1203"/>
                  </a:lnTo>
                  <a:lnTo>
                    <a:pt x="1086" y="1203"/>
                  </a:lnTo>
                  <a:lnTo>
                    <a:pt x="1083" y="1206"/>
                  </a:lnTo>
                  <a:lnTo>
                    <a:pt x="1083" y="1206"/>
                  </a:lnTo>
                  <a:lnTo>
                    <a:pt x="1083" y="1209"/>
                  </a:lnTo>
                  <a:lnTo>
                    <a:pt x="1086" y="1209"/>
                  </a:lnTo>
                  <a:lnTo>
                    <a:pt x="1089" y="1212"/>
                  </a:lnTo>
                  <a:lnTo>
                    <a:pt x="1089" y="1212"/>
                  </a:lnTo>
                  <a:lnTo>
                    <a:pt x="1092" y="1212"/>
                  </a:lnTo>
                  <a:lnTo>
                    <a:pt x="1092" y="1212"/>
                  </a:lnTo>
                  <a:lnTo>
                    <a:pt x="1095" y="1212"/>
                  </a:lnTo>
                  <a:lnTo>
                    <a:pt x="1095" y="1212"/>
                  </a:lnTo>
                  <a:lnTo>
                    <a:pt x="1095" y="1209"/>
                  </a:lnTo>
                  <a:lnTo>
                    <a:pt x="1101" y="1212"/>
                  </a:lnTo>
                  <a:lnTo>
                    <a:pt x="1101" y="1212"/>
                  </a:lnTo>
                  <a:lnTo>
                    <a:pt x="1101" y="1212"/>
                  </a:lnTo>
                  <a:lnTo>
                    <a:pt x="1101" y="1212"/>
                  </a:lnTo>
                  <a:lnTo>
                    <a:pt x="1101" y="1215"/>
                  </a:lnTo>
                  <a:lnTo>
                    <a:pt x="1101" y="1215"/>
                  </a:lnTo>
                  <a:lnTo>
                    <a:pt x="1098" y="1215"/>
                  </a:lnTo>
                  <a:lnTo>
                    <a:pt x="1098" y="1215"/>
                  </a:lnTo>
                  <a:lnTo>
                    <a:pt x="1095" y="1215"/>
                  </a:lnTo>
                  <a:lnTo>
                    <a:pt x="1092" y="1215"/>
                  </a:lnTo>
                  <a:lnTo>
                    <a:pt x="1092" y="1215"/>
                  </a:lnTo>
                  <a:lnTo>
                    <a:pt x="1092" y="1218"/>
                  </a:lnTo>
                  <a:lnTo>
                    <a:pt x="1092" y="1218"/>
                  </a:lnTo>
                  <a:lnTo>
                    <a:pt x="1095" y="1218"/>
                  </a:lnTo>
                  <a:lnTo>
                    <a:pt x="1095" y="1218"/>
                  </a:lnTo>
                  <a:lnTo>
                    <a:pt x="1095" y="1221"/>
                  </a:lnTo>
                  <a:lnTo>
                    <a:pt x="1092" y="1224"/>
                  </a:lnTo>
                  <a:lnTo>
                    <a:pt x="1092" y="1224"/>
                  </a:lnTo>
                  <a:lnTo>
                    <a:pt x="1095" y="1224"/>
                  </a:lnTo>
                  <a:lnTo>
                    <a:pt x="1095" y="1224"/>
                  </a:lnTo>
                  <a:lnTo>
                    <a:pt x="1098" y="1221"/>
                  </a:lnTo>
                  <a:lnTo>
                    <a:pt x="1101" y="1221"/>
                  </a:lnTo>
                  <a:lnTo>
                    <a:pt x="1101" y="1224"/>
                  </a:lnTo>
                  <a:lnTo>
                    <a:pt x="1104" y="1224"/>
                  </a:lnTo>
                  <a:lnTo>
                    <a:pt x="1104" y="1224"/>
                  </a:lnTo>
                  <a:lnTo>
                    <a:pt x="1104" y="1224"/>
                  </a:lnTo>
                  <a:lnTo>
                    <a:pt x="1107" y="1224"/>
                  </a:lnTo>
                  <a:lnTo>
                    <a:pt x="1107" y="1224"/>
                  </a:lnTo>
                  <a:lnTo>
                    <a:pt x="1107" y="1224"/>
                  </a:lnTo>
                  <a:lnTo>
                    <a:pt x="1107" y="1224"/>
                  </a:lnTo>
                  <a:lnTo>
                    <a:pt x="1107" y="1224"/>
                  </a:lnTo>
                  <a:lnTo>
                    <a:pt x="1107" y="1224"/>
                  </a:lnTo>
                  <a:lnTo>
                    <a:pt x="1107" y="1224"/>
                  </a:lnTo>
                  <a:lnTo>
                    <a:pt x="1107" y="1228"/>
                  </a:lnTo>
                  <a:lnTo>
                    <a:pt x="1107" y="1228"/>
                  </a:lnTo>
                  <a:lnTo>
                    <a:pt x="1107" y="1231"/>
                  </a:lnTo>
                  <a:lnTo>
                    <a:pt x="1110" y="1231"/>
                  </a:lnTo>
                  <a:lnTo>
                    <a:pt x="1110" y="1231"/>
                  </a:lnTo>
                  <a:lnTo>
                    <a:pt x="1113" y="1231"/>
                  </a:lnTo>
                  <a:lnTo>
                    <a:pt x="1113" y="1231"/>
                  </a:lnTo>
                  <a:lnTo>
                    <a:pt x="1113" y="1228"/>
                  </a:lnTo>
                  <a:lnTo>
                    <a:pt x="1113" y="1228"/>
                  </a:lnTo>
                  <a:lnTo>
                    <a:pt x="1113" y="1231"/>
                  </a:lnTo>
                  <a:lnTo>
                    <a:pt x="1116" y="1231"/>
                  </a:lnTo>
                  <a:lnTo>
                    <a:pt x="1119" y="1231"/>
                  </a:lnTo>
                  <a:lnTo>
                    <a:pt x="1119" y="1234"/>
                  </a:lnTo>
                  <a:lnTo>
                    <a:pt x="1122" y="1234"/>
                  </a:lnTo>
                  <a:lnTo>
                    <a:pt x="1122" y="1234"/>
                  </a:lnTo>
                  <a:lnTo>
                    <a:pt x="1122" y="1234"/>
                  </a:lnTo>
                  <a:lnTo>
                    <a:pt x="1125" y="1237"/>
                  </a:lnTo>
                  <a:lnTo>
                    <a:pt x="1125" y="1237"/>
                  </a:lnTo>
                  <a:lnTo>
                    <a:pt x="1129" y="1237"/>
                  </a:lnTo>
                  <a:lnTo>
                    <a:pt x="1129" y="1237"/>
                  </a:lnTo>
                  <a:lnTo>
                    <a:pt x="1122" y="1237"/>
                  </a:lnTo>
                  <a:lnTo>
                    <a:pt x="1122" y="1240"/>
                  </a:lnTo>
                  <a:lnTo>
                    <a:pt x="1122" y="1240"/>
                  </a:lnTo>
                  <a:lnTo>
                    <a:pt x="1119" y="1240"/>
                  </a:lnTo>
                  <a:lnTo>
                    <a:pt x="1122" y="1243"/>
                  </a:lnTo>
                  <a:lnTo>
                    <a:pt x="1122" y="1243"/>
                  </a:lnTo>
                  <a:lnTo>
                    <a:pt x="1122" y="1243"/>
                  </a:lnTo>
                  <a:lnTo>
                    <a:pt x="1122" y="1243"/>
                  </a:lnTo>
                  <a:lnTo>
                    <a:pt x="1122" y="1243"/>
                  </a:lnTo>
                  <a:lnTo>
                    <a:pt x="1125" y="1243"/>
                  </a:lnTo>
                  <a:lnTo>
                    <a:pt x="1125" y="1243"/>
                  </a:lnTo>
                  <a:lnTo>
                    <a:pt x="1129" y="1243"/>
                  </a:lnTo>
                  <a:lnTo>
                    <a:pt x="1129" y="1243"/>
                  </a:lnTo>
                  <a:lnTo>
                    <a:pt x="1129" y="1243"/>
                  </a:lnTo>
                  <a:lnTo>
                    <a:pt x="1132" y="1243"/>
                  </a:lnTo>
                  <a:lnTo>
                    <a:pt x="1132" y="1243"/>
                  </a:lnTo>
                  <a:lnTo>
                    <a:pt x="1132" y="1243"/>
                  </a:lnTo>
                  <a:lnTo>
                    <a:pt x="1132" y="1243"/>
                  </a:lnTo>
                  <a:lnTo>
                    <a:pt x="1135" y="1243"/>
                  </a:lnTo>
                  <a:lnTo>
                    <a:pt x="1135" y="1243"/>
                  </a:lnTo>
                  <a:lnTo>
                    <a:pt x="1132" y="1246"/>
                  </a:lnTo>
                  <a:lnTo>
                    <a:pt x="1135" y="1249"/>
                  </a:lnTo>
                  <a:lnTo>
                    <a:pt x="1135" y="1249"/>
                  </a:lnTo>
                  <a:lnTo>
                    <a:pt x="1138" y="1246"/>
                  </a:lnTo>
                  <a:lnTo>
                    <a:pt x="1138" y="1246"/>
                  </a:lnTo>
                  <a:lnTo>
                    <a:pt x="1138" y="1249"/>
                  </a:lnTo>
                  <a:lnTo>
                    <a:pt x="1138" y="1249"/>
                  </a:lnTo>
                  <a:lnTo>
                    <a:pt x="1141" y="1249"/>
                  </a:lnTo>
                  <a:lnTo>
                    <a:pt x="1141" y="1249"/>
                  </a:lnTo>
                  <a:lnTo>
                    <a:pt x="1138" y="1252"/>
                  </a:lnTo>
                  <a:lnTo>
                    <a:pt x="1138" y="1252"/>
                  </a:lnTo>
                  <a:lnTo>
                    <a:pt x="1138" y="1252"/>
                  </a:lnTo>
                  <a:lnTo>
                    <a:pt x="1141" y="1252"/>
                  </a:lnTo>
                  <a:lnTo>
                    <a:pt x="1144" y="1255"/>
                  </a:lnTo>
                  <a:lnTo>
                    <a:pt x="1144" y="1255"/>
                  </a:lnTo>
                  <a:lnTo>
                    <a:pt x="1144" y="1255"/>
                  </a:lnTo>
                  <a:lnTo>
                    <a:pt x="1147" y="1255"/>
                  </a:lnTo>
                  <a:lnTo>
                    <a:pt x="1150" y="1255"/>
                  </a:lnTo>
                  <a:lnTo>
                    <a:pt x="1156" y="1255"/>
                  </a:lnTo>
                  <a:lnTo>
                    <a:pt x="1156" y="1252"/>
                  </a:lnTo>
                  <a:lnTo>
                    <a:pt x="1156" y="1252"/>
                  </a:lnTo>
                  <a:lnTo>
                    <a:pt x="1156" y="1252"/>
                  </a:lnTo>
                  <a:lnTo>
                    <a:pt x="1159" y="1249"/>
                  </a:lnTo>
                  <a:lnTo>
                    <a:pt x="1159" y="1249"/>
                  </a:lnTo>
                  <a:lnTo>
                    <a:pt x="1159" y="1249"/>
                  </a:lnTo>
                  <a:lnTo>
                    <a:pt x="1159" y="1252"/>
                  </a:lnTo>
                  <a:lnTo>
                    <a:pt x="1156" y="1252"/>
                  </a:lnTo>
                  <a:lnTo>
                    <a:pt x="1156" y="1255"/>
                  </a:lnTo>
                  <a:lnTo>
                    <a:pt x="1150" y="1258"/>
                  </a:lnTo>
                  <a:lnTo>
                    <a:pt x="1150" y="1258"/>
                  </a:lnTo>
                  <a:lnTo>
                    <a:pt x="1150" y="1261"/>
                  </a:lnTo>
                  <a:lnTo>
                    <a:pt x="1153" y="1261"/>
                  </a:lnTo>
                  <a:lnTo>
                    <a:pt x="1156" y="1264"/>
                  </a:lnTo>
                  <a:lnTo>
                    <a:pt x="1159" y="1264"/>
                  </a:lnTo>
                  <a:lnTo>
                    <a:pt x="1168" y="1267"/>
                  </a:lnTo>
                  <a:close/>
                  <a:moveTo>
                    <a:pt x="1183" y="1255"/>
                  </a:moveTo>
                  <a:lnTo>
                    <a:pt x="1183" y="1255"/>
                  </a:lnTo>
                  <a:lnTo>
                    <a:pt x="1186" y="1261"/>
                  </a:lnTo>
                  <a:lnTo>
                    <a:pt x="1186" y="1261"/>
                  </a:lnTo>
                  <a:lnTo>
                    <a:pt x="1186" y="1261"/>
                  </a:lnTo>
                  <a:lnTo>
                    <a:pt x="1186" y="1261"/>
                  </a:lnTo>
                  <a:lnTo>
                    <a:pt x="1186" y="1261"/>
                  </a:lnTo>
                  <a:lnTo>
                    <a:pt x="1186" y="1261"/>
                  </a:lnTo>
                  <a:lnTo>
                    <a:pt x="1186" y="1258"/>
                  </a:lnTo>
                  <a:lnTo>
                    <a:pt x="1186" y="1258"/>
                  </a:lnTo>
                  <a:lnTo>
                    <a:pt x="1183" y="1255"/>
                  </a:lnTo>
                  <a:close/>
                  <a:moveTo>
                    <a:pt x="1256" y="1629"/>
                  </a:moveTo>
                  <a:lnTo>
                    <a:pt x="1253" y="1629"/>
                  </a:lnTo>
                  <a:lnTo>
                    <a:pt x="1256" y="1632"/>
                  </a:lnTo>
                  <a:lnTo>
                    <a:pt x="1256" y="1632"/>
                  </a:lnTo>
                  <a:lnTo>
                    <a:pt x="1259" y="1632"/>
                  </a:lnTo>
                  <a:lnTo>
                    <a:pt x="1259" y="1629"/>
                  </a:lnTo>
                  <a:lnTo>
                    <a:pt x="1259" y="1629"/>
                  </a:lnTo>
                  <a:lnTo>
                    <a:pt x="1256" y="1629"/>
                  </a:lnTo>
                  <a:close/>
                  <a:moveTo>
                    <a:pt x="1268" y="1629"/>
                  </a:moveTo>
                  <a:lnTo>
                    <a:pt x="1268" y="1626"/>
                  </a:lnTo>
                  <a:lnTo>
                    <a:pt x="1265" y="1629"/>
                  </a:lnTo>
                  <a:lnTo>
                    <a:pt x="1262" y="1626"/>
                  </a:lnTo>
                  <a:lnTo>
                    <a:pt x="1259" y="1626"/>
                  </a:lnTo>
                  <a:lnTo>
                    <a:pt x="1262" y="1629"/>
                  </a:lnTo>
                  <a:lnTo>
                    <a:pt x="1262" y="1629"/>
                  </a:lnTo>
                  <a:lnTo>
                    <a:pt x="1262" y="1629"/>
                  </a:lnTo>
                  <a:lnTo>
                    <a:pt x="1268" y="1629"/>
                  </a:lnTo>
                  <a:lnTo>
                    <a:pt x="1268" y="1629"/>
                  </a:lnTo>
                  <a:close/>
                  <a:moveTo>
                    <a:pt x="1165" y="1237"/>
                  </a:moveTo>
                  <a:lnTo>
                    <a:pt x="1165" y="1237"/>
                  </a:lnTo>
                  <a:lnTo>
                    <a:pt x="1165" y="1237"/>
                  </a:lnTo>
                  <a:lnTo>
                    <a:pt x="1168" y="1240"/>
                  </a:lnTo>
                  <a:lnTo>
                    <a:pt x="1171" y="1240"/>
                  </a:lnTo>
                  <a:lnTo>
                    <a:pt x="1171" y="1240"/>
                  </a:lnTo>
                  <a:lnTo>
                    <a:pt x="1168" y="1237"/>
                  </a:lnTo>
                  <a:lnTo>
                    <a:pt x="1165" y="1234"/>
                  </a:lnTo>
                  <a:lnTo>
                    <a:pt x="1162" y="1234"/>
                  </a:lnTo>
                  <a:lnTo>
                    <a:pt x="1162" y="1234"/>
                  </a:lnTo>
                  <a:lnTo>
                    <a:pt x="1162" y="1234"/>
                  </a:lnTo>
                  <a:lnTo>
                    <a:pt x="1162" y="1234"/>
                  </a:lnTo>
                  <a:lnTo>
                    <a:pt x="1165" y="1237"/>
                  </a:lnTo>
                  <a:close/>
                  <a:moveTo>
                    <a:pt x="1150" y="1224"/>
                  </a:moveTo>
                  <a:lnTo>
                    <a:pt x="1150" y="1224"/>
                  </a:lnTo>
                  <a:lnTo>
                    <a:pt x="1150" y="1221"/>
                  </a:lnTo>
                  <a:lnTo>
                    <a:pt x="1153" y="1221"/>
                  </a:lnTo>
                  <a:lnTo>
                    <a:pt x="1153" y="1218"/>
                  </a:lnTo>
                  <a:lnTo>
                    <a:pt x="1150" y="1218"/>
                  </a:lnTo>
                  <a:lnTo>
                    <a:pt x="1150" y="1218"/>
                  </a:lnTo>
                  <a:lnTo>
                    <a:pt x="1150" y="1215"/>
                  </a:lnTo>
                  <a:lnTo>
                    <a:pt x="1147" y="1215"/>
                  </a:lnTo>
                  <a:lnTo>
                    <a:pt x="1147" y="1215"/>
                  </a:lnTo>
                  <a:lnTo>
                    <a:pt x="1147" y="1218"/>
                  </a:lnTo>
                  <a:lnTo>
                    <a:pt x="1147" y="1218"/>
                  </a:lnTo>
                  <a:lnTo>
                    <a:pt x="1147" y="1224"/>
                  </a:lnTo>
                  <a:lnTo>
                    <a:pt x="1150" y="1224"/>
                  </a:lnTo>
                  <a:close/>
                  <a:moveTo>
                    <a:pt x="1089" y="1188"/>
                  </a:moveTo>
                  <a:lnTo>
                    <a:pt x="1092" y="1188"/>
                  </a:lnTo>
                  <a:lnTo>
                    <a:pt x="1092" y="1188"/>
                  </a:lnTo>
                  <a:lnTo>
                    <a:pt x="1092" y="1188"/>
                  </a:lnTo>
                  <a:lnTo>
                    <a:pt x="1092" y="1185"/>
                  </a:lnTo>
                  <a:lnTo>
                    <a:pt x="1092" y="1185"/>
                  </a:lnTo>
                  <a:lnTo>
                    <a:pt x="1092" y="1182"/>
                  </a:lnTo>
                  <a:lnTo>
                    <a:pt x="1092" y="1182"/>
                  </a:lnTo>
                  <a:lnTo>
                    <a:pt x="1092" y="1179"/>
                  </a:lnTo>
                  <a:lnTo>
                    <a:pt x="1089" y="1179"/>
                  </a:lnTo>
                  <a:lnTo>
                    <a:pt x="1089" y="1182"/>
                  </a:lnTo>
                  <a:lnTo>
                    <a:pt x="1089" y="1182"/>
                  </a:lnTo>
                  <a:lnTo>
                    <a:pt x="1089" y="1182"/>
                  </a:lnTo>
                  <a:lnTo>
                    <a:pt x="1089" y="1185"/>
                  </a:lnTo>
                  <a:lnTo>
                    <a:pt x="1089" y="1188"/>
                  </a:lnTo>
                  <a:close/>
                  <a:moveTo>
                    <a:pt x="1153" y="1224"/>
                  </a:moveTo>
                  <a:lnTo>
                    <a:pt x="1153" y="1228"/>
                  </a:lnTo>
                  <a:lnTo>
                    <a:pt x="1153" y="1228"/>
                  </a:lnTo>
                  <a:lnTo>
                    <a:pt x="1156" y="1224"/>
                  </a:lnTo>
                  <a:lnTo>
                    <a:pt x="1156" y="1224"/>
                  </a:lnTo>
                  <a:lnTo>
                    <a:pt x="1156" y="1224"/>
                  </a:lnTo>
                  <a:lnTo>
                    <a:pt x="1156" y="1221"/>
                  </a:lnTo>
                  <a:lnTo>
                    <a:pt x="1153" y="1221"/>
                  </a:lnTo>
                  <a:lnTo>
                    <a:pt x="1153" y="1221"/>
                  </a:lnTo>
                  <a:lnTo>
                    <a:pt x="1153" y="1221"/>
                  </a:lnTo>
                  <a:lnTo>
                    <a:pt x="1153" y="1224"/>
                  </a:lnTo>
                  <a:close/>
                  <a:moveTo>
                    <a:pt x="1189" y="1258"/>
                  </a:moveTo>
                  <a:lnTo>
                    <a:pt x="1186" y="1258"/>
                  </a:lnTo>
                  <a:lnTo>
                    <a:pt x="1186" y="1255"/>
                  </a:lnTo>
                  <a:lnTo>
                    <a:pt x="1180" y="1252"/>
                  </a:lnTo>
                  <a:lnTo>
                    <a:pt x="1183" y="1252"/>
                  </a:lnTo>
                  <a:lnTo>
                    <a:pt x="1183" y="1255"/>
                  </a:lnTo>
                  <a:lnTo>
                    <a:pt x="1186" y="1258"/>
                  </a:lnTo>
                  <a:lnTo>
                    <a:pt x="1189" y="1258"/>
                  </a:lnTo>
                  <a:close/>
                  <a:moveTo>
                    <a:pt x="953" y="1036"/>
                  </a:moveTo>
                  <a:lnTo>
                    <a:pt x="950" y="1033"/>
                  </a:lnTo>
                  <a:lnTo>
                    <a:pt x="950" y="1027"/>
                  </a:lnTo>
                  <a:lnTo>
                    <a:pt x="947" y="1024"/>
                  </a:lnTo>
                  <a:lnTo>
                    <a:pt x="947" y="1021"/>
                  </a:lnTo>
                  <a:lnTo>
                    <a:pt x="943" y="1018"/>
                  </a:lnTo>
                  <a:lnTo>
                    <a:pt x="943" y="1015"/>
                  </a:lnTo>
                  <a:lnTo>
                    <a:pt x="940" y="1015"/>
                  </a:lnTo>
                  <a:lnTo>
                    <a:pt x="937" y="1012"/>
                  </a:lnTo>
                  <a:lnTo>
                    <a:pt x="934" y="1012"/>
                  </a:lnTo>
                  <a:lnTo>
                    <a:pt x="934" y="1012"/>
                  </a:lnTo>
                  <a:lnTo>
                    <a:pt x="931" y="1015"/>
                  </a:lnTo>
                  <a:lnTo>
                    <a:pt x="931" y="1018"/>
                  </a:lnTo>
                  <a:lnTo>
                    <a:pt x="931" y="1018"/>
                  </a:lnTo>
                  <a:lnTo>
                    <a:pt x="928" y="1018"/>
                  </a:lnTo>
                  <a:lnTo>
                    <a:pt x="928" y="1018"/>
                  </a:lnTo>
                  <a:lnTo>
                    <a:pt x="925" y="1021"/>
                  </a:lnTo>
                  <a:lnTo>
                    <a:pt x="925" y="1021"/>
                  </a:lnTo>
                  <a:lnTo>
                    <a:pt x="928" y="1024"/>
                  </a:lnTo>
                  <a:lnTo>
                    <a:pt x="928" y="1027"/>
                  </a:lnTo>
                  <a:lnTo>
                    <a:pt x="928" y="1027"/>
                  </a:lnTo>
                  <a:lnTo>
                    <a:pt x="931" y="1027"/>
                  </a:lnTo>
                  <a:lnTo>
                    <a:pt x="931" y="1027"/>
                  </a:lnTo>
                  <a:lnTo>
                    <a:pt x="934" y="1021"/>
                  </a:lnTo>
                  <a:lnTo>
                    <a:pt x="934" y="1021"/>
                  </a:lnTo>
                  <a:lnTo>
                    <a:pt x="937" y="1024"/>
                  </a:lnTo>
                  <a:lnTo>
                    <a:pt x="937" y="1027"/>
                  </a:lnTo>
                  <a:lnTo>
                    <a:pt x="937" y="1027"/>
                  </a:lnTo>
                  <a:lnTo>
                    <a:pt x="940" y="1027"/>
                  </a:lnTo>
                  <a:lnTo>
                    <a:pt x="940" y="1027"/>
                  </a:lnTo>
                  <a:lnTo>
                    <a:pt x="937" y="1030"/>
                  </a:lnTo>
                  <a:lnTo>
                    <a:pt x="937" y="1033"/>
                  </a:lnTo>
                  <a:lnTo>
                    <a:pt x="937" y="1033"/>
                  </a:lnTo>
                  <a:lnTo>
                    <a:pt x="937" y="1033"/>
                  </a:lnTo>
                  <a:lnTo>
                    <a:pt x="937" y="1033"/>
                  </a:lnTo>
                  <a:lnTo>
                    <a:pt x="940" y="1033"/>
                  </a:lnTo>
                  <a:lnTo>
                    <a:pt x="940" y="1033"/>
                  </a:lnTo>
                  <a:lnTo>
                    <a:pt x="940" y="1036"/>
                  </a:lnTo>
                  <a:lnTo>
                    <a:pt x="940" y="1036"/>
                  </a:lnTo>
                  <a:lnTo>
                    <a:pt x="943" y="1039"/>
                  </a:lnTo>
                  <a:lnTo>
                    <a:pt x="947" y="1039"/>
                  </a:lnTo>
                  <a:lnTo>
                    <a:pt x="947" y="1039"/>
                  </a:lnTo>
                  <a:lnTo>
                    <a:pt x="947" y="1039"/>
                  </a:lnTo>
                  <a:lnTo>
                    <a:pt x="947" y="1039"/>
                  </a:lnTo>
                  <a:lnTo>
                    <a:pt x="943" y="1039"/>
                  </a:lnTo>
                  <a:lnTo>
                    <a:pt x="943" y="1042"/>
                  </a:lnTo>
                  <a:lnTo>
                    <a:pt x="943" y="1042"/>
                  </a:lnTo>
                  <a:lnTo>
                    <a:pt x="943" y="1045"/>
                  </a:lnTo>
                  <a:lnTo>
                    <a:pt x="947" y="1048"/>
                  </a:lnTo>
                  <a:lnTo>
                    <a:pt x="947" y="1048"/>
                  </a:lnTo>
                  <a:lnTo>
                    <a:pt x="950" y="1051"/>
                  </a:lnTo>
                  <a:lnTo>
                    <a:pt x="950" y="1051"/>
                  </a:lnTo>
                  <a:lnTo>
                    <a:pt x="953" y="1051"/>
                  </a:lnTo>
                  <a:lnTo>
                    <a:pt x="953" y="1048"/>
                  </a:lnTo>
                  <a:lnTo>
                    <a:pt x="953" y="1045"/>
                  </a:lnTo>
                  <a:lnTo>
                    <a:pt x="953" y="1042"/>
                  </a:lnTo>
                  <a:lnTo>
                    <a:pt x="953" y="1042"/>
                  </a:lnTo>
                  <a:lnTo>
                    <a:pt x="953" y="1042"/>
                  </a:lnTo>
                  <a:lnTo>
                    <a:pt x="953" y="1039"/>
                  </a:lnTo>
                  <a:lnTo>
                    <a:pt x="953" y="1036"/>
                  </a:lnTo>
                  <a:lnTo>
                    <a:pt x="953" y="1036"/>
                  </a:lnTo>
                  <a:close/>
                  <a:moveTo>
                    <a:pt x="986" y="1048"/>
                  </a:moveTo>
                  <a:lnTo>
                    <a:pt x="986" y="1048"/>
                  </a:lnTo>
                  <a:lnTo>
                    <a:pt x="989" y="1051"/>
                  </a:lnTo>
                  <a:lnTo>
                    <a:pt x="989" y="1051"/>
                  </a:lnTo>
                  <a:lnTo>
                    <a:pt x="989" y="1051"/>
                  </a:lnTo>
                  <a:lnTo>
                    <a:pt x="992" y="1048"/>
                  </a:lnTo>
                  <a:lnTo>
                    <a:pt x="992" y="1048"/>
                  </a:lnTo>
                  <a:lnTo>
                    <a:pt x="992" y="1048"/>
                  </a:lnTo>
                  <a:lnTo>
                    <a:pt x="992" y="1048"/>
                  </a:lnTo>
                  <a:lnTo>
                    <a:pt x="995" y="1045"/>
                  </a:lnTo>
                  <a:lnTo>
                    <a:pt x="995" y="1045"/>
                  </a:lnTo>
                  <a:lnTo>
                    <a:pt x="992" y="1045"/>
                  </a:lnTo>
                  <a:lnTo>
                    <a:pt x="992" y="1045"/>
                  </a:lnTo>
                  <a:lnTo>
                    <a:pt x="989" y="1045"/>
                  </a:lnTo>
                  <a:lnTo>
                    <a:pt x="986" y="1045"/>
                  </a:lnTo>
                  <a:lnTo>
                    <a:pt x="986" y="1045"/>
                  </a:lnTo>
                  <a:lnTo>
                    <a:pt x="986" y="1048"/>
                  </a:lnTo>
                  <a:close/>
                  <a:moveTo>
                    <a:pt x="962" y="1021"/>
                  </a:moveTo>
                  <a:lnTo>
                    <a:pt x="968" y="1018"/>
                  </a:lnTo>
                  <a:lnTo>
                    <a:pt x="968" y="1018"/>
                  </a:lnTo>
                  <a:lnTo>
                    <a:pt x="968" y="1018"/>
                  </a:lnTo>
                  <a:lnTo>
                    <a:pt x="965" y="1015"/>
                  </a:lnTo>
                  <a:lnTo>
                    <a:pt x="968" y="1015"/>
                  </a:lnTo>
                  <a:lnTo>
                    <a:pt x="965" y="1012"/>
                  </a:lnTo>
                  <a:lnTo>
                    <a:pt x="965" y="1009"/>
                  </a:lnTo>
                  <a:lnTo>
                    <a:pt x="962" y="1006"/>
                  </a:lnTo>
                  <a:lnTo>
                    <a:pt x="959" y="1003"/>
                  </a:lnTo>
                  <a:lnTo>
                    <a:pt x="959" y="1000"/>
                  </a:lnTo>
                  <a:lnTo>
                    <a:pt x="959" y="997"/>
                  </a:lnTo>
                  <a:lnTo>
                    <a:pt x="959" y="997"/>
                  </a:lnTo>
                  <a:lnTo>
                    <a:pt x="959" y="997"/>
                  </a:lnTo>
                  <a:lnTo>
                    <a:pt x="962" y="997"/>
                  </a:lnTo>
                  <a:lnTo>
                    <a:pt x="962" y="1000"/>
                  </a:lnTo>
                  <a:lnTo>
                    <a:pt x="962" y="1000"/>
                  </a:lnTo>
                  <a:lnTo>
                    <a:pt x="962" y="1003"/>
                  </a:lnTo>
                  <a:lnTo>
                    <a:pt x="965" y="1003"/>
                  </a:lnTo>
                  <a:lnTo>
                    <a:pt x="965" y="1003"/>
                  </a:lnTo>
                  <a:lnTo>
                    <a:pt x="965" y="1006"/>
                  </a:lnTo>
                  <a:lnTo>
                    <a:pt x="968" y="1009"/>
                  </a:lnTo>
                  <a:lnTo>
                    <a:pt x="968" y="1009"/>
                  </a:lnTo>
                  <a:lnTo>
                    <a:pt x="968" y="1009"/>
                  </a:lnTo>
                  <a:lnTo>
                    <a:pt x="968" y="1009"/>
                  </a:lnTo>
                  <a:lnTo>
                    <a:pt x="968" y="1006"/>
                  </a:lnTo>
                  <a:lnTo>
                    <a:pt x="965" y="1003"/>
                  </a:lnTo>
                  <a:lnTo>
                    <a:pt x="965" y="1000"/>
                  </a:lnTo>
                  <a:lnTo>
                    <a:pt x="959" y="994"/>
                  </a:lnTo>
                  <a:lnTo>
                    <a:pt x="956" y="994"/>
                  </a:lnTo>
                  <a:lnTo>
                    <a:pt x="950" y="994"/>
                  </a:lnTo>
                  <a:lnTo>
                    <a:pt x="950" y="991"/>
                  </a:lnTo>
                  <a:lnTo>
                    <a:pt x="947" y="988"/>
                  </a:lnTo>
                  <a:lnTo>
                    <a:pt x="947" y="988"/>
                  </a:lnTo>
                  <a:lnTo>
                    <a:pt x="947" y="988"/>
                  </a:lnTo>
                  <a:lnTo>
                    <a:pt x="947" y="991"/>
                  </a:lnTo>
                  <a:lnTo>
                    <a:pt x="947" y="994"/>
                  </a:lnTo>
                  <a:lnTo>
                    <a:pt x="947" y="994"/>
                  </a:lnTo>
                  <a:lnTo>
                    <a:pt x="950" y="997"/>
                  </a:lnTo>
                  <a:lnTo>
                    <a:pt x="950" y="1000"/>
                  </a:lnTo>
                  <a:lnTo>
                    <a:pt x="950" y="1006"/>
                  </a:lnTo>
                  <a:lnTo>
                    <a:pt x="950" y="1009"/>
                  </a:lnTo>
                  <a:lnTo>
                    <a:pt x="953" y="1012"/>
                  </a:lnTo>
                  <a:lnTo>
                    <a:pt x="956" y="1015"/>
                  </a:lnTo>
                  <a:lnTo>
                    <a:pt x="956" y="1015"/>
                  </a:lnTo>
                  <a:lnTo>
                    <a:pt x="953" y="1021"/>
                  </a:lnTo>
                  <a:lnTo>
                    <a:pt x="953" y="1024"/>
                  </a:lnTo>
                  <a:lnTo>
                    <a:pt x="953" y="1024"/>
                  </a:lnTo>
                  <a:lnTo>
                    <a:pt x="953" y="1027"/>
                  </a:lnTo>
                  <a:lnTo>
                    <a:pt x="953" y="1027"/>
                  </a:lnTo>
                  <a:lnTo>
                    <a:pt x="953" y="1027"/>
                  </a:lnTo>
                  <a:lnTo>
                    <a:pt x="956" y="1027"/>
                  </a:lnTo>
                  <a:lnTo>
                    <a:pt x="959" y="1024"/>
                  </a:lnTo>
                  <a:lnTo>
                    <a:pt x="962" y="1021"/>
                  </a:lnTo>
                  <a:close/>
                  <a:moveTo>
                    <a:pt x="998" y="1060"/>
                  </a:moveTo>
                  <a:lnTo>
                    <a:pt x="998" y="1060"/>
                  </a:lnTo>
                  <a:lnTo>
                    <a:pt x="1001" y="1060"/>
                  </a:lnTo>
                  <a:lnTo>
                    <a:pt x="1001" y="1060"/>
                  </a:lnTo>
                  <a:lnTo>
                    <a:pt x="1004" y="1060"/>
                  </a:lnTo>
                  <a:lnTo>
                    <a:pt x="1004" y="1060"/>
                  </a:lnTo>
                  <a:lnTo>
                    <a:pt x="1004" y="1054"/>
                  </a:lnTo>
                  <a:lnTo>
                    <a:pt x="1004" y="1051"/>
                  </a:lnTo>
                  <a:lnTo>
                    <a:pt x="1001" y="1045"/>
                  </a:lnTo>
                  <a:lnTo>
                    <a:pt x="1001" y="1042"/>
                  </a:lnTo>
                  <a:lnTo>
                    <a:pt x="998" y="1042"/>
                  </a:lnTo>
                  <a:lnTo>
                    <a:pt x="995" y="1048"/>
                  </a:lnTo>
                  <a:lnTo>
                    <a:pt x="995" y="1048"/>
                  </a:lnTo>
                  <a:lnTo>
                    <a:pt x="995" y="1051"/>
                  </a:lnTo>
                  <a:lnTo>
                    <a:pt x="992" y="1051"/>
                  </a:lnTo>
                  <a:lnTo>
                    <a:pt x="992" y="1051"/>
                  </a:lnTo>
                  <a:lnTo>
                    <a:pt x="992" y="1054"/>
                  </a:lnTo>
                  <a:lnTo>
                    <a:pt x="992" y="1054"/>
                  </a:lnTo>
                  <a:lnTo>
                    <a:pt x="995" y="1057"/>
                  </a:lnTo>
                  <a:lnTo>
                    <a:pt x="998" y="1057"/>
                  </a:lnTo>
                  <a:lnTo>
                    <a:pt x="998" y="1057"/>
                  </a:lnTo>
                  <a:lnTo>
                    <a:pt x="998" y="1057"/>
                  </a:lnTo>
                  <a:lnTo>
                    <a:pt x="998" y="1060"/>
                  </a:lnTo>
                  <a:close/>
                  <a:moveTo>
                    <a:pt x="992" y="1039"/>
                  </a:moveTo>
                  <a:lnTo>
                    <a:pt x="989" y="1033"/>
                  </a:lnTo>
                  <a:lnTo>
                    <a:pt x="989" y="1036"/>
                  </a:lnTo>
                  <a:lnTo>
                    <a:pt x="989" y="1039"/>
                  </a:lnTo>
                  <a:lnTo>
                    <a:pt x="986" y="1039"/>
                  </a:lnTo>
                  <a:lnTo>
                    <a:pt x="986" y="1042"/>
                  </a:lnTo>
                  <a:lnTo>
                    <a:pt x="986" y="1042"/>
                  </a:lnTo>
                  <a:lnTo>
                    <a:pt x="989" y="1042"/>
                  </a:lnTo>
                  <a:lnTo>
                    <a:pt x="992" y="1042"/>
                  </a:lnTo>
                  <a:lnTo>
                    <a:pt x="992" y="1042"/>
                  </a:lnTo>
                  <a:lnTo>
                    <a:pt x="992" y="1042"/>
                  </a:lnTo>
                  <a:lnTo>
                    <a:pt x="992" y="1042"/>
                  </a:lnTo>
                  <a:lnTo>
                    <a:pt x="995" y="1042"/>
                  </a:lnTo>
                  <a:lnTo>
                    <a:pt x="995" y="1039"/>
                  </a:lnTo>
                  <a:lnTo>
                    <a:pt x="992" y="1039"/>
                  </a:lnTo>
                  <a:close/>
                  <a:moveTo>
                    <a:pt x="959" y="994"/>
                  </a:moveTo>
                  <a:lnTo>
                    <a:pt x="959" y="991"/>
                  </a:lnTo>
                  <a:lnTo>
                    <a:pt x="956" y="991"/>
                  </a:lnTo>
                  <a:lnTo>
                    <a:pt x="953" y="988"/>
                  </a:lnTo>
                  <a:lnTo>
                    <a:pt x="953" y="991"/>
                  </a:lnTo>
                  <a:lnTo>
                    <a:pt x="950" y="991"/>
                  </a:lnTo>
                  <a:lnTo>
                    <a:pt x="953" y="991"/>
                  </a:lnTo>
                  <a:lnTo>
                    <a:pt x="956" y="994"/>
                  </a:lnTo>
                  <a:lnTo>
                    <a:pt x="959" y="994"/>
                  </a:lnTo>
                  <a:close/>
                  <a:moveTo>
                    <a:pt x="931" y="1015"/>
                  </a:moveTo>
                  <a:lnTo>
                    <a:pt x="931" y="1012"/>
                  </a:lnTo>
                  <a:lnTo>
                    <a:pt x="931" y="1009"/>
                  </a:lnTo>
                  <a:lnTo>
                    <a:pt x="931" y="1009"/>
                  </a:lnTo>
                  <a:lnTo>
                    <a:pt x="934" y="1009"/>
                  </a:lnTo>
                  <a:lnTo>
                    <a:pt x="940" y="1012"/>
                  </a:lnTo>
                  <a:lnTo>
                    <a:pt x="943" y="1012"/>
                  </a:lnTo>
                  <a:lnTo>
                    <a:pt x="947" y="1015"/>
                  </a:lnTo>
                  <a:lnTo>
                    <a:pt x="947" y="1012"/>
                  </a:lnTo>
                  <a:lnTo>
                    <a:pt x="947" y="1009"/>
                  </a:lnTo>
                  <a:lnTo>
                    <a:pt x="943" y="1006"/>
                  </a:lnTo>
                  <a:lnTo>
                    <a:pt x="937" y="1006"/>
                  </a:lnTo>
                  <a:lnTo>
                    <a:pt x="937" y="1006"/>
                  </a:lnTo>
                  <a:lnTo>
                    <a:pt x="940" y="1003"/>
                  </a:lnTo>
                  <a:lnTo>
                    <a:pt x="940" y="1006"/>
                  </a:lnTo>
                  <a:lnTo>
                    <a:pt x="940" y="1006"/>
                  </a:lnTo>
                  <a:lnTo>
                    <a:pt x="943" y="1003"/>
                  </a:lnTo>
                  <a:lnTo>
                    <a:pt x="947" y="1000"/>
                  </a:lnTo>
                  <a:lnTo>
                    <a:pt x="943" y="997"/>
                  </a:lnTo>
                  <a:lnTo>
                    <a:pt x="943" y="997"/>
                  </a:lnTo>
                  <a:lnTo>
                    <a:pt x="940" y="997"/>
                  </a:lnTo>
                  <a:lnTo>
                    <a:pt x="937" y="994"/>
                  </a:lnTo>
                  <a:lnTo>
                    <a:pt x="937" y="994"/>
                  </a:lnTo>
                  <a:lnTo>
                    <a:pt x="934" y="997"/>
                  </a:lnTo>
                  <a:lnTo>
                    <a:pt x="931" y="1000"/>
                  </a:lnTo>
                  <a:lnTo>
                    <a:pt x="931" y="1000"/>
                  </a:lnTo>
                  <a:lnTo>
                    <a:pt x="928" y="997"/>
                  </a:lnTo>
                  <a:lnTo>
                    <a:pt x="928" y="997"/>
                  </a:lnTo>
                  <a:lnTo>
                    <a:pt x="931" y="997"/>
                  </a:lnTo>
                  <a:lnTo>
                    <a:pt x="931" y="994"/>
                  </a:lnTo>
                  <a:lnTo>
                    <a:pt x="931" y="994"/>
                  </a:lnTo>
                  <a:lnTo>
                    <a:pt x="928" y="991"/>
                  </a:lnTo>
                  <a:lnTo>
                    <a:pt x="928" y="991"/>
                  </a:lnTo>
                  <a:lnTo>
                    <a:pt x="925" y="991"/>
                  </a:lnTo>
                  <a:lnTo>
                    <a:pt x="925" y="994"/>
                  </a:lnTo>
                  <a:lnTo>
                    <a:pt x="922" y="994"/>
                  </a:lnTo>
                  <a:lnTo>
                    <a:pt x="922" y="994"/>
                  </a:lnTo>
                  <a:lnTo>
                    <a:pt x="919" y="994"/>
                  </a:lnTo>
                  <a:lnTo>
                    <a:pt x="919" y="997"/>
                  </a:lnTo>
                  <a:lnTo>
                    <a:pt x="919" y="994"/>
                  </a:lnTo>
                  <a:lnTo>
                    <a:pt x="916" y="991"/>
                  </a:lnTo>
                  <a:lnTo>
                    <a:pt x="916" y="994"/>
                  </a:lnTo>
                  <a:lnTo>
                    <a:pt x="913" y="997"/>
                  </a:lnTo>
                  <a:lnTo>
                    <a:pt x="913" y="997"/>
                  </a:lnTo>
                  <a:lnTo>
                    <a:pt x="913" y="997"/>
                  </a:lnTo>
                  <a:lnTo>
                    <a:pt x="910" y="1000"/>
                  </a:lnTo>
                  <a:lnTo>
                    <a:pt x="913" y="1003"/>
                  </a:lnTo>
                  <a:lnTo>
                    <a:pt x="916" y="1003"/>
                  </a:lnTo>
                  <a:lnTo>
                    <a:pt x="922" y="1009"/>
                  </a:lnTo>
                  <a:lnTo>
                    <a:pt x="922" y="1012"/>
                  </a:lnTo>
                  <a:lnTo>
                    <a:pt x="925" y="1015"/>
                  </a:lnTo>
                  <a:lnTo>
                    <a:pt x="928" y="1015"/>
                  </a:lnTo>
                  <a:lnTo>
                    <a:pt x="931" y="1015"/>
                  </a:lnTo>
                  <a:close/>
                  <a:moveTo>
                    <a:pt x="901" y="2747"/>
                  </a:moveTo>
                  <a:lnTo>
                    <a:pt x="904" y="2750"/>
                  </a:lnTo>
                  <a:lnTo>
                    <a:pt x="904" y="2750"/>
                  </a:lnTo>
                  <a:lnTo>
                    <a:pt x="901" y="2747"/>
                  </a:lnTo>
                  <a:lnTo>
                    <a:pt x="901" y="2747"/>
                  </a:lnTo>
                  <a:close/>
                  <a:moveTo>
                    <a:pt x="871" y="2801"/>
                  </a:moveTo>
                  <a:lnTo>
                    <a:pt x="868" y="2801"/>
                  </a:lnTo>
                  <a:lnTo>
                    <a:pt x="871" y="2801"/>
                  </a:lnTo>
                  <a:lnTo>
                    <a:pt x="871" y="2804"/>
                  </a:lnTo>
                  <a:lnTo>
                    <a:pt x="871" y="2804"/>
                  </a:lnTo>
                  <a:lnTo>
                    <a:pt x="871" y="2804"/>
                  </a:lnTo>
                  <a:lnTo>
                    <a:pt x="871" y="2804"/>
                  </a:lnTo>
                  <a:lnTo>
                    <a:pt x="871" y="2801"/>
                  </a:lnTo>
                  <a:close/>
                  <a:moveTo>
                    <a:pt x="916" y="2753"/>
                  </a:moveTo>
                  <a:lnTo>
                    <a:pt x="913" y="2753"/>
                  </a:lnTo>
                  <a:lnTo>
                    <a:pt x="913" y="2753"/>
                  </a:lnTo>
                  <a:lnTo>
                    <a:pt x="913" y="2753"/>
                  </a:lnTo>
                  <a:lnTo>
                    <a:pt x="913" y="2753"/>
                  </a:lnTo>
                  <a:lnTo>
                    <a:pt x="913" y="2753"/>
                  </a:lnTo>
                  <a:lnTo>
                    <a:pt x="916" y="2753"/>
                  </a:lnTo>
                  <a:lnTo>
                    <a:pt x="916" y="2753"/>
                  </a:lnTo>
                  <a:lnTo>
                    <a:pt x="916" y="2753"/>
                  </a:lnTo>
                  <a:lnTo>
                    <a:pt x="916" y="2756"/>
                  </a:lnTo>
                  <a:lnTo>
                    <a:pt x="916" y="2753"/>
                  </a:lnTo>
                  <a:lnTo>
                    <a:pt x="916" y="2753"/>
                  </a:lnTo>
                  <a:lnTo>
                    <a:pt x="916" y="2753"/>
                  </a:lnTo>
                  <a:close/>
                  <a:moveTo>
                    <a:pt x="983" y="1091"/>
                  </a:moveTo>
                  <a:lnTo>
                    <a:pt x="986" y="1091"/>
                  </a:lnTo>
                  <a:lnTo>
                    <a:pt x="989" y="1094"/>
                  </a:lnTo>
                  <a:lnTo>
                    <a:pt x="989" y="1097"/>
                  </a:lnTo>
                  <a:lnTo>
                    <a:pt x="992" y="1097"/>
                  </a:lnTo>
                  <a:lnTo>
                    <a:pt x="992" y="1094"/>
                  </a:lnTo>
                  <a:lnTo>
                    <a:pt x="992" y="1094"/>
                  </a:lnTo>
                  <a:lnTo>
                    <a:pt x="992" y="1091"/>
                  </a:lnTo>
                  <a:lnTo>
                    <a:pt x="995" y="1091"/>
                  </a:lnTo>
                  <a:lnTo>
                    <a:pt x="992" y="1091"/>
                  </a:lnTo>
                  <a:lnTo>
                    <a:pt x="992" y="1091"/>
                  </a:lnTo>
                  <a:lnTo>
                    <a:pt x="992" y="1088"/>
                  </a:lnTo>
                  <a:lnTo>
                    <a:pt x="989" y="1091"/>
                  </a:lnTo>
                  <a:lnTo>
                    <a:pt x="989" y="1091"/>
                  </a:lnTo>
                  <a:lnTo>
                    <a:pt x="989" y="1091"/>
                  </a:lnTo>
                  <a:lnTo>
                    <a:pt x="986" y="1088"/>
                  </a:lnTo>
                  <a:lnTo>
                    <a:pt x="986" y="1085"/>
                  </a:lnTo>
                  <a:lnTo>
                    <a:pt x="986" y="1085"/>
                  </a:lnTo>
                  <a:lnTo>
                    <a:pt x="986" y="1082"/>
                  </a:lnTo>
                  <a:lnTo>
                    <a:pt x="983" y="1082"/>
                  </a:lnTo>
                  <a:lnTo>
                    <a:pt x="980" y="1079"/>
                  </a:lnTo>
                  <a:lnTo>
                    <a:pt x="977" y="1079"/>
                  </a:lnTo>
                  <a:lnTo>
                    <a:pt x="977" y="1079"/>
                  </a:lnTo>
                  <a:lnTo>
                    <a:pt x="977" y="1082"/>
                  </a:lnTo>
                  <a:lnTo>
                    <a:pt x="980" y="1082"/>
                  </a:lnTo>
                  <a:lnTo>
                    <a:pt x="980" y="1082"/>
                  </a:lnTo>
                  <a:lnTo>
                    <a:pt x="983" y="1085"/>
                  </a:lnTo>
                  <a:lnTo>
                    <a:pt x="983" y="1088"/>
                  </a:lnTo>
                  <a:lnTo>
                    <a:pt x="983" y="1088"/>
                  </a:lnTo>
                  <a:lnTo>
                    <a:pt x="983" y="1091"/>
                  </a:lnTo>
                  <a:close/>
                  <a:moveTo>
                    <a:pt x="998" y="1139"/>
                  </a:moveTo>
                  <a:lnTo>
                    <a:pt x="1007" y="1136"/>
                  </a:lnTo>
                  <a:lnTo>
                    <a:pt x="1007" y="1136"/>
                  </a:lnTo>
                  <a:lnTo>
                    <a:pt x="1007" y="1133"/>
                  </a:lnTo>
                  <a:lnTo>
                    <a:pt x="1007" y="1127"/>
                  </a:lnTo>
                  <a:lnTo>
                    <a:pt x="1010" y="1124"/>
                  </a:lnTo>
                  <a:lnTo>
                    <a:pt x="1010" y="1121"/>
                  </a:lnTo>
                  <a:lnTo>
                    <a:pt x="1013" y="1115"/>
                  </a:lnTo>
                  <a:lnTo>
                    <a:pt x="1013" y="1115"/>
                  </a:lnTo>
                  <a:lnTo>
                    <a:pt x="1013" y="1112"/>
                  </a:lnTo>
                  <a:lnTo>
                    <a:pt x="1013" y="1112"/>
                  </a:lnTo>
                  <a:lnTo>
                    <a:pt x="1010" y="1112"/>
                  </a:lnTo>
                  <a:lnTo>
                    <a:pt x="1007" y="1115"/>
                  </a:lnTo>
                  <a:lnTo>
                    <a:pt x="1004" y="1115"/>
                  </a:lnTo>
                  <a:lnTo>
                    <a:pt x="1004" y="1115"/>
                  </a:lnTo>
                  <a:lnTo>
                    <a:pt x="1004" y="1118"/>
                  </a:lnTo>
                  <a:lnTo>
                    <a:pt x="1004" y="1121"/>
                  </a:lnTo>
                  <a:lnTo>
                    <a:pt x="1004" y="1121"/>
                  </a:lnTo>
                  <a:lnTo>
                    <a:pt x="1004" y="1124"/>
                  </a:lnTo>
                  <a:lnTo>
                    <a:pt x="1004" y="1124"/>
                  </a:lnTo>
                  <a:lnTo>
                    <a:pt x="998" y="1124"/>
                  </a:lnTo>
                  <a:lnTo>
                    <a:pt x="995" y="1124"/>
                  </a:lnTo>
                  <a:lnTo>
                    <a:pt x="995" y="1124"/>
                  </a:lnTo>
                  <a:lnTo>
                    <a:pt x="995" y="1124"/>
                  </a:lnTo>
                  <a:lnTo>
                    <a:pt x="995" y="1124"/>
                  </a:lnTo>
                  <a:lnTo>
                    <a:pt x="1001" y="1121"/>
                  </a:lnTo>
                  <a:lnTo>
                    <a:pt x="1004" y="1121"/>
                  </a:lnTo>
                  <a:lnTo>
                    <a:pt x="1004" y="1118"/>
                  </a:lnTo>
                  <a:lnTo>
                    <a:pt x="1004" y="1118"/>
                  </a:lnTo>
                  <a:lnTo>
                    <a:pt x="1001" y="1115"/>
                  </a:lnTo>
                  <a:lnTo>
                    <a:pt x="1001" y="1115"/>
                  </a:lnTo>
                  <a:lnTo>
                    <a:pt x="1001" y="1112"/>
                  </a:lnTo>
                  <a:lnTo>
                    <a:pt x="998" y="1112"/>
                  </a:lnTo>
                  <a:lnTo>
                    <a:pt x="995" y="1115"/>
                  </a:lnTo>
                  <a:lnTo>
                    <a:pt x="992" y="1112"/>
                  </a:lnTo>
                  <a:lnTo>
                    <a:pt x="989" y="1112"/>
                  </a:lnTo>
                  <a:lnTo>
                    <a:pt x="986" y="1112"/>
                  </a:lnTo>
                  <a:lnTo>
                    <a:pt x="986" y="1112"/>
                  </a:lnTo>
                  <a:lnTo>
                    <a:pt x="986" y="1112"/>
                  </a:lnTo>
                  <a:lnTo>
                    <a:pt x="983" y="1115"/>
                  </a:lnTo>
                  <a:lnTo>
                    <a:pt x="983" y="1118"/>
                  </a:lnTo>
                  <a:lnTo>
                    <a:pt x="983" y="1121"/>
                  </a:lnTo>
                  <a:lnTo>
                    <a:pt x="986" y="1121"/>
                  </a:lnTo>
                  <a:lnTo>
                    <a:pt x="989" y="1127"/>
                  </a:lnTo>
                  <a:lnTo>
                    <a:pt x="989" y="1127"/>
                  </a:lnTo>
                  <a:lnTo>
                    <a:pt x="989" y="1127"/>
                  </a:lnTo>
                  <a:lnTo>
                    <a:pt x="989" y="1130"/>
                  </a:lnTo>
                  <a:lnTo>
                    <a:pt x="992" y="1130"/>
                  </a:lnTo>
                  <a:lnTo>
                    <a:pt x="998" y="1133"/>
                  </a:lnTo>
                  <a:lnTo>
                    <a:pt x="998" y="1133"/>
                  </a:lnTo>
                  <a:lnTo>
                    <a:pt x="998" y="1133"/>
                  </a:lnTo>
                  <a:lnTo>
                    <a:pt x="995" y="1133"/>
                  </a:lnTo>
                  <a:lnTo>
                    <a:pt x="992" y="1133"/>
                  </a:lnTo>
                  <a:lnTo>
                    <a:pt x="992" y="1133"/>
                  </a:lnTo>
                  <a:lnTo>
                    <a:pt x="992" y="1136"/>
                  </a:lnTo>
                  <a:lnTo>
                    <a:pt x="992" y="1136"/>
                  </a:lnTo>
                  <a:lnTo>
                    <a:pt x="995" y="1139"/>
                  </a:lnTo>
                  <a:lnTo>
                    <a:pt x="998" y="1139"/>
                  </a:lnTo>
                  <a:close/>
                  <a:moveTo>
                    <a:pt x="1019" y="1091"/>
                  </a:moveTo>
                  <a:lnTo>
                    <a:pt x="1019" y="1091"/>
                  </a:lnTo>
                  <a:lnTo>
                    <a:pt x="1022" y="1091"/>
                  </a:lnTo>
                  <a:lnTo>
                    <a:pt x="1022" y="1091"/>
                  </a:lnTo>
                  <a:lnTo>
                    <a:pt x="1022" y="1088"/>
                  </a:lnTo>
                  <a:lnTo>
                    <a:pt x="1019" y="1085"/>
                  </a:lnTo>
                  <a:lnTo>
                    <a:pt x="1019" y="1082"/>
                  </a:lnTo>
                  <a:lnTo>
                    <a:pt x="1016" y="1079"/>
                  </a:lnTo>
                  <a:lnTo>
                    <a:pt x="1016" y="1079"/>
                  </a:lnTo>
                  <a:lnTo>
                    <a:pt x="1016" y="1079"/>
                  </a:lnTo>
                  <a:lnTo>
                    <a:pt x="1016" y="1082"/>
                  </a:lnTo>
                  <a:lnTo>
                    <a:pt x="1016" y="1082"/>
                  </a:lnTo>
                  <a:lnTo>
                    <a:pt x="1016" y="1085"/>
                  </a:lnTo>
                  <a:lnTo>
                    <a:pt x="1016" y="1088"/>
                  </a:lnTo>
                  <a:lnTo>
                    <a:pt x="1016" y="1085"/>
                  </a:lnTo>
                  <a:lnTo>
                    <a:pt x="1016" y="1085"/>
                  </a:lnTo>
                  <a:lnTo>
                    <a:pt x="1019" y="1088"/>
                  </a:lnTo>
                  <a:lnTo>
                    <a:pt x="1019" y="1088"/>
                  </a:lnTo>
                  <a:lnTo>
                    <a:pt x="1019" y="1091"/>
                  </a:lnTo>
                  <a:close/>
                  <a:moveTo>
                    <a:pt x="1025" y="1079"/>
                  </a:moveTo>
                  <a:lnTo>
                    <a:pt x="1028" y="1076"/>
                  </a:lnTo>
                  <a:lnTo>
                    <a:pt x="1028" y="1073"/>
                  </a:lnTo>
                  <a:lnTo>
                    <a:pt x="1028" y="1070"/>
                  </a:lnTo>
                  <a:lnTo>
                    <a:pt x="1028" y="1067"/>
                  </a:lnTo>
                  <a:lnTo>
                    <a:pt x="1028" y="1067"/>
                  </a:lnTo>
                  <a:lnTo>
                    <a:pt x="1025" y="1063"/>
                  </a:lnTo>
                  <a:lnTo>
                    <a:pt x="1022" y="1060"/>
                  </a:lnTo>
                  <a:lnTo>
                    <a:pt x="1022" y="1060"/>
                  </a:lnTo>
                  <a:lnTo>
                    <a:pt x="1013" y="1063"/>
                  </a:lnTo>
                  <a:lnTo>
                    <a:pt x="1013" y="1070"/>
                  </a:lnTo>
                  <a:lnTo>
                    <a:pt x="1013" y="1073"/>
                  </a:lnTo>
                  <a:lnTo>
                    <a:pt x="1010" y="1076"/>
                  </a:lnTo>
                  <a:lnTo>
                    <a:pt x="1010" y="1076"/>
                  </a:lnTo>
                  <a:lnTo>
                    <a:pt x="1010" y="1082"/>
                  </a:lnTo>
                  <a:lnTo>
                    <a:pt x="1013" y="1082"/>
                  </a:lnTo>
                  <a:lnTo>
                    <a:pt x="1013" y="1082"/>
                  </a:lnTo>
                  <a:lnTo>
                    <a:pt x="1013" y="1079"/>
                  </a:lnTo>
                  <a:lnTo>
                    <a:pt x="1016" y="1079"/>
                  </a:lnTo>
                  <a:lnTo>
                    <a:pt x="1019" y="1076"/>
                  </a:lnTo>
                  <a:lnTo>
                    <a:pt x="1019" y="1076"/>
                  </a:lnTo>
                  <a:lnTo>
                    <a:pt x="1019" y="1076"/>
                  </a:lnTo>
                  <a:lnTo>
                    <a:pt x="1019" y="1079"/>
                  </a:lnTo>
                  <a:lnTo>
                    <a:pt x="1019" y="1079"/>
                  </a:lnTo>
                  <a:lnTo>
                    <a:pt x="1019" y="1079"/>
                  </a:lnTo>
                  <a:lnTo>
                    <a:pt x="1022" y="1079"/>
                  </a:lnTo>
                  <a:lnTo>
                    <a:pt x="1022" y="1082"/>
                  </a:lnTo>
                  <a:lnTo>
                    <a:pt x="1022" y="1082"/>
                  </a:lnTo>
                  <a:lnTo>
                    <a:pt x="1025" y="1079"/>
                  </a:lnTo>
                  <a:close/>
                  <a:moveTo>
                    <a:pt x="1025" y="1164"/>
                  </a:moveTo>
                  <a:lnTo>
                    <a:pt x="1022" y="1164"/>
                  </a:lnTo>
                  <a:lnTo>
                    <a:pt x="1022" y="1164"/>
                  </a:lnTo>
                  <a:lnTo>
                    <a:pt x="1022" y="1164"/>
                  </a:lnTo>
                  <a:lnTo>
                    <a:pt x="1022" y="1161"/>
                  </a:lnTo>
                  <a:lnTo>
                    <a:pt x="1022" y="1161"/>
                  </a:lnTo>
                  <a:lnTo>
                    <a:pt x="1022" y="1161"/>
                  </a:lnTo>
                  <a:lnTo>
                    <a:pt x="1019" y="1161"/>
                  </a:lnTo>
                  <a:lnTo>
                    <a:pt x="1019" y="1161"/>
                  </a:lnTo>
                  <a:lnTo>
                    <a:pt x="1019" y="1161"/>
                  </a:lnTo>
                  <a:lnTo>
                    <a:pt x="1016" y="1155"/>
                  </a:lnTo>
                  <a:lnTo>
                    <a:pt x="1016" y="1155"/>
                  </a:lnTo>
                  <a:lnTo>
                    <a:pt x="1019" y="1152"/>
                  </a:lnTo>
                  <a:lnTo>
                    <a:pt x="1016" y="1152"/>
                  </a:lnTo>
                  <a:lnTo>
                    <a:pt x="1013" y="1152"/>
                  </a:lnTo>
                  <a:lnTo>
                    <a:pt x="1010" y="1149"/>
                  </a:lnTo>
                  <a:lnTo>
                    <a:pt x="1010" y="1149"/>
                  </a:lnTo>
                  <a:lnTo>
                    <a:pt x="1007" y="1149"/>
                  </a:lnTo>
                  <a:lnTo>
                    <a:pt x="1007" y="1146"/>
                  </a:lnTo>
                  <a:lnTo>
                    <a:pt x="1010" y="1146"/>
                  </a:lnTo>
                  <a:lnTo>
                    <a:pt x="1010" y="1149"/>
                  </a:lnTo>
                  <a:lnTo>
                    <a:pt x="1013" y="1146"/>
                  </a:lnTo>
                  <a:lnTo>
                    <a:pt x="1013" y="1142"/>
                  </a:lnTo>
                  <a:lnTo>
                    <a:pt x="1013" y="1142"/>
                  </a:lnTo>
                  <a:lnTo>
                    <a:pt x="1013" y="1139"/>
                  </a:lnTo>
                  <a:lnTo>
                    <a:pt x="1010" y="1136"/>
                  </a:lnTo>
                  <a:lnTo>
                    <a:pt x="1010" y="1136"/>
                  </a:lnTo>
                  <a:lnTo>
                    <a:pt x="1007" y="1139"/>
                  </a:lnTo>
                  <a:lnTo>
                    <a:pt x="1007" y="1139"/>
                  </a:lnTo>
                  <a:lnTo>
                    <a:pt x="1004" y="1139"/>
                  </a:lnTo>
                  <a:lnTo>
                    <a:pt x="998" y="1139"/>
                  </a:lnTo>
                  <a:lnTo>
                    <a:pt x="995" y="1139"/>
                  </a:lnTo>
                  <a:lnTo>
                    <a:pt x="995" y="1139"/>
                  </a:lnTo>
                  <a:lnTo>
                    <a:pt x="995" y="1142"/>
                  </a:lnTo>
                  <a:lnTo>
                    <a:pt x="998" y="1142"/>
                  </a:lnTo>
                  <a:lnTo>
                    <a:pt x="1004" y="1146"/>
                  </a:lnTo>
                  <a:lnTo>
                    <a:pt x="1004" y="1146"/>
                  </a:lnTo>
                  <a:lnTo>
                    <a:pt x="1001" y="1146"/>
                  </a:lnTo>
                  <a:lnTo>
                    <a:pt x="1001" y="1146"/>
                  </a:lnTo>
                  <a:lnTo>
                    <a:pt x="1001" y="1146"/>
                  </a:lnTo>
                  <a:lnTo>
                    <a:pt x="1001" y="1149"/>
                  </a:lnTo>
                  <a:lnTo>
                    <a:pt x="1004" y="1152"/>
                  </a:lnTo>
                  <a:lnTo>
                    <a:pt x="1004" y="1152"/>
                  </a:lnTo>
                  <a:lnTo>
                    <a:pt x="1010" y="1158"/>
                  </a:lnTo>
                  <a:lnTo>
                    <a:pt x="1013" y="1161"/>
                  </a:lnTo>
                  <a:lnTo>
                    <a:pt x="1016" y="1161"/>
                  </a:lnTo>
                  <a:lnTo>
                    <a:pt x="1016" y="1164"/>
                  </a:lnTo>
                  <a:lnTo>
                    <a:pt x="1019" y="1167"/>
                  </a:lnTo>
                  <a:lnTo>
                    <a:pt x="1022" y="1167"/>
                  </a:lnTo>
                  <a:lnTo>
                    <a:pt x="1025" y="1167"/>
                  </a:lnTo>
                  <a:lnTo>
                    <a:pt x="1025" y="1164"/>
                  </a:lnTo>
                  <a:close/>
                  <a:moveTo>
                    <a:pt x="986" y="1033"/>
                  </a:moveTo>
                  <a:lnTo>
                    <a:pt x="986" y="1030"/>
                  </a:lnTo>
                  <a:lnTo>
                    <a:pt x="983" y="1030"/>
                  </a:lnTo>
                  <a:lnTo>
                    <a:pt x="983" y="1027"/>
                  </a:lnTo>
                  <a:lnTo>
                    <a:pt x="980" y="1027"/>
                  </a:lnTo>
                  <a:lnTo>
                    <a:pt x="980" y="1030"/>
                  </a:lnTo>
                  <a:lnTo>
                    <a:pt x="977" y="1027"/>
                  </a:lnTo>
                  <a:lnTo>
                    <a:pt x="971" y="1027"/>
                  </a:lnTo>
                  <a:lnTo>
                    <a:pt x="968" y="1027"/>
                  </a:lnTo>
                  <a:lnTo>
                    <a:pt x="965" y="1027"/>
                  </a:lnTo>
                  <a:lnTo>
                    <a:pt x="965" y="1027"/>
                  </a:lnTo>
                  <a:lnTo>
                    <a:pt x="968" y="1030"/>
                  </a:lnTo>
                  <a:lnTo>
                    <a:pt x="968" y="1030"/>
                  </a:lnTo>
                  <a:lnTo>
                    <a:pt x="971" y="1033"/>
                  </a:lnTo>
                  <a:lnTo>
                    <a:pt x="971" y="1033"/>
                  </a:lnTo>
                  <a:lnTo>
                    <a:pt x="971" y="1036"/>
                  </a:lnTo>
                  <a:lnTo>
                    <a:pt x="971" y="1039"/>
                  </a:lnTo>
                  <a:lnTo>
                    <a:pt x="971" y="1042"/>
                  </a:lnTo>
                  <a:lnTo>
                    <a:pt x="974" y="1045"/>
                  </a:lnTo>
                  <a:lnTo>
                    <a:pt x="974" y="1045"/>
                  </a:lnTo>
                  <a:lnTo>
                    <a:pt x="977" y="1045"/>
                  </a:lnTo>
                  <a:lnTo>
                    <a:pt x="977" y="1045"/>
                  </a:lnTo>
                  <a:lnTo>
                    <a:pt x="980" y="1045"/>
                  </a:lnTo>
                  <a:lnTo>
                    <a:pt x="983" y="1045"/>
                  </a:lnTo>
                  <a:lnTo>
                    <a:pt x="983" y="1042"/>
                  </a:lnTo>
                  <a:lnTo>
                    <a:pt x="983" y="1042"/>
                  </a:lnTo>
                  <a:lnTo>
                    <a:pt x="983" y="1042"/>
                  </a:lnTo>
                  <a:lnTo>
                    <a:pt x="983" y="1039"/>
                  </a:lnTo>
                  <a:lnTo>
                    <a:pt x="983" y="1039"/>
                  </a:lnTo>
                  <a:lnTo>
                    <a:pt x="980" y="1039"/>
                  </a:lnTo>
                  <a:lnTo>
                    <a:pt x="980" y="1036"/>
                  </a:lnTo>
                  <a:lnTo>
                    <a:pt x="980" y="1036"/>
                  </a:lnTo>
                  <a:lnTo>
                    <a:pt x="980" y="1033"/>
                  </a:lnTo>
                  <a:lnTo>
                    <a:pt x="980" y="1033"/>
                  </a:lnTo>
                  <a:lnTo>
                    <a:pt x="980" y="1033"/>
                  </a:lnTo>
                  <a:lnTo>
                    <a:pt x="983" y="1039"/>
                  </a:lnTo>
                  <a:lnTo>
                    <a:pt x="986" y="1039"/>
                  </a:lnTo>
                  <a:lnTo>
                    <a:pt x="986" y="1039"/>
                  </a:lnTo>
                  <a:lnTo>
                    <a:pt x="986" y="1039"/>
                  </a:lnTo>
                  <a:lnTo>
                    <a:pt x="986" y="1039"/>
                  </a:lnTo>
                  <a:lnTo>
                    <a:pt x="986" y="1036"/>
                  </a:lnTo>
                  <a:lnTo>
                    <a:pt x="986" y="1036"/>
                  </a:lnTo>
                  <a:lnTo>
                    <a:pt x="986" y="1033"/>
                  </a:lnTo>
                  <a:lnTo>
                    <a:pt x="986" y="1033"/>
                  </a:lnTo>
                  <a:close/>
                  <a:moveTo>
                    <a:pt x="974" y="1057"/>
                  </a:moveTo>
                  <a:lnTo>
                    <a:pt x="977" y="1057"/>
                  </a:lnTo>
                  <a:lnTo>
                    <a:pt x="980" y="1057"/>
                  </a:lnTo>
                  <a:lnTo>
                    <a:pt x="980" y="1060"/>
                  </a:lnTo>
                  <a:lnTo>
                    <a:pt x="980" y="1060"/>
                  </a:lnTo>
                  <a:lnTo>
                    <a:pt x="980" y="1060"/>
                  </a:lnTo>
                  <a:lnTo>
                    <a:pt x="980" y="1063"/>
                  </a:lnTo>
                  <a:lnTo>
                    <a:pt x="977" y="1063"/>
                  </a:lnTo>
                  <a:lnTo>
                    <a:pt x="977" y="1063"/>
                  </a:lnTo>
                  <a:lnTo>
                    <a:pt x="974" y="1063"/>
                  </a:lnTo>
                  <a:lnTo>
                    <a:pt x="974" y="1063"/>
                  </a:lnTo>
                  <a:lnTo>
                    <a:pt x="971" y="1063"/>
                  </a:lnTo>
                  <a:lnTo>
                    <a:pt x="971" y="1063"/>
                  </a:lnTo>
                  <a:lnTo>
                    <a:pt x="974" y="1067"/>
                  </a:lnTo>
                  <a:lnTo>
                    <a:pt x="974" y="1067"/>
                  </a:lnTo>
                  <a:lnTo>
                    <a:pt x="974" y="1067"/>
                  </a:lnTo>
                  <a:lnTo>
                    <a:pt x="977" y="1067"/>
                  </a:lnTo>
                  <a:lnTo>
                    <a:pt x="980" y="1070"/>
                  </a:lnTo>
                  <a:lnTo>
                    <a:pt x="980" y="1070"/>
                  </a:lnTo>
                  <a:lnTo>
                    <a:pt x="980" y="1070"/>
                  </a:lnTo>
                  <a:lnTo>
                    <a:pt x="983" y="1070"/>
                  </a:lnTo>
                  <a:lnTo>
                    <a:pt x="986" y="1070"/>
                  </a:lnTo>
                  <a:lnTo>
                    <a:pt x="983" y="1073"/>
                  </a:lnTo>
                  <a:lnTo>
                    <a:pt x="983" y="1073"/>
                  </a:lnTo>
                  <a:lnTo>
                    <a:pt x="986" y="1076"/>
                  </a:lnTo>
                  <a:lnTo>
                    <a:pt x="986" y="1076"/>
                  </a:lnTo>
                  <a:lnTo>
                    <a:pt x="986" y="1076"/>
                  </a:lnTo>
                  <a:lnTo>
                    <a:pt x="983" y="1076"/>
                  </a:lnTo>
                  <a:lnTo>
                    <a:pt x="983" y="1079"/>
                  </a:lnTo>
                  <a:lnTo>
                    <a:pt x="986" y="1079"/>
                  </a:lnTo>
                  <a:lnTo>
                    <a:pt x="989" y="1082"/>
                  </a:lnTo>
                  <a:lnTo>
                    <a:pt x="989" y="1085"/>
                  </a:lnTo>
                  <a:lnTo>
                    <a:pt x="992" y="1085"/>
                  </a:lnTo>
                  <a:lnTo>
                    <a:pt x="992" y="1085"/>
                  </a:lnTo>
                  <a:lnTo>
                    <a:pt x="992" y="1085"/>
                  </a:lnTo>
                  <a:lnTo>
                    <a:pt x="992" y="1082"/>
                  </a:lnTo>
                  <a:lnTo>
                    <a:pt x="995" y="1082"/>
                  </a:lnTo>
                  <a:lnTo>
                    <a:pt x="995" y="1085"/>
                  </a:lnTo>
                  <a:lnTo>
                    <a:pt x="995" y="1085"/>
                  </a:lnTo>
                  <a:lnTo>
                    <a:pt x="995" y="1088"/>
                  </a:lnTo>
                  <a:lnTo>
                    <a:pt x="995" y="1088"/>
                  </a:lnTo>
                  <a:lnTo>
                    <a:pt x="998" y="1088"/>
                  </a:lnTo>
                  <a:lnTo>
                    <a:pt x="998" y="1088"/>
                  </a:lnTo>
                  <a:lnTo>
                    <a:pt x="998" y="1091"/>
                  </a:lnTo>
                  <a:lnTo>
                    <a:pt x="1001" y="1091"/>
                  </a:lnTo>
                  <a:lnTo>
                    <a:pt x="1001" y="1094"/>
                  </a:lnTo>
                  <a:lnTo>
                    <a:pt x="1004" y="1094"/>
                  </a:lnTo>
                  <a:lnTo>
                    <a:pt x="1004" y="1094"/>
                  </a:lnTo>
                  <a:lnTo>
                    <a:pt x="1004" y="1094"/>
                  </a:lnTo>
                  <a:lnTo>
                    <a:pt x="1007" y="1094"/>
                  </a:lnTo>
                  <a:lnTo>
                    <a:pt x="1007" y="1094"/>
                  </a:lnTo>
                  <a:lnTo>
                    <a:pt x="1007" y="1091"/>
                  </a:lnTo>
                  <a:lnTo>
                    <a:pt x="1007" y="1091"/>
                  </a:lnTo>
                  <a:lnTo>
                    <a:pt x="1007" y="1091"/>
                  </a:lnTo>
                  <a:lnTo>
                    <a:pt x="1007" y="1088"/>
                  </a:lnTo>
                  <a:lnTo>
                    <a:pt x="1007" y="1088"/>
                  </a:lnTo>
                  <a:lnTo>
                    <a:pt x="1007" y="1085"/>
                  </a:lnTo>
                  <a:lnTo>
                    <a:pt x="1007" y="1082"/>
                  </a:lnTo>
                  <a:lnTo>
                    <a:pt x="1007" y="1082"/>
                  </a:lnTo>
                  <a:lnTo>
                    <a:pt x="1004" y="1082"/>
                  </a:lnTo>
                  <a:lnTo>
                    <a:pt x="1001" y="1082"/>
                  </a:lnTo>
                  <a:lnTo>
                    <a:pt x="1001" y="1082"/>
                  </a:lnTo>
                  <a:lnTo>
                    <a:pt x="1004" y="1079"/>
                  </a:lnTo>
                  <a:lnTo>
                    <a:pt x="1004" y="1079"/>
                  </a:lnTo>
                  <a:lnTo>
                    <a:pt x="1004" y="1079"/>
                  </a:lnTo>
                  <a:lnTo>
                    <a:pt x="1001" y="1076"/>
                  </a:lnTo>
                  <a:lnTo>
                    <a:pt x="1001" y="1076"/>
                  </a:lnTo>
                  <a:lnTo>
                    <a:pt x="998" y="1073"/>
                  </a:lnTo>
                  <a:lnTo>
                    <a:pt x="995" y="1073"/>
                  </a:lnTo>
                  <a:lnTo>
                    <a:pt x="995" y="1073"/>
                  </a:lnTo>
                  <a:lnTo>
                    <a:pt x="995" y="1073"/>
                  </a:lnTo>
                  <a:lnTo>
                    <a:pt x="995" y="1073"/>
                  </a:lnTo>
                  <a:lnTo>
                    <a:pt x="995" y="1070"/>
                  </a:lnTo>
                  <a:lnTo>
                    <a:pt x="995" y="1070"/>
                  </a:lnTo>
                  <a:lnTo>
                    <a:pt x="1001" y="1073"/>
                  </a:lnTo>
                  <a:lnTo>
                    <a:pt x="1004" y="1073"/>
                  </a:lnTo>
                  <a:lnTo>
                    <a:pt x="1004" y="1073"/>
                  </a:lnTo>
                  <a:lnTo>
                    <a:pt x="1001" y="1073"/>
                  </a:lnTo>
                  <a:lnTo>
                    <a:pt x="1001" y="1070"/>
                  </a:lnTo>
                  <a:lnTo>
                    <a:pt x="998" y="1067"/>
                  </a:lnTo>
                  <a:lnTo>
                    <a:pt x="995" y="1063"/>
                  </a:lnTo>
                  <a:lnTo>
                    <a:pt x="995" y="1063"/>
                  </a:lnTo>
                  <a:lnTo>
                    <a:pt x="995" y="1060"/>
                  </a:lnTo>
                  <a:lnTo>
                    <a:pt x="992" y="1057"/>
                  </a:lnTo>
                  <a:lnTo>
                    <a:pt x="983" y="1054"/>
                  </a:lnTo>
                  <a:lnTo>
                    <a:pt x="983" y="1054"/>
                  </a:lnTo>
                  <a:lnTo>
                    <a:pt x="983" y="1054"/>
                  </a:lnTo>
                  <a:lnTo>
                    <a:pt x="983" y="1054"/>
                  </a:lnTo>
                  <a:lnTo>
                    <a:pt x="983" y="1051"/>
                  </a:lnTo>
                  <a:lnTo>
                    <a:pt x="983" y="1051"/>
                  </a:lnTo>
                  <a:lnTo>
                    <a:pt x="983" y="1048"/>
                  </a:lnTo>
                  <a:lnTo>
                    <a:pt x="983" y="1048"/>
                  </a:lnTo>
                  <a:lnTo>
                    <a:pt x="977" y="1048"/>
                  </a:lnTo>
                  <a:lnTo>
                    <a:pt x="974" y="1048"/>
                  </a:lnTo>
                  <a:lnTo>
                    <a:pt x="974" y="1048"/>
                  </a:lnTo>
                  <a:lnTo>
                    <a:pt x="974" y="1051"/>
                  </a:lnTo>
                  <a:lnTo>
                    <a:pt x="974" y="1051"/>
                  </a:lnTo>
                  <a:lnTo>
                    <a:pt x="974" y="1054"/>
                  </a:lnTo>
                  <a:lnTo>
                    <a:pt x="974" y="1054"/>
                  </a:lnTo>
                  <a:lnTo>
                    <a:pt x="971" y="1057"/>
                  </a:lnTo>
                  <a:lnTo>
                    <a:pt x="971" y="1060"/>
                  </a:lnTo>
                  <a:lnTo>
                    <a:pt x="971" y="1060"/>
                  </a:lnTo>
                  <a:lnTo>
                    <a:pt x="974" y="1057"/>
                  </a:lnTo>
                  <a:close/>
                  <a:moveTo>
                    <a:pt x="1025" y="1170"/>
                  </a:moveTo>
                  <a:lnTo>
                    <a:pt x="1025" y="1170"/>
                  </a:lnTo>
                  <a:lnTo>
                    <a:pt x="1025" y="1173"/>
                  </a:lnTo>
                  <a:lnTo>
                    <a:pt x="1025" y="1173"/>
                  </a:lnTo>
                  <a:lnTo>
                    <a:pt x="1025" y="1173"/>
                  </a:lnTo>
                  <a:lnTo>
                    <a:pt x="1028" y="1173"/>
                  </a:lnTo>
                  <a:lnTo>
                    <a:pt x="1028" y="1170"/>
                  </a:lnTo>
                  <a:lnTo>
                    <a:pt x="1025" y="1167"/>
                  </a:lnTo>
                  <a:lnTo>
                    <a:pt x="1025" y="1170"/>
                  </a:lnTo>
                  <a:close/>
                  <a:moveTo>
                    <a:pt x="971" y="1036"/>
                  </a:moveTo>
                  <a:lnTo>
                    <a:pt x="968" y="1036"/>
                  </a:lnTo>
                  <a:lnTo>
                    <a:pt x="968" y="1036"/>
                  </a:lnTo>
                  <a:lnTo>
                    <a:pt x="965" y="1033"/>
                  </a:lnTo>
                  <a:lnTo>
                    <a:pt x="965" y="1033"/>
                  </a:lnTo>
                  <a:lnTo>
                    <a:pt x="965" y="1030"/>
                  </a:lnTo>
                  <a:lnTo>
                    <a:pt x="962" y="1030"/>
                  </a:lnTo>
                  <a:lnTo>
                    <a:pt x="959" y="1030"/>
                  </a:lnTo>
                  <a:lnTo>
                    <a:pt x="956" y="1033"/>
                  </a:lnTo>
                  <a:lnTo>
                    <a:pt x="956" y="1036"/>
                  </a:lnTo>
                  <a:lnTo>
                    <a:pt x="956" y="1036"/>
                  </a:lnTo>
                  <a:lnTo>
                    <a:pt x="959" y="1039"/>
                  </a:lnTo>
                  <a:lnTo>
                    <a:pt x="959" y="1042"/>
                  </a:lnTo>
                  <a:lnTo>
                    <a:pt x="962" y="1042"/>
                  </a:lnTo>
                  <a:lnTo>
                    <a:pt x="962" y="1045"/>
                  </a:lnTo>
                  <a:lnTo>
                    <a:pt x="962" y="1045"/>
                  </a:lnTo>
                  <a:lnTo>
                    <a:pt x="959" y="1051"/>
                  </a:lnTo>
                  <a:lnTo>
                    <a:pt x="962" y="1054"/>
                  </a:lnTo>
                  <a:lnTo>
                    <a:pt x="962" y="1054"/>
                  </a:lnTo>
                  <a:lnTo>
                    <a:pt x="965" y="1054"/>
                  </a:lnTo>
                  <a:lnTo>
                    <a:pt x="965" y="1054"/>
                  </a:lnTo>
                  <a:lnTo>
                    <a:pt x="965" y="1054"/>
                  </a:lnTo>
                  <a:lnTo>
                    <a:pt x="965" y="1054"/>
                  </a:lnTo>
                  <a:lnTo>
                    <a:pt x="965" y="1054"/>
                  </a:lnTo>
                  <a:lnTo>
                    <a:pt x="965" y="1051"/>
                  </a:lnTo>
                  <a:lnTo>
                    <a:pt x="968" y="1048"/>
                  </a:lnTo>
                  <a:lnTo>
                    <a:pt x="968" y="1045"/>
                  </a:lnTo>
                  <a:lnTo>
                    <a:pt x="968" y="1042"/>
                  </a:lnTo>
                  <a:lnTo>
                    <a:pt x="968" y="1042"/>
                  </a:lnTo>
                  <a:lnTo>
                    <a:pt x="968" y="1039"/>
                  </a:lnTo>
                  <a:lnTo>
                    <a:pt x="971" y="1039"/>
                  </a:lnTo>
                  <a:lnTo>
                    <a:pt x="971" y="1039"/>
                  </a:lnTo>
                  <a:lnTo>
                    <a:pt x="971" y="1036"/>
                  </a:lnTo>
                  <a:close/>
                  <a:moveTo>
                    <a:pt x="977" y="1076"/>
                  </a:moveTo>
                  <a:lnTo>
                    <a:pt x="980" y="1073"/>
                  </a:lnTo>
                  <a:lnTo>
                    <a:pt x="980" y="1073"/>
                  </a:lnTo>
                  <a:lnTo>
                    <a:pt x="980" y="1073"/>
                  </a:lnTo>
                  <a:lnTo>
                    <a:pt x="980" y="1070"/>
                  </a:lnTo>
                  <a:lnTo>
                    <a:pt x="977" y="1073"/>
                  </a:lnTo>
                  <a:lnTo>
                    <a:pt x="974" y="1073"/>
                  </a:lnTo>
                  <a:lnTo>
                    <a:pt x="974" y="1073"/>
                  </a:lnTo>
                  <a:lnTo>
                    <a:pt x="971" y="1073"/>
                  </a:lnTo>
                  <a:lnTo>
                    <a:pt x="974" y="1076"/>
                  </a:lnTo>
                  <a:lnTo>
                    <a:pt x="971" y="1079"/>
                  </a:lnTo>
                  <a:lnTo>
                    <a:pt x="974" y="1079"/>
                  </a:lnTo>
                  <a:lnTo>
                    <a:pt x="977" y="1076"/>
                  </a:lnTo>
                  <a:lnTo>
                    <a:pt x="977" y="1076"/>
                  </a:lnTo>
                  <a:lnTo>
                    <a:pt x="977" y="1076"/>
                  </a:lnTo>
                  <a:lnTo>
                    <a:pt x="977" y="1076"/>
                  </a:lnTo>
                  <a:close/>
                  <a:moveTo>
                    <a:pt x="2406" y="3631"/>
                  </a:moveTo>
                  <a:lnTo>
                    <a:pt x="2397" y="3631"/>
                  </a:lnTo>
                  <a:lnTo>
                    <a:pt x="2390" y="3628"/>
                  </a:lnTo>
                  <a:lnTo>
                    <a:pt x="2387" y="3628"/>
                  </a:lnTo>
                  <a:lnTo>
                    <a:pt x="2381" y="3625"/>
                  </a:lnTo>
                  <a:lnTo>
                    <a:pt x="2378" y="3622"/>
                  </a:lnTo>
                  <a:lnTo>
                    <a:pt x="2372" y="3618"/>
                  </a:lnTo>
                  <a:lnTo>
                    <a:pt x="2369" y="3615"/>
                  </a:lnTo>
                  <a:lnTo>
                    <a:pt x="2363" y="3612"/>
                  </a:lnTo>
                  <a:lnTo>
                    <a:pt x="2360" y="3609"/>
                  </a:lnTo>
                  <a:lnTo>
                    <a:pt x="2357" y="3606"/>
                  </a:lnTo>
                  <a:lnTo>
                    <a:pt x="2351" y="3603"/>
                  </a:lnTo>
                  <a:lnTo>
                    <a:pt x="2351" y="3600"/>
                  </a:lnTo>
                  <a:lnTo>
                    <a:pt x="2348" y="3600"/>
                  </a:lnTo>
                  <a:lnTo>
                    <a:pt x="2345" y="3591"/>
                  </a:lnTo>
                  <a:lnTo>
                    <a:pt x="2345" y="3591"/>
                  </a:lnTo>
                  <a:lnTo>
                    <a:pt x="2342" y="3591"/>
                  </a:lnTo>
                  <a:lnTo>
                    <a:pt x="2339" y="3591"/>
                  </a:lnTo>
                  <a:lnTo>
                    <a:pt x="2339" y="3588"/>
                  </a:lnTo>
                  <a:lnTo>
                    <a:pt x="2339" y="3588"/>
                  </a:lnTo>
                  <a:lnTo>
                    <a:pt x="2339" y="3585"/>
                  </a:lnTo>
                  <a:lnTo>
                    <a:pt x="2339" y="3585"/>
                  </a:lnTo>
                  <a:lnTo>
                    <a:pt x="2342" y="3585"/>
                  </a:lnTo>
                  <a:lnTo>
                    <a:pt x="2345" y="3585"/>
                  </a:lnTo>
                  <a:lnTo>
                    <a:pt x="2342" y="3582"/>
                  </a:lnTo>
                  <a:lnTo>
                    <a:pt x="2342" y="3579"/>
                  </a:lnTo>
                  <a:lnTo>
                    <a:pt x="2336" y="3576"/>
                  </a:lnTo>
                  <a:lnTo>
                    <a:pt x="2336" y="3573"/>
                  </a:lnTo>
                  <a:lnTo>
                    <a:pt x="2336" y="3573"/>
                  </a:lnTo>
                  <a:lnTo>
                    <a:pt x="2333" y="3573"/>
                  </a:lnTo>
                  <a:lnTo>
                    <a:pt x="2333" y="3570"/>
                  </a:lnTo>
                  <a:lnTo>
                    <a:pt x="2327" y="3573"/>
                  </a:lnTo>
                  <a:lnTo>
                    <a:pt x="2324" y="3573"/>
                  </a:lnTo>
                  <a:lnTo>
                    <a:pt x="2321" y="3570"/>
                  </a:lnTo>
                  <a:lnTo>
                    <a:pt x="2318" y="3570"/>
                  </a:lnTo>
                  <a:lnTo>
                    <a:pt x="2318" y="3570"/>
                  </a:lnTo>
                  <a:lnTo>
                    <a:pt x="2315" y="3573"/>
                  </a:lnTo>
                  <a:lnTo>
                    <a:pt x="2312" y="3576"/>
                  </a:lnTo>
                  <a:lnTo>
                    <a:pt x="2309" y="3579"/>
                  </a:lnTo>
                  <a:lnTo>
                    <a:pt x="2309" y="3579"/>
                  </a:lnTo>
                  <a:lnTo>
                    <a:pt x="2309" y="3579"/>
                  </a:lnTo>
                  <a:lnTo>
                    <a:pt x="2306" y="3576"/>
                  </a:lnTo>
                  <a:lnTo>
                    <a:pt x="2302" y="3576"/>
                  </a:lnTo>
                  <a:lnTo>
                    <a:pt x="2299" y="3576"/>
                  </a:lnTo>
                  <a:lnTo>
                    <a:pt x="2299" y="3576"/>
                  </a:lnTo>
                  <a:lnTo>
                    <a:pt x="2302" y="3579"/>
                  </a:lnTo>
                  <a:lnTo>
                    <a:pt x="2302" y="3579"/>
                  </a:lnTo>
                  <a:lnTo>
                    <a:pt x="2302" y="3579"/>
                  </a:lnTo>
                  <a:lnTo>
                    <a:pt x="2306" y="3582"/>
                  </a:lnTo>
                  <a:lnTo>
                    <a:pt x="2306" y="3582"/>
                  </a:lnTo>
                  <a:lnTo>
                    <a:pt x="2302" y="3582"/>
                  </a:lnTo>
                  <a:lnTo>
                    <a:pt x="2302" y="3582"/>
                  </a:lnTo>
                  <a:lnTo>
                    <a:pt x="2302" y="3582"/>
                  </a:lnTo>
                  <a:lnTo>
                    <a:pt x="2299" y="3582"/>
                  </a:lnTo>
                  <a:lnTo>
                    <a:pt x="2299" y="3585"/>
                  </a:lnTo>
                  <a:lnTo>
                    <a:pt x="2296" y="3585"/>
                  </a:lnTo>
                  <a:lnTo>
                    <a:pt x="2296" y="3588"/>
                  </a:lnTo>
                  <a:lnTo>
                    <a:pt x="2296" y="3588"/>
                  </a:lnTo>
                  <a:lnTo>
                    <a:pt x="2299" y="3591"/>
                  </a:lnTo>
                  <a:lnTo>
                    <a:pt x="2299" y="3594"/>
                  </a:lnTo>
                  <a:lnTo>
                    <a:pt x="2302" y="3594"/>
                  </a:lnTo>
                  <a:lnTo>
                    <a:pt x="2306" y="3594"/>
                  </a:lnTo>
                  <a:lnTo>
                    <a:pt x="2309" y="3594"/>
                  </a:lnTo>
                  <a:lnTo>
                    <a:pt x="2312" y="3594"/>
                  </a:lnTo>
                  <a:lnTo>
                    <a:pt x="2315" y="3591"/>
                  </a:lnTo>
                  <a:lnTo>
                    <a:pt x="2318" y="3594"/>
                  </a:lnTo>
                  <a:lnTo>
                    <a:pt x="2321" y="3594"/>
                  </a:lnTo>
                  <a:lnTo>
                    <a:pt x="2321" y="3594"/>
                  </a:lnTo>
                  <a:lnTo>
                    <a:pt x="2321" y="3597"/>
                  </a:lnTo>
                  <a:lnTo>
                    <a:pt x="2321" y="3597"/>
                  </a:lnTo>
                  <a:lnTo>
                    <a:pt x="2315" y="3600"/>
                  </a:lnTo>
                  <a:lnTo>
                    <a:pt x="2309" y="3603"/>
                  </a:lnTo>
                  <a:lnTo>
                    <a:pt x="2306" y="3603"/>
                  </a:lnTo>
                  <a:lnTo>
                    <a:pt x="2306" y="3603"/>
                  </a:lnTo>
                  <a:lnTo>
                    <a:pt x="2306" y="3609"/>
                  </a:lnTo>
                  <a:lnTo>
                    <a:pt x="2306" y="3612"/>
                  </a:lnTo>
                  <a:lnTo>
                    <a:pt x="2309" y="3615"/>
                  </a:lnTo>
                  <a:lnTo>
                    <a:pt x="2324" y="3622"/>
                  </a:lnTo>
                  <a:lnTo>
                    <a:pt x="2327" y="3625"/>
                  </a:lnTo>
                  <a:lnTo>
                    <a:pt x="2327" y="3625"/>
                  </a:lnTo>
                  <a:lnTo>
                    <a:pt x="2327" y="3625"/>
                  </a:lnTo>
                  <a:lnTo>
                    <a:pt x="2327" y="3625"/>
                  </a:lnTo>
                  <a:lnTo>
                    <a:pt x="2324" y="3625"/>
                  </a:lnTo>
                  <a:lnTo>
                    <a:pt x="2324" y="3628"/>
                  </a:lnTo>
                  <a:lnTo>
                    <a:pt x="2321" y="3628"/>
                  </a:lnTo>
                  <a:lnTo>
                    <a:pt x="2321" y="3628"/>
                  </a:lnTo>
                  <a:lnTo>
                    <a:pt x="2321" y="3625"/>
                  </a:lnTo>
                  <a:lnTo>
                    <a:pt x="2321" y="3625"/>
                  </a:lnTo>
                  <a:lnTo>
                    <a:pt x="2321" y="3625"/>
                  </a:lnTo>
                  <a:lnTo>
                    <a:pt x="2315" y="3622"/>
                  </a:lnTo>
                  <a:lnTo>
                    <a:pt x="2312" y="3622"/>
                  </a:lnTo>
                  <a:lnTo>
                    <a:pt x="2312" y="3622"/>
                  </a:lnTo>
                  <a:lnTo>
                    <a:pt x="2309" y="3622"/>
                  </a:lnTo>
                  <a:lnTo>
                    <a:pt x="2309" y="3622"/>
                  </a:lnTo>
                  <a:lnTo>
                    <a:pt x="2302" y="3622"/>
                  </a:lnTo>
                  <a:lnTo>
                    <a:pt x="2302" y="3622"/>
                  </a:lnTo>
                  <a:lnTo>
                    <a:pt x="2302" y="3618"/>
                  </a:lnTo>
                  <a:lnTo>
                    <a:pt x="2299" y="3615"/>
                  </a:lnTo>
                  <a:lnTo>
                    <a:pt x="2296" y="3615"/>
                  </a:lnTo>
                  <a:lnTo>
                    <a:pt x="2293" y="3612"/>
                  </a:lnTo>
                  <a:lnTo>
                    <a:pt x="2296" y="3612"/>
                  </a:lnTo>
                  <a:lnTo>
                    <a:pt x="2299" y="3612"/>
                  </a:lnTo>
                  <a:lnTo>
                    <a:pt x="2296" y="3609"/>
                  </a:lnTo>
                  <a:lnTo>
                    <a:pt x="2296" y="3600"/>
                  </a:lnTo>
                  <a:lnTo>
                    <a:pt x="2293" y="3600"/>
                  </a:lnTo>
                  <a:lnTo>
                    <a:pt x="2293" y="3603"/>
                  </a:lnTo>
                  <a:lnTo>
                    <a:pt x="2293" y="3606"/>
                  </a:lnTo>
                  <a:lnTo>
                    <a:pt x="2290" y="3609"/>
                  </a:lnTo>
                  <a:lnTo>
                    <a:pt x="2290" y="3612"/>
                  </a:lnTo>
                  <a:lnTo>
                    <a:pt x="2290" y="3615"/>
                  </a:lnTo>
                  <a:lnTo>
                    <a:pt x="2290" y="3618"/>
                  </a:lnTo>
                  <a:lnTo>
                    <a:pt x="2293" y="3618"/>
                  </a:lnTo>
                  <a:lnTo>
                    <a:pt x="2296" y="3622"/>
                  </a:lnTo>
                  <a:lnTo>
                    <a:pt x="2296" y="3622"/>
                  </a:lnTo>
                  <a:lnTo>
                    <a:pt x="2302" y="3625"/>
                  </a:lnTo>
                  <a:lnTo>
                    <a:pt x="2299" y="3628"/>
                  </a:lnTo>
                  <a:lnTo>
                    <a:pt x="2299" y="3625"/>
                  </a:lnTo>
                  <a:lnTo>
                    <a:pt x="2296" y="3625"/>
                  </a:lnTo>
                  <a:lnTo>
                    <a:pt x="2293" y="3625"/>
                  </a:lnTo>
                  <a:lnTo>
                    <a:pt x="2293" y="3625"/>
                  </a:lnTo>
                  <a:lnTo>
                    <a:pt x="2293" y="3622"/>
                  </a:lnTo>
                  <a:lnTo>
                    <a:pt x="2290" y="3622"/>
                  </a:lnTo>
                  <a:lnTo>
                    <a:pt x="2287" y="3622"/>
                  </a:lnTo>
                  <a:lnTo>
                    <a:pt x="2287" y="3622"/>
                  </a:lnTo>
                  <a:lnTo>
                    <a:pt x="2287" y="3622"/>
                  </a:lnTo>
                  <a:lnTo>
                    <a:pt x="2287" y="3625"/>
                  </a:lnTo>
                  <a:lnTo>
                    <a:pt x="2284" y="3625"/>
                  </a:lnTo>
                  <a:lnTo>
                    <a:pt x="2284" y="3625"/>
                  </a:lnTo>
                  <a:lnTo>
                    <a:pt x="2278" y="3622"/>
                  </a:lnTo>
                  <a:lnTo>
                    <a:pt x="2278" y="3622"/>
                  </a:lnTo>
                  <a:lnTo>
                    <a:pt x="2275" y="3625"/>
                  </a:lnTo>
                  <a:lnTo>
                    <a:pt x="2275" y="3625"/>
                  </a:lnTo>
                  <a:lnTo>
                    <a:pt x="2272" y="3625"/>
                  </a:lnTo>
                  <a:lnTo>
                    <a:pt x="2272" y="3625"/>
                  </a:lnTo>
                  <a:lnTo>
                    <a:pt x="2269" y="3625"/>
                  </a:lnTo>
                  <a:lnTo>
                    <a:pt x="2269" y="3625"/>
                  </a:lnTo>
                  <a:lnTo>
                    <a:pt x="2266" y="3625"/>
                  </a:lnTo>
                  <a:lnTo>
                    <a:pt x="2266" y="3628"/>
                  </a:lnTo>
                  <a:lnTo>
                    <a:pt x="2266" y="3628"/>
                  </a:lnTo>
                  <a:lnTo>
                    <a:pt x="2269" y="3631"/>
                  </a:lnTo>
                  <a:lnTo>
                    <a:pt x="2278" y="3631"/>
                  </a:lnTo>
                  <a:lnTo>
                    <a:pt x="2281" y="3631"/>
                  </a:lnTo>
                  <a:lnTo>
                    <a:pt x="2287" y="3631"/>
                  </a:lnTo>
                  <a:lnTo>
                    <a:pt x="2290" y="3634"/>
                  </a:lnTo>
                  <a:lnTo>
                    <a:pt x="2296" y="3634"/>
                  </a:lnTo>
                  <a:lnTo>
                    <a:pt x="2302" y="3634"/>
                  </a:lnTo>
                  <a:lnTo>
                    <a:pt x="2302" y="3634"/>
                  </a:lnTo>
                  <a:lnTo>
                    <a:pt x="2302" y="3634"/>
                  </a:lnTo>
                  <a:lnTo>
                    <a:pt x="2306" y="3634"/>
                  </a:lnTo>
                  <a:lnTo>
                    <a:pt x="2306" y="3634"/>
                  </a:lnTo>
                  <a:lnTo>
                    <a:pt x="2309" y="3634"/>
                  </a:lnTo>
                  <a:lnTo>
                    <a:pt x="2312" y="3634"/>
                  </a:lnTo>
                  <a:lnTo>
                    <a:pt x="2312" y="3631"/>
                  </a:lnTo>
                  <a:lnTo>
                    <a:pt x="2315" y="3634"/>
                  </a:lnTo>
                  <a:lnTo>
                    <a:pt x="2318" y="3637"/>
                  </a:lnTo>
                  <a:lnTo>
                    <a:pt x="2327" y="3637"/>
                  </a:lnTo>
                  <a:lnTo>
                    <a:pt x="2333" y="3637"/>
                  </a:lnTo>
                  <a:lnTo>
                    <a:pt x="2333" y="3637"/>
                  </a:lnTo>
                  <a:lnTo>
                    <a:pt x="2336" y="3637"/>
                  </a:lnTo>
                  <a:lnTo>
                    <a:pt x="2336" y="3637"/>
                  </a:lnTo>
                  <a:lnTo>
                    <a:pt x="2339" y="3637"/>
                  </a:lnTo>
                  <a:lnTo>
                    <a:pt x="2342" y="3634"/>
                  </a:lnTo>
                  <a:lnTo>
                    <a:pt x="2345" y="3634"/>
                  </a:lnTo>
                  <a:lnTo>
                    <a:pt x="2348" y="3637"/>
                  </a:lnTo>
                  <a:lnTo>
                    <a:pt x="2354" y="3637"/>
                  </a:lnTo>
                  <a:lnTo>
                    <a:pt x="2366" y="3637"/>
                  </a:lnTo>
                  <a:lnTo>
                    <a:pt x="2372" y="3637"/>
                  </a:lnTo>
                  <a:lnTo>
                    <a:pt x="2378" y="3640"/>
                  </a:lnTo>
                  <a:lnTo>
                    <a:pt x="2381" y="3640"/>
                  </a:lnTo>
                  <a:lnTo>
                    <a:pt x="2381" y="3640"/>
                  </a:lnTo>
                  <a:lnTo>
                    <a:pt x="2384" y="3640"/>
                  </a:lnTo>
                  <a:lnTo>
                    <a:pt x="2387" y="3640"/>
                  </a:lnTo>
                  <a:lnTo>
                    <a:pt x="2390" y="3640"/>
                  </a:lnTo>
                  <a:lnTo>
                    <a:pt x="2393" y="3637"/>
                  </a:lnTo>
                  <a:lnTo>
                    <a:pt x="2393" y="3637"/>
                  </a:lnTo>
                  <a:lnTo>
                    <a:pt x="2397" y="3637"/>
                  </a:lnTo>
                  <a:lnTo>
                    <a:pt x="2400" y="3637"/>
                  </a:lnTo>
                  <a:lnTo>
                    <a:pt x="2403" y="3637"/>
                  </a:lnTo>
                  <a:lnTo>
                    <a:pt x="2406" y="3637"/>
                  </a:lnTo>
                  <a:lnTo>
                    <a:pt x="2406" y="3634"/>
                  </a:lnTo>
                  <a:lnTo>
                    <a:pt x="2409" y="3631"/>
                  </a:lnTo>
                  <a:lnTo>
                    <a:pt x="2406" y="3631"/>
                  </a:lnTo>
                  <a:lnTo>
                    <a:pt x="2406" y="3631"/>
                  </a:lnTo>
                  <a:close/>
                  <a:moveTo>
                    <a:pt x="2215" y="3552"/>
                  </a:moveTo>
                  <a:lnTo>
                    <a:pt x="2218" y="3552"/>
                  </a:lnTo>
                  <a:lnTo>
                    <a:pt x="2218" y="3552"/>
                  </a:lnTo>
                  <a:lnTo>
                    <a:pt x="2221" y="3555"/>
                  </a:lnTo>
                  <a:lnTo>
                    <a:pt x="2221" y="3555"/>
                  </a:lnTo>
                  <a:lnTo>
                    <a:pt x="2221" y="3552"/>
                  </a:lnTo>
                  <a:lnTo>
                    <a:pt x="2221" y="3552"/>
                  </a:lnTo>
                  <a:lnTo>
                    <a:pt x="2221" y="3552"/>
                  </a:lnTo>
                  <a:lnTo>
                    <a:pt x="2218" y="3549"/>
                  </a:lnTo>
                  <a:lnTo>
                    <a:pt x="2218" y="3549"/>
                  </a:lnTo>
                  <a:lnTo>
                    <a:pt x="2215" y="3549"/>
                  </a:lnTo>
                  <a:lnTo>
                    <a:pt x="2215" y="3549"/>
                  </a:lnTo>
                  <a:lnTo>
                    <a:pt x="2215" y="3549"/>
                  </a:lnTo>
                  <a:lnTo>
                    <a:pt x="2215" y="3549"/>
                  </a:lnTo>
                  <a:lnTo>
                    <a:pt x="2215" y="3552"/>
                  </a:lnTo>
                  <a:close/>
                  <a:moveTo>
                    <a:pt x="2260" y="3603"/>
                  </a:moveTo>
                  <a:lnTo>
                    <a:pt x="2257" y="3603"/>
                  </a:lnTo>
                  <a:lnTo>
                    <a:pt x="2257" y="3600"/>
                  </a:lnTo>
                  <a:lnTo>
                    <a:pt x="2254" y="3600"/>
                  </a:lnTo>
                  <a:lnTo>
                    <a:pt x="2251" y="3600"/>
                  </a:lnTo>
                  <a:lnTo>
                    <a:pt x="2248" y="3600"/>
                  </a:lnTo>
                  <a:lnTo>
                    <a:pt x="2248" y="3600"/>
                  </a:lnTo>
                  <a:lnTo>
                    <a:pt x="2248" y="3600"/>
                  </a:lnTo>
                  <a:lnTo>
                    <a:pt x="2245" y="3597"/>
                  </a:lnTo>
                  <a:lnTo>
                    <a:pt x="2245" y="3594"/>
                  </a:lnTo>
                  <a:lnTo>
                    <a:pt x="2245" y="3594"/>
                  </a:lnTo>
                  <a:lnTo>
                    <a:pt x="2245" y="3594"/>
                  </a:lnTo>
                  <a:lnTo>
                    <a:pt x="2242" y="3594"/>
                  </a:lnTo>
                  <a:lnTo>
                    <a:pt x="2242" y="3594"/>
                  </a:lnTo>
                  <a:lnTo>
                    <a:pt x="2242" y="3594"/>
                  </a:lnTo>
                  <a:lnTo>
                    <a:pt x="2242" y="3597"/>
                  </a:lnTo>
                  <a:lnTo>
                    <a:pt x="2242" y="3597"/>
                  </a:lnTo>
                  <a:lnTo>
                    <a:pt x="2236" y="3597"/>
                  </a:lnTo>
                  <a:lnTo>
                    <a:pt x="2236" y="3594"/>
                  </a:lnTo>
                  <a:lnTo>
                    <a:pt x="2230" y="3594"/>
                  </a:lnTo>
                  <a:lnTo>
                    <a:pt x="2227" y="3597"/>
                  </a:lnTo>
                  <a:lnTo>
                    <a:pt x="2230" y="3600"/>
                  </a:lnTo>
                  <a:lnTo>
                    <a:pt x="2233" y="3600"/>
                  </a:lnTo>
                  <a:lnTo>
                    <a:pt x="2236" y="3603"/>
                  </a:lnTo>
                  <a:lnTo>
                    <a:pt x="2236" y="3603"/>
                  </a:lnTo>
                  <a:lnTo>
                    <a:pt x="2239" y="3603"/>
                  </a:lnTo>
                  <a:lnTo>
                    <a:pt x="2239" y="3603"/>
                  </a:lnTo>
                  <a:lnTo>
                    <a:pt x="2239" y="3606"/>
                  </a:lnTo>
                  <a:lnTo>
                    <a:pt x="2239" y="3606"/>
                  </a:lnTo>
                  <a:lnTo>
                    <a:pt x="2239" y="3609"/>
                  </a:lnTo>
                  <a:lnTo>
                    <a:pt x="2239" y="3609"/>
                  </a:lnTo>
                  <a:lnTo>
                    <a:pt x="2239" y="3612"/>
                  </a:lnTo>
                  <a:lnTo>
                    <a:pt x="2242" y="3612"/>
                  </a:lnTo>
                  <a:lnTo>
                    <a:pt x="2242" y="3612"/>
                  </a:lnTo>
                  <a:lnTo>
                    <a:pt x="2242" y="3609"/>
                  </a:lnTo>
                  <a:lnTo>
                    <a:pt x="2242" y="3609"/>
                  </a:lnTo>
                  <a:lnTo>
                    <a:pt x="2242" y="3609"/>
                  </a:lnTo>
                  <a:lnTo>
                    <a:pt x="2245" y="3606"/>
                  </a:lnTo>
                  <a:lnTo>
                    <a:pt x="2245" y="3606"/>
                  </a:lnTo>
                  <a:lnTo>
                    <a:pt x="2245" y="3606"/>
                  </a:lnTo>
                  <a:lnTo>
                    <a:pt x="2248" y="3606"/>
                  </a:lnTo>
                  <a:lnTo>
                    <a:pt x="2248" y="3606"/>
                  </a:lnTo>
                  <a:lnTo>
                    <a:pt x="2248" y="3609"/>
                  </a:lnTo>
                  <a:lnTo>
                    <a:pt x="2248" y="3612"/>
                  </a:lnTo>
                  <a:lnTo>
                    <a:pt x="2245" y="3612"/>
                  </a:lnTo>
                  <a:lnTo>
                    <a:pt x="2245" y="3615"/>
                  </a:lnTo>
                  <a:lnTo>
                    <a:pt x="2245" y="3615"/>
                  </a:lnTo>
                  <a:lnTo>
                    <a:pt x="2248" y="3615"/>
                  </a:lnTo>
                  <a:lnTo>
                    <a:pt x="2248" y="3615"/>
                  </a:lnTo>
                  <a:lnTo>
                    <a:pt x="2248" y="3615"/>
                  </a:lnTo>
                  <a:lnTo>
                    <a:pt x="2251" y="3612"/>
                  </a:lnTo>
                  <a:lnTo>
                    <a:pt x="2254" y="3612"/>
                  </a:lnTo>
                  <a:lnTo>
                    <a:pt x="2254" y="3612"/>
                  </a:lnTo>
                  <a:lnTo>
                    <a:pt x="2257" y="3612"/>
                  </a:lnTo>
                  <a:lnTo>
                    <a:pt x="2257" y="3612"/>
                  </a:lnTo>
                  <a:lnTo>
                    <a:pt x="2257" y="3609"/>
                  </a:lnTo>
                  <a:lnTo>
                    <a:pt x="2260" y="3606"/>
                  </a:lnTo>
                  <a:lnTo>
                    <a:pt x="2260" y="3606"/>
                  </a:lnTo>
                  <a:lnTo>
                    <a:pt x="2260" y="3603"/>
                  </a:lnTo>
                  <a:close/>
                  <a:moveTo>
                    <a:pt x="2348" y="3655"/>
                  </a:moveTo>
                  <a:lnTo>
                    <a:pt x="2345" y="3652"/>
                  </a:lnTo>
                  <a:lnTo>
                    <a:pt x="2342" y="3652"/>
                  </a:lnTo>
                  <a:lnTo>
                    <a:pt x="2342" y="3649"/>
                  </a:lnTo>
                  <a:lnTo>
                    <a:pt x="2342" y="3649"/>
                  </a:lnTo>
                  <a:lnTo>
                    <a:pt x="2342" y="3649"/>
                  </a:lnTo>
                  <a:lnTo>
                    <a:pt x="2342" y="3646"/>
                  </a:lnTo>
                  <a:lnTo>
                    <a:pt x="2342" y="3646"/>
                  </a:lnTo>
                  <a:lnTo>
                    <a:pt x="2336" y="3646"/>
                  </a:lnTo>
                  <a:lnTo>
                    <a:pt x="2336" y="3646"/>
                  </a:lnTo>
                  <a:lnTo>
                    <a:pt x="2336" y="3643"/>
                  </a:lnTo>
                  <a:lnTo>
                    <a:pt x="2342" y="3643"/>
                  </a:lnTo>
                  <a:lnTo>
                    <a:pt x="2339" y="3640"/>
                  </a:lnTo>
                  <a:lnTo>
                    <a:pt x="2336" y="3640"/>
                  </a:lnTo>
                  <a:lnTo>
                    <a:pt x="2330" y="3640"/>
                  </a:lnTo>
                  <a:lnTo>
                    <a:pt x="2315" y="3637"/>
                  </a:lnTo>
                  <a:lnTo>
                    <a:pt x="2309" y="3637"/>
                  </a:lnTo>
                  <a:lnTo>
                    <a:pt x="2309" y="3643"/>
                  </a:lnTo>
                  <a:lnTo>
                    <a:pt x="2309" y="3643"/>
                  </a:lnTo>
                  <a:lnTo>
                    <a:pt x="2309" y="3643"/>
                  </a:lnTo>
                  <a:lnTo>
                    <a:pt x="2309" y="3646"/>
                  </a:lnTo>
                  <a:lnTo>
                    <a:pt x="2309" y="3646"/>
                  </a:lnTo>
                  <a:lnTo>
                    <a:pt x="2309" y="3646"/>
                  </a:lnTo>
                  <a:lnTo>
                    <a:pt x="2312" y="3646"/>
                  </a:lnTo>
                  <a:lnTo>
                    <a:pt x="2312" y="3646"/>
                  </a:lnTo>
                  <a:lnTo>
                    <a:pt x="2315" y="3646"/>
                  </a:lnTo>
                  <a:lnTo>
                    <a:pt x="2315" y="3646"/>
                  </a:lnTo>
                  <a:lnTo>
                    <a:pt x="2315" y="3649"/>
                  </a:lnTo>
                  <a:lnTo>
                    <a:pt x="2315" y="3649"/>
                  </a:lnTo>
                  <a:lnTo>
                    <a:pt x="2315" y="3649"/>
                  </a:lnTo>
                  <a:lnTo>
                    <a:pt x="2318" y="3652"/>
                  </a:lnTo>
                  <a:lnTo>
                    <a:pt x="2318" y="3652"/>
                  </a:lnTo>
                  <a:lnTo>
                    <a:pt x="2321" y="3652"/>
                  </a:lnTo>
                  <a:lnTo>
                    <a:pt x="2324" y="3655"/>
                  </a:lnTo>
                  <a:lnTo>
                    <a:pt x="2324" y="3655"/>
                  </a:lnTo>
                  <a:lnTo>
                    <a:pt x="2321" y="3652"/>
                  </a:lnTo>
                  <a:lnTo>
                    <a:pt x="2321" y="3649"/>
                  </a:lnTo>
                  <a:lnTo>
                    <a:pt x="2321" y="3649"/>
                  </a:lnTo>
                  <a:lnTo>
                    <a:pt x="2321" y="3646"/>
                  </a:lnTo>
                  <a:lnTo>
                    <a:pt x="2324" y="3646"/>
                  </a:lnTo>
                  <a:lnTo>
                    <a:pt x="2324" y="3646"/>
                  </a:lnTo>
                  <a:lnTo>
                    <a:pt x="2327" y="3646"/>
                  </a:lnTo>
                  <a:lnTo>
                    <a:pt x="2327" y="3649"/>
                  </a:lnTo>
                  <a:lnTo>
                    <a:pt x="2330" y="3646"/>
                  </a:lnTo>
                  <a:lnTo>
                    <a:pt x="2330" y="3646"/>
                  </a:lnTo>
                  <a:lnTo>
                    <a:pt x="2330" y="3649"/>
                  </a:lnTo>
                  <a:lnTo>
                    <a:pt x="2330" y="3649"/>
                  </a:lnTo>
                  <a:lnTo>
                    <a:pt x="2330" y="3652"/>
                  </a:lnTo>
                  <a:lnTo>
                    <a:pt x="2330" y="3652"/>
                  </a:lnTo>
                  <a:lnTo>
                    <a:pt x="2330" y="3652"/>
                  </a:lnTo>
                  <a:lnTo>
                    <a:pt x="2333" y="3652"/>
                  </a:lnTo>
                  <a:lnTo>
                    <a:pt x="2336" y="3652"/>
                  </a:lnTo>
                  <a:lnTo>
                    <a:pt x="2336" y="3652"/>
                  </a:lnTo>
                  <a:lnTo>
                    <a:pt x="2339" y="3655"/>
                  </a:lnTo>
                  <a:lnTo>
                    <a:pt x="2342" y="3655"/>
                  </a:lnTo>
                  <a:lnTo>
                    <a:pt x="2342" y="3655"/>
                  </a:lnTo>
                  <a:lnTo>
                    <a:pt x="2345" y="3658"/>
                  </a:lnTo>
                  <a:lnTo>
                    <a:pt x="2345" y="3658"/>
                  </a:lnTo>
                  <a:lnTo>
                    <a:pt x="2348" y="3658"/>
                  </a:lnTo>
                  <a:lnTo>
                    <a:pt x="2348" y="3658"/>
                  </a:lnTo>
                  <a:lnTo>
                    <a:pt x="2348" y="3658"/>
                  </a:lnTo>
                  <a:lnTo>
                    <a:pt x="2348" y="3655"/>
                  </a:lnTo>
                  <a:lnTo>
                    <a:pt x="2348" y="3655"/>
                  </a:lnTo>
                  <a:close/>
                  <a:moveTo>
                    <a:pt x="2233" y="3591"/>
                  </a:moveTo>
                  <a:lnTo>
                    <a:pt x="2233" y="3591"/>
                  </a:lnTo>
                  <a:lnTo>
                    <a:pt x="2233" y="3591"/>
                  </a:lnTo>
                  <a:lnTo>
                    <a:pt x="2233" y="3591"/>
                  </a:lnTo>
                  <a:lnTo>
                    <a:pt x="2233" y="3591"/>
                  </a:lnTo>
                  <a:lnTo>
                    <a:pt x="2236" y="3591"/>
                  </a:lnTo>
                  <a:lnTo>
                    <a:pt x="2239" y="3594"/>
                  </a:lnTo>
                  <a:lnTo>
                    <a:pt x="2242" y="3594"/>
                  </a:lnTo>
                  <a:lnTo>
                    <a:pt x="2242" y="3594"/>
                  </a:lnTo>
                  <a:lnTo>
                    <a:pt x="2239" y="3591"/>
                  </a:lnTo>
                  <a:lnTo>
                    <a:pt x="2239" y="3591"/>
                  </a:lnTo>
                  <a:lnTo>
                    <a:pt x="2236" y="3588"/>
                  </a:lnTo>
                  <a:lnTo>
                    <a:pt x="2233" y="3588"/>
                  </a:lnTo>
                  <a:lnTo>
                    <a:pt x="2233" y="3588"/>
                  </a:lnTo>
                  <a:lnTo>
                    <a:pt x="2230" y="3585"/>
                  </a:lnTo>
                  <a:lnTo>
                    <a:pt x="2227" y="3585"/>
                  </a:lnTo>
                  <a:lnTo>
                    <a:pt x="2227" y="3582"/>
                  </a:lnTo>
                  <a:lnTo>
                    <a:pt x="2221" y="3582"/>
                  </a:lnTo>
                  <a:lnTo>
                    <a:pt x="2218" y="3582"/>
                  </a:lnTo>
                  <a:lnTo>
                    <a:pt x="2218" y="3582"/>
                  </a:lnTo>
                  <a:lnTo>
                    <a:pt x="2215" y="3582"/>
                  </a:lnTo>
                  <a:lnTo>
                    <a:pt x="2215" y="3582"/>
                  </a:lnTo>
                  <a:lnTo>
                    <a:pt x="2215" y="3579"/>
                  </a:lnTo>
                  <a:lnTo>
                    <a:pt x="2215" y="3579"/>
                  </a:lnTo>
                  <a:lnTo>
                    <a:pt x="2211" y="3576"/>
                  </a:lnTo>
                  <a:lnTo>
                    <a:pt x="2208" y="3576"/>
                  </a:lnTo>
                  <a:lnTo>
                    <a:pt x="2208" y="3576"/>
                  </a:lnTo>
                  <a:lnTo>
                    <a:pt x="2208" y="3576"/>
                  </a:lnTo>
                  <a:lnTo>
                    <a:pt x="2211" y="3579"/>
                  </a:lnTo>
                  <a:lnTo>
                    <a:pt x="2211" y="3582"/>
                  </a:lnTo>
                  <a:lnTo>
                    <a:pt x="2215" y="3582"/>
                  </a:lnTo>
                  <a:lnTo>
                    <a:pt x="2218" y="3585"/>
                  </a:lnTo>
                  <a:lnTo>
                    <a:pt x="2218" y="3585"/>
                  </a:lnTo>
                  <a:lnTo>
                    <a:pt x="2221" y="3585"/>
                  </a:lnTo>
                  <a:lnTo>
                    <a:pt x="2224" y="3585"/>
                  </a:lnTo>
                  <a:lnTo>
                    <a:pt x="2227" y="3585"/>
                  </a:lnTo>
                  <a:lnTo>
                    <a:pt x="2227" y="3585"/>
                  </a:lnTo>
                  <a:lnTo>
                    <a:pt x="2233" y="3591"/>
                  </a:lnTo>
                  <a:close/>
                  <a:moveTo>
                    <a:pt x="2196" y="3497"/>
                  </a:moveTo>
                  <a:lnTo>
                    <a:pt x="2199" y="3497"/>
                  </a:lnTo>
                  <a:lnTo>
                    <a:pt x="2202" y="3497"/>
                  </a:lnTo>
                  <a:lnTo>
                    <a:pt x="2202" y="3497"/>
                  </a:lnTo>
                  <a:lnTo>
                    <a:pt x="2202" y="3494"/>
                  </a:lnTo>
                  <a:lnTo>
                    <a:pt x="2202" y="3491"/>
                  </a:lnTo>
                  <a:lnTo>
                    <a:pt x="2202" y="3488"/>
                  </a:lnTo>
                  <a:lnTo>
                    <a:pt x="2202" y="3488"/>
                  </a:lnTo>
                  <a:lnTo>
                    <a:pt x="2208" y="3485"/>
                  </a:lnTo>
                  <a:lnTo>
                    <a:pt x="2208" y="3485"/>
                  </a:lnTo>
                  <a:lnTo>
                    <a:pt x="2208" y="3485"/>
                  </a:lnTo>
                  <a:lnTo>
                    <a:pt x="2208" y="3485"/>
                  </a:lnTo>
                  <a:lnTo>
                    <a:pt x="2205" y="3488"/>
                  </a:lnTo>
                  <a:lnTo>
                    <a:pt x="2205" y="3488"/>
                  </a:lnTo>
                  <a:lnTo>
                    <a:pt x="2205" y="3491"/>
                  </a:lnTo>
                  <a:lnTo>
                    <a:pt x="2205" y="3491"/>
                  </a:lnTo>
                  <a:lnTo>
                    <a:pt x="2205" y="3491"/>
                  </a:lnTo>
                  <a:lnTo>
                    <a:pt x="2205" y="3494"/>
                  </a:lnTo>
                  <a:lnTo>
                    <a:pt x="2205" y="3494"/>
                  </a:lnTo>
                  <a:lnTo>
                    <a:pt x="2205" y="3497"/>
                  </a:lnTo>
                  <a:lnTo>
                    <a:pt x="2205" y="3497"/>
                  </a:lnTo>
                  <a:lnTo>
                    <a:pt x="2208" y="3500"/>
                  </a:lnTo>
                  <a:lnTo>
                    <a:pt x="2208" y="3500"/>
                  </a:lnTo>
                  <a:lnTo>
                    <a:pt x="2211" y="3500"/>
                  </a:lnTo>
                  <a:lnTo>
                    <a:pt x="2211" y="3500"/>
                  </a:lnTo>
                  <a:lnTo>
                    <a:pt x="2211" y="3497"/>
                  </a:lnTo>
                  <a:lnTo>
                    <a:pt x="2211" y="3497"/>
                  </a:lnTo>
                  <a:lnTo>
                    <a:pt x="2215" y="3494"/>
                  </a:lnTo>
                  <a:lnTo>
                    <a:pt x="2215" y="3491"/>
                  </a:lnTo>
                  <a:lnTo>
                    <a:pt x="2215" y="3491"/>
                  </a:lnTo>
                  <a:lnTo>
                    <a:pt x="2211" y="3491"/>
                  </a:lnTo>
                  <a:lnTo>
                    <a:pt x="2211" y="3491"/>
                  </a:lnTo>
                  <a:lnTo>
                    <a:pt x="2215" y="3485"/>
                  </a:lnTo>
                  <a:lnTo>
                    <a:pt x="2215" y="3482"/>
                  </a:lnTo>
                  <a:lnTo>
                    <a:pt x="2215" y="3476"/>
                  </a:lnTo>
                  <a:lnTo>
                    <a:pt x="2211" y="3470"/>
                  </a:lnTo>
                  <a:lnTo>
                    <a:pt x="2211" y="3467"/>
                  </a:lnTo>
                  <a:lnTo>
                    <a:pt x="2211" y="3467"/>
                  </a:lnTo>
                  <a:lnTo>
                    <a:pt x="2208" y="3467"/>
                  </a:lnTo>
                  <a:lnTo>
                    <a:pt x="2208" y="3467"/>
                  </a:lnTo>
                  <a:lnTo>
                    <a:pt x="2205" y="3467"/>
                  </a:lnTo>
                  <a:lnTo>
                    <a:pt x="2205" y="3467"/>
                  </a:lnTo>
                  <a:lnTo>
                    <a:pt x="2202" y="3467"/>
                  </a:lnTo>
                  <a:lnTo>
                    <a:pt x="2202" y="3470"/>
                  </a:lnTo>
                  <a:lnTo>
                    <a:pt x="2202" y="3470"/>
                  </a:lnTo>
                  <a:lnTo>
                    <a:pt x="2202" y="3473"/>
                  </a:lnTo>
                  <a:lnTo>
                    <a:pt x="2202" y="3473"/>
                  </a:lnTo>
                  <a:lnTo>
                    <a:pt x="2199" y="3476"/>
                  </a:lnTo>
                  <a:lnTo>
                    <a:pt x="2199" y="3476"/>
                  </a:lnTo>
                  <a:lnTo>
                    <a:pt x="2199" y="3479"/>
                  </a:lnTo>
                  <a:lnTo>
                    <a:pt x="2199" y="3482"/>
                  </a:lnTo>
                  <a:lnTo>
                    <a:pt x="2196" y="3482"/>
                  </a:lnTo>
                  <a:lnTo>
                    <a:pt x="2196" y="3482"/>
                  </a:lnTo>
                  <a:lnTo>
                    <a:pt x="2196" y="3482"/>
                  </a:lnTo>
                  <a:lnTo>
                    <a:pt x="2193" y="3482"/>
                  </a:lnTo>
                  <a:lnTo>
                    <a:pt x="2193" y="3482"/>
                  </a:lnTo>
                  <a:lnTo>
                    <a:pt x="2193" y="3485"/>
                  </a:lnTo>
                  <a:lnTo>
                    <a:pt x="2193" y="3485"/>
                  </a:lnTo>
                  <a:lnTo>
                    <a:pt x="2196" y="3488"/>
                  </a:lnTo>
                  <a:lnTo>
                    <a:pt x="2196" y="3491"/>
                  </a:lnTo>
                  <a:lnTo>
                    <a:pt x="2190" y="3491"/>
                  </a:lnTo>
                  <a:lnTo>
                    <a:pt x="2190" y="3491"/>
                  </a:lnTo>
                  <a:lnTo>
                    <a:pt x="2190" y="3494"/>
                  </a:lnTo>
                  <a:lnTo>
                    <a:pt x="2193" y="3494"/>
                  </a:lnTo>
                  <a:lnTo>
                    <a:pt x="2196" y="3497"/>
                  </a:lnTo>
                  <a:close/>
                  <a:moveTo>
                    <a:pt x="2296" y="3637"/>
                  </a:moveTo>
                  <a:lnTo>
                    <a:pt x="2293" y="3640"/>
                  </a:lnTo>
                  <a:lnTo>
                    <a:pt x="2290" y="3640"/>
                  </a:lnTo>
                  <a:lnTo>
                    <a:pt x="2290" y="3640"/>
                  </a:lnTo>
                  <a:lnTo>
                    <a:pt x="2287" y="3640"/>
                  </a:lnTo>
                  <a:lnTo>
                    <a:pt x="2287" y="3640"/>
                  </a:lnTo>
                  <a:lnTo>
                    <a:pt x="2287" y="3637"/>
                  </a:lnTo>
                  <a:lnTo>
                    <a:pt x="2284" y="3637"/>
                  </a:lnTo>
                  <a:lnTo>
                    <a:pt x="2281" y="3637"/>
                  </a:lnTo>
                  <a:lnTo>
                    <a:pt x="2278" y="3637"/>
                  </a:lnTo>
                  <a:lnTo>
                    <a:pt x="2278" y="3637"/>
                  </a:lnTo>
                  <a:lnTo>
                    <a:pt x="2278" y="3637"/>
                  </a:lnTo>
                  <a:lnTo>
                    <a:pt x="2278" y="3637"/>
                  </a:lnTo>
                  <a:lnTo>
                    <a:pt x="2278" y="3637"/>
                  </a:lnTo>
                  <a:lnTo>
                    <a:pt x="2278" y="3640"/>
                  </a:lnTo>
                  <a:lnTo>
                    <a:pt x="2278" y="3637"/>
                  </a:lnTo>
                  <a:lnTo>
                    <a:pt x="2281" y="3637"/>
                  </a:lnTo>
                  <a:lnTo>
                    <a:pt x="2281" y="3637"/>
                  </a:lnTo>
                  <a:lnTo>
                    <a:pt x="2281" y="3637"/>
                  </a:lnTo>
                  <a:lnTo>
                    <a:pt x="2284" y="3640"/>
                  </a:lnTo>
                  <a:lnTo>
                    <a:pt x="2287" y="3640"/>
                  </a:lnTo>
                  <a:lnTo>
                    <a:pt x="2287" y="3640"/>
                  </a:lnTo>
                  <a:lnTo>
                    <a:pt x="2287" y="3643"/>
                  </a:lnTo>
                  <a:lnTo>
                    <a:pt x="2287" y="3643"/>
                  </a:lnTo>
                  <a:lnTo>
                    <a:pt x="2290" y="3643"/>
                  </a:lnTo>
                  <a:lnTo>
                    <a:pt x="2290" y="3643"/>
                  </a:lnTo>
                  <a:lnTo>
                    <a:pt x="2293" y="3643"/>
                  </a:lnTo>
                  <a:lnTo>
                    <a:pt x="2293" y="3643"/>
                  </a:lnTo>
                  <a:lnTo>
                    <a:pt x="2293" y="3643"/>
                  </a:lnTo>
                  <a:lnTo>
                    <a:pt x="2296" y="3643"/>
                  </a:lnTo>
                  <a:lnTo>
                    <a:pt x="2296" y="3643"/>
                  </a:lnTo>
                  <a:lnTo>
                    <a:pt x="2296" y="3646"/>
                  </a:lnTo>
                  <a:lnTo>
                    <a:pt x="2296" y="3646"/>
                  </a:lnTo>
                  <a:lnTo>
                    <a:pt x="2299" y="3646"/>
                  </a:lnTo>
                  <a:lnTo>
                    <a:pt x="2299" y="3643"/>
                  </a:lnTo>
                  <a:lnTo>
                    <a:pt x="2302" y="3643"/>
                  </a:lnTo>
                  <a:lnTo>
                    <a:pt x="2299" y="3637"/>
                  </a:lnTo>
                  <a:lnTo>
                    <a:pt x="2296" y="3637"/>
                  </a:lnTo>
                  <a:close/>
                  <a:moveTo>
                    <a:pt x="2199" y="3503"/>
                  </a:moveTo>
                  <a:lnTo>
                    <a:pt x="2199" y="3500"/>
                  </a:lnTo>
                  <a:lnTo>
                    <a:pt x="2196" y="3500"/>
                  </a:lnTo>
                  <a:lnTo>
                    <a:pt x="2193" y="3503"/>
                  </a:lnTo>
                  <a:lnTo>
                    <a:pt x="2193" y="3506"/>
                  </a:lnTo>
                  <a:lnTo>
                    <a:pt x="2193" y="3506"/>
                  </a:lnTo>
                  <a:lnTo>
                    <a:pt x="2193" y="3506"/>
                  </a:lnTo>
                  <a:lnTo>
                    <a:pt x="2193" y="3509"/>
                  </a:lnTo>
                  <a:lnTo>
                    <a:pt x="2196" y="3509"/>
                  </a:lnTo>
                  <a:lnTo>
                    <a:pt x="2196" y="3509"/>
                  </a:lnTo>
                  <a:lnTo>
                    <a:pt x="2202" y="3509"/>
                  </a:lnTo>
                  <a:lnTo>
                    <a:pt x="2202" y="3506"/>
                  </a:lnTo>
                  <a:lnTo>
                    <a:pt x="2205" y="3506"/>
                  </a:lnTo>
                  <a:lnTo>
                    <a:pt x="2205" y="3503"/>
                  </a:lnTo>
                  <a:lnTo>
                    <a:pt x="2202" y="3503"/>
                  </a:lnTo>
                  <a:lnTo>
                    <a:pt x="2199" y="3503"/>
                  </a:lnTo>
                  <a:close/>
                  <a:moveTo>
                    <a:pt x="2199" y="3515"/>
                  </a:moveTo>
                  <a:lnTo>
                    <a:pt x="2199" y="3515"/>
                  </a:lnTo>
                  <a:lnTo>
                    <a:pt x="2199" y="3515"/>
                  </a:lnTo>
                  <a:lnTo>
                    <a:pt x="2199" y="3515"/>
                  </a:lnTo>
                  <a:lnTo>
                    <a:pt x="2196" y="3512"/>
                  </a:lnTo>
                  <a:lnTo>
                    <a:pt x="2193" y="3512"/>
                  </a:lnTo>
                  <a:lnTo>
                    <a:pt x="2193" y="3515"/>
                  </a:lnTo>
                  <a:lnTo>
                    <a:pt x="2193" y="3515"/>
                  </a:lnTo>
                  <a:lnTo>
                    <a:pt x="2193" y="3518"/>
                  </a:lnTo>
                  <a:lnTo>
                    <a:pt x="2193" y="3518"/>
                  </a:lnTo>
                  <a:lnTo>
                    <a:pt x="2193" y="3521"/>
                  </a:lnTo>
                  <a:lnTo>
                    <a:pt x="2193" y="3521"/>
                  </a:lnTo>
                  <a:lnTo>
                    <a:pt x="2196" y="3521"/>
                  </a:lnTo>
                  <a:lnTo>
                    <a:pt x="2196" y="3518"/>
                  </a:lnTo>
                  <a:lnTo>
                    <a:pt x="2196" y="3515"/>
                  </a:lnTo>
                  <a:lnTo>
                    <a:pt x="2199" y="3515"/>
                  </a:lnTo>
                  <a:close/>
                  <a:moveTo>
                    <a:pt x="2202" y="3539"/>
                  </a:moveTo>
                  <a:lnTo>
                    <a:pt x="2205" y="3539"/>
                  </a:lnTo>
                  <a:lnTo>
                    <a:pt x="2205" y="3539"/>
                  </a:lnTo>
                  <a:lnTo>
                    <a:pt x="2208" y="3536"/>
                  </a:lnTo>
                  <a:lnTo>
                    <a:pt x="2208" y="3536"/>
                  </a:lnTo>
                  <a:lnTo>
                    <a:pt x="2211" y="3539"/>
                  </a:lnTo>
                  <a:lnTo>
                    <a:pt x="2211" y="3539"/>
                  </a:lnTo>
                  <a:lnTo>
                    <a:pt x="2211" y="3536"/>
                  </a:lnTo>
                  <a:lnTo>
                    <a:pt x="2211" y="3536"/>
                  </a:lnTo>
                  <a:lnTo>
                    <a:pt x="2211" y="3533"/>
                  </a:lnTo>
                  <a:lnTo>
                    <a:pt x="2211" y="3533"/>
                  </a:lnTo>
                  <a:lnTo>
                    <a:pt x="2208" y="3533"/>
                  </a:lnTo>
                  <a:lnTo>
                    <a:pt x="2205" y="3536"/>
                  </a:lnTo>
                  <a:lnTo>
                    <a:pt x="2202" y="3536"/>
                  </a:lnTo>
                  <a:lnTo>
                    <a:pt x="2199" y="3536"/>
                  </a:lnTo>
                  <a:lnTo>
                    <a:pt x="2199" y="3539"/>
                  </a:lnTo>
                  <a:lnTo>
                    <a:pt x="2196" y="3539"/>
                  </a:lnTo>
                  <a:lnTo>
                    <a:pt x="2196" y="3543"/>
                  </a:lnTo>
                  <a:lnTo>
                    <a:pt x="2196" y="3546"/>
                  </a:lnTo>
                  <a:lnTo>
                    <a:pt x="2199" y="3543"/>
                  </a:lnTo>
                  <a:lnTo>
                    <a:pt x="2199" y="3543"/>
                  </a:lnTo>
                  <a:lnTo>
                    <a:pt x="2202" y="3539"/>
                  </a:lnTo>
                  <a:lnTo>
                    <a:pt x="2202" y="3539"/>
                  </a:lnTo>
                  <a:close/>
                  <a:moveTo>
                    <a:pt x="2208" y="3561"/>
                  </a:moveTo>
                  <a:lnTo>
                    <a:pt x="2211" y="3555"/>
                  </a:lnTo>
                  <a:lnTo>
                    <a:pt x="2211" y="3555"/>
                  </a:lnTo>
                  <a:lnTo>
                    <a:pt x="2208" y="3552"/>
                  </a:lnTo>
                  <a:lnTo>
                    <a:pt x="2208" y="3552"/>
                  </a:lnTo>
                  <a:lnTo>
                    <a:pt x="2208" y="3552"/>
                  </a:lnTo>
                  <a:lnTo>
                    <a:pt x="2205" y="3546"/>
                  </a:lnTo>
                  <a:lnTo>
                    <a:pt x="2205" y="3546"/>
                  </a:lnTo>
                  <a:lnTo>
                    <a:pt x="2205" y="3549"/>
                  </a:lnTo>
                  <a:lnTo>
                    <a:pt x="2202" y="3549"/>
                  </a:lnTo>
                  <a:lnTo>
                    <a:pt x="2199" y="3549"/>
                  </a:lnTo>
                  <a:lnTo>
                    <a:pt x="2202" y="3552"/>
                  </a:lnTo>
                  <a:lnTo>
                    <a:pt x="2202" y="3558"/>
                  </a:lnTo>
                  <a:lnTo>
                    <a:pt x="2205" y="3561"/>
                  </a:lnTo>
                  <a:lnTo>
                    <a:pt x="2205" y="3564"/>
                  </a:lnTo>
                  <a:lnTo>
                    <a:pt x="2208" y="3564"/>
                  </a:lnTo>
                  <a:lnTo>
                    <a:pt x="2208" y="3561"/>
                  </a:lnTo>
                  <a:close/>
                  <a:moveTo>
                    <a:pt x="2269" y="3618"/>
                  </a:moveTo>
                  <a:lnTo>
                    <a:pt x="2272" y="3618"/>
                  </a:lnTo>
                  <a:lnTo>
                    <a:pt x="2275" y="3618"/>
                  </a:lnTo>
                  <a:lnTo>
                    <a:pt x="2275" y="3618"/>
                  </a:lnTo>
                  <a:lnTo>
                    <a:pt x="2281" y="3622"/>
                  </a:lnTo>
                  <a:lnTo>
                    <a:pt x="2284" y="3622"/>
                  </a:lnTo>
                  <a:lnTo>
                    <a:pt x="2284" y="3622"/>
                  </a:lnTo>
                  <a:lnTo>
                    <a:pt x="2284" y="3622"/>
                  </a:lnTo>
                  <a:lnTo>
                    <a:pt x="2284" y="3618"/>
                  </a:lnTo>
                  <a:lnTo>
                    <a:pt x="2287" y="3618"/>
                  </a:lnTo>
                  <a:lnTo>
                    <a:pt x="2284" y="3615"/>
                  </a:lnTo>
                  <a:lnTo>
                    <a:pt x="2284" y="3615"/>
                  </a:lnTo>
                  <a:lnTo>
                    <a:pt x="2281" y="3615"/>
                  </a:lnTo>
                  <a:lnTo>
                    <a:pt x="2278" y="3612"/>
                  </a:lnTo>
                  <a:lnTo>
                    <a:pt x="2275" y="3609"/>
                  </a:lnTo>
                  <a:lnTo>
                    <a:pt x="2272" y="3609"/>
                  </a:lnTo>
                  <a:lnTo>
                    <a:pt x="2266" y="3609"/>
                  </a:lnTo>
                  <a:lnTo>
                    <a:pt x="2263" y="3609"/>
                  </a:lnTo>
                  <a:lnTo>
                    <a:pt x="2263" y="3609"/>
                  </a:lnTo>
                  <a:lnTo>
                    <a:pt x="2260" y="3612"/>
                  </a:lnTo>
                  <a:lnTo>
                    <a:pt x="2263" y="3615"/>
                  </a:lnTo>
                  <a:lnTo>
                    <a:pt x="2266" y="3618"/>
                  </a:lnTo>
                  <a:lnTo>
                    <a:pt x="2266" y="3622"/>
                  </a:lnTo>
                  <a:lnTo>
                    <a:pt x="2269" y="3618"/>
                  </a:lnTo>
                  <a:lnTo>
                    <a:pt x="2269" y="3618"/>
                  </a:lnTo>
                  <a:close/>
                  <a:moveTo>
                    <a:pt x="2478" y="3220"/>
                  </a:moveTo>
                  <a:lnTo>
                    <a:pt x="2475" y="3220"/>
                  </a:lnTo>
                  <a:lnTo>
                    <a:pt x="2472" y="3220"/>
                  </a:lnTo>
                  <a:lnTo>
                    <a:pt x="2472" y="3220"/>
                  </a:lnTo>
                  <a:lnTo>
                    <a:pt x="2475" y="3224"/>
                  </a:lnTo>
                  <a:lnTo>
                    <a:pt x="2475" y="3224"/>
                  </a:lnTo>
                  <a:lnTo>
                    <a:pt x="2478" y="3224"/>
                  </a:lnTo>
                  <a:lnTo>
                    <a:pt x="2478" y="3224"/>
                  </a:lnTo>
                  <a:lnTo>
                    <a:pt x="2478" y="3220"/>
                  </a:lnTo>
                  <a:close/>
                  <a:moveTo>
                    <a:pt x="2433" y="3634"/>
                  </a:moveTo>
                  <a:lnTo>
                    <a:pt x="2433" y="3634"/>
                  </a:lnTo>
                  <a:lnTo>
                    <a:pt x="2430" y="3634"/>
                  </a:lnTo>
                  <a:lnTo>
                    <a:pt x="2430" y="3634"/>
                  </a:lnTo>
                  <a:lnTo>
                    <a:pt x="2424" y="3634"/>
                  </a:lnTo>
                  <a:lnTo>
                    <a:pt x="2421" y="3631"/>
                  </a:lnTo>
                  <a:lnTo>
                    <a:pt x="2421" y="3634"/>
                  </a:lnTo>
                  <a:lnTo>
                    <a:pt x="2421" y="3634"/>
                  </a:lnTo>
                  <a:lnTo>
                    <a:pt x="2418" y="3634"/>
                  </a:lnTo>
                  <a:lnTo>
                    <a:pt x="2418" y="3637"/>
                  </a:lnTo>
                  <a:lnTo>
                    <a:pt x="2418" y="3637"/>
                  </a:lnTo>
                  <a:lnTo>
                    <a:pt x="2421" y="3637"/>
                  </a:lnTo>
                  <a:lnTo>
                    <a:pt x="2424" y="3637"/>
                  </a:lnTo>
                  <a:lnTo>
                    <a:pt x="2424" y="3637"/>
                  </a:lnTo>
                  <a:lnTo>
                    <a:pt x="2427" y="3634"/>
                  </a:lnTo>
                  <a:lnTo>
                    <a:pt x="2433" y="3634"/>
                  </a:lnTo>
                  <a:lnTo>
                    <a:pt x="2433" y="3634"/>
                  </a:lnTo>
                  <a:lnTo>
                    <a:pt x="2436" y="3634"/>
                  </a:lnTo>
                  <a:lnTo>
                    <a:pt x="2436" y="3634"/>
                  </a:lnTo>
                  <a:lnTo>
                    <a:pt x="2436" y="3634"/>
                  </a:lnTo>
                  <a:lnTo>
                    <a:pt x="2433" y="3634"/>
                  </a:lnTo>
                  <a:close/>
                  <a:moveTo>
                    <a:pt x="2497" y="3552"/>
                  </a:moveTo>
                  <a:lnTo>
                    <a:pt x="2500" y="3549"/>
                  </a:lnTo>
                  <a:lnTo>
                    <a:pt x="2497" y="3549"/>
                  </a:lnTo>
                  <a:lnTo>
                    <a:pt x="2497" y="3549"/>
                  </a:lnTo>
                  <a:lnTo>
                    <a:pt x="2494" y="3549"/>
                  </a:lnTo>
                  <a:lnTo>
                    <a:pt x="2494" y="3552"/>
                  </a:lnTo>
                  <a:lnTo>
                    <a:pt x="2494" y="3552"/>
                  </a:lnTo>
                  <a:lnTo>
                    <a:pt x="2497" y="3555"/>
                  </a:lnTo>
                  <a:lnTo>
                    <a:pt x="2497" y="3555"/>
                  </a:lnTo>
                  <a:lnTo>
                    <a:pt x="2497" y="3552"/>
                  </a:lnTo>
                  <a:close/>
                  <a:moveTo>
                    <a:pt x="2527" y="3546"/>
                  </a:moveTo>
                  <a:lnTo>
                    <a:pt x="2527" y="3546"/>
                  </a:lnTo>
                  <a:lnTo>
                    <a:pt x="2530" y="3543"/>
                  </a:lnTo>
                  <a:lnTo>
                    <a:pt x="2530" y="3543"/>
                  </a:lnTo>
                  <a:lnTo>
                    <a:pt x="2530" y="3543"/>
                  </a:lnTo>
                  <a:lnTo>
                    <a:pt x="2533" y="3539"/>
                  </a:lnTo>
                  <a:lnTo>
                    <a:pt x="2533" y="3539"/>
                  </a:lnTo>
                  <a:lnTo>
                    <a:pt x="2530" y="3539"/>
                  </a:lnTo>
                  <a:lnTo>
                    <a:pt x="2530" y="3536"/>
                  </a:lnTo>
                  <a:lnTo>
                    <a:pt x="2527" y="3539"/>
                  </a:lnTo>
                  <a:lnTo>
                    <a:pt x="2527" y="3539"/>
                  </a:lnTo>
                  <a:lnTo>
                    <a:pt x="2524" y="3539"/>
                  </a:lnTo>
                  <a:lnTo>
                    <a:pt x="2521" y="3539"/>
                  </a:lnTo>
                  <a:lnTo>
                    <a:pt x="2521" y="3539"/>
                  </a:lnTo>
                  <a:lnTo>
                    <a:pt x="2518" y="3539"/>
                  </a:lnTo>
                  <a:lnTo>
                    <a:pt x="2518" y="3539"/>
                  </a:lnTo>
                  <a:lnTo>
                    <a:pt x="2515" y="3539"/>
                  </a:lnTo>
                  <a:lnTo>
                    <a:pt x="2512" y="3539"/>
                  </a:lnTo>
                  <a:lnTo>
                    <a:pt x="2509" y="3539"/>
                  </a:lnTo>
                  <a:lnTo>
                    <a:pt x="2506" y="3536"/>
                  </a:lnTo>
                  <a:lnTo>
                    <a:pt x="2506" y="3536"/>
                  </a:lnTo>
                  <a:lnTo>
                    <a:pt x="2506" y="3539"/>
                  </a:lnTo>
                  <a:lnTo>
                    <a:pt x="2506" y="3539"/>
                  </a:lnTo>
                  <a:lnTo>
                    <a:pt x="2506" y="3539"/>
                  </a:lnTo>
                  <a:lnTo>
                    <a:pt x="2509" y="3543"/>
                  </a:lnTo>
                  <a:lnTo>
                    <a:pt x="2512" y="3543"/>
                  </a:lnTo>
                  <a:lnTo>
                    <a:pt x="2512" y="3546"/>
                  </a:lnTo>
                  <a:lnTo>
                    <a:pt x="2512" y="3546"/>
                  </a:lnTo>
                  <a:lnTo>
                    <a:pt x="2506" y="3546"/>
                  </a:lnTo>
                  <a:lnTo>
                    <a:pt x="2506" y="3546"/>
                  </a:lnTo>
                  <a:lnTo>
                    <a:pt x="2506" y="3549"/>
                  </a:lnTo>
                  <a:lnTo>
                    <a:pt x="2506" y="3549"/>
                  </a:lnTo>
                  <a:lnTo>
                    <a:pt x="2509" y="3549"/>
                  </a:lnTo>
                  <a:lnTo>
                    <a:pt x="2509" y="3549"/>
                  </a:lnTo>
                  <a:lnTo>
                    <a:pt x="2512" y="3549"/>
                  </a:lnTo>
                  <a:lnTo>
                    <a:pt x="2512" y="3549"/>
                  </a:lnTo>
                  <a:lnTo>
                    <a:pt x="2512" y="3549"/>
                  </a:lnTo>
                  <a:lnTo>
                    <a:pt x="2512" y="3549"/>
                  </a:lnTo>
                  <a:lnTo>
                    <a:pt x="2509" y="3552"/>
                  </a:lnTo>
                  <a:lnTo>
                    <a:pt x="2509" y="3552"/>
                  </a:lnTo>
                  <a:lnTo>
                    <a:pt x="2506" y="3555"/>
                  </a:lnTo>
                  <a:lnTo>
                    <a:pt x="2500" y="3555"/>
                  </a:lnTo>
                  <a:lnTo>
                    <a:pt x="2497" y="3558"/>
                  </a:lnTo>
                  <a:lnTo>
                    <a:pt x="2500" y="3561"/>
                  </a:lnTo>
                  <a:lnTo>
                    <a:pt x="2503" y="3561"/>
                  </a:lnTo>
                  <a:lnTo>
                    <a:pt x="2506" y="3561"/>
                  </a:lnTo>
                  <a:lnTo>
                    <a:pt x="2506" y="3561"/>
                  </a:lnTo>
                  <a:lnTo>
                    <a:pt x="2509" y="3561"/>
                  </a:lnTo>
                  <a:lnTo>
                    <a:pt x="2509" y="3561"/>
                  </a:lnTo>
                  <a:lnTo>
                    <a:pt x="2509" y="3558"/>
                  </a:lnTo>
                  <a:lnTo>
                    <a:pt x="2512" y="3558"/>
                  </a:lnTo>
                  <a:lnTo>
                    <a:pt x="2512" y="3555"/>
                  </a:lnTo>
                  <a:lnTo>
                    <a:pt x="2512" y="3555"/>
                  </a:lnTo>
                  <a:lnTo>
                    <a:pt x="2515" y="3555"/>
                  </a:lnTo>
                  <a:lnTo>
                    <a:pt x="2518" y="3555"/>
                  </a:lnTo>
                  <a:lnTo>
                    <a:pt x="2518" y="3555"/>
                  </a:lnTo>
                  <a:lnTo>
                    <a:pt x="2524" y="3549"/>
                  </a:lnTo>
                  <a:lnTo>
                    <a:pt x="2527" y="3546"/>
                  </a:lnTo>
                  <a:close/>
                  <a:moveTo>
                    <a:pt x="2360" y="3664"/>
                  </a:moveTo>
                  <a:lnTo>
                    <a:pt x="2354" y="3664"/>
                  </a:lnTo>
                  <a:lnTo>
                    <a:pt x="2354" y="3664"/>
                  </a:lnTo>
                  <a:lnTo>
                    <a:pt x="2351" y="3664"/>
                  </a:lnTo>
                  <a:lnTo>
                    <a:pt x="2351" y="3664"/>
                  </a:lnTo>
                  <a:lnTo>
                    <a:pt x="2354" y="3664"/>
                  </a:lnTo>
                  <a:lnTo>
                    <a:pt x="2354" y="3667"/>
                  </a:lnTo>
                  <a:lnTo>
                    <a:pt x="2357" y="3667"/>
                  </a:lnTo>
                  <a:lnTo>
                    <a:pt x="2357" y="3667"/>
                  </a:lnTo>
                  <a:lnTo>
                    <a:pt x="2360" y="3667"/>
                  </a:lnTo>
                  <a:lnTo>
                    <a:pt x="2360" y="3664"/>
                  </a:lnTo>
                  <a:lnTo>
                    <a:pt x="2360" y="3664"/>
                  </a:lnTo>
                  <a:lnTo>
                    <a:pt x="2360" y="3664"/>
                  </a:lnTo>
                  <a:close/>
                  <a:moveTo>
                    <a:pt x="2369" y="3643"/>
                  </a:moveTo>
                  <a:lnTo>
                    <a:pt x="2366" y="3640"/>
                  </a:lnTo>
                  <a:lnTo>
                    <a:pt x="2360" y="3640"/>
                  </a:lnTo>
                  <a:lnTo>
                    <a:pt x="2351" y="3637"/>
                  </a:lnTo>
                  <a:lnTo>
                    <a:pt x="2348" y="3637"/>
                  </a:lnTo>
                  <a:lnTo>
                    <a:pt x="2342" y="3640"/>
                  </a:lnTo>
                  <a:lnTo>
                    <a:pt x="2345" y="3643"/>
                  </a:lnTo>
                  <a:lnTo>
                    <a:pt x="2345" y="3646"/>
                  </a:lnTo>
                  <a:lnTo>
                    <a:pt x="2348" y="3646"/>
                  </a:lnTo>
                  <a:lnTo>
                    <a:pt x="2348" y="3646"/>
                  </a:lnTo>
                  <a:lnTo>
                    <a:pt x="2354" y="3649"/>
                  </a:lnTo>
                  <a:lnTo>
                    <a:pt x="2354" y="3649"/>
                  </a:lnTo>
                  <a:lnTo>
                    <a:pt x="2357" y="3646"/>
                  </a:lnTo>
                  <a:lnTo>
                    <a:pt x="2357" y="3646"/>
                  </a:lnTo>
                  <a:lnTo>
                    <a:pt x="2360" y="3646"/>
                  </a:lnTo>
                  <a:lnTo>
                    <a:pt x="2360" y="3646"/>
                  </a:lnTo>
                  <a:lnTo>
                    <a:pt x="2360" y="3646"/>
                  </a:lnTo>
                  <a:lnTo>
                    <a:pt x="2360" y="3646"/>
                  </a:lnTo>
                  <a:lnTo>
                    <a:pt x="2360" y="3646"/>
                  </a:lnTo>
                  <a:lnTo>
                    <a:pt x="2363" y="3649"/>
                  </a:lnTo>
                  <a:lnTo>
                    <a:pt x="2363" y="3649"/>
                  </a:lnTo>
                  <a:lnTo>
                    <a:pt x="2366" y="3649"/>
                  </a:lnTo>
                  <a:lnTo>
                    <a:pt x="2366" y="3646"/>
                  </a:lnTo>
                  <a:lnTo>
                    <a:pt x="2369" y="3646"/>
                  </a:lnTo>
                  <a:lnTo>
                    <a:pt x="2369" y="3646"/>
                  </a:lnTo>
                  <a:lnTo>
                    <a:pt x="2369" y="3643"/>
                  </a:lnTo>
                  <a:lnTo>
                    <a:pt x="2369" y="3643"/>
                  </a:lnTo>
                  <a:close/>
                  <a:moveTo>
                    <a:pt x="2363" y="3658"/>
                  </a:moveTo>
                  <a:lnTo>
                    <a:pt x="2363" y="3658"/>
                  </a:lnTo>
                  <a:lnTo>
                    <a:pt x="2363" y="3658"/>
                  </a:lnTo>
                  <a:lnTo>
                    <a:pt x="2360" y="3658"/>
                  </a:lnTo>
                  <a:lnTo>
                    <a:pt x="2360" y="3658"/>
                  </a:lnTo>
                  <a:lnTo>
                    <a:pt x="2360" y="3661"/>
                  </a:lnTo>
                  <a:lnTo>
                    <a:pt x="2357" y="3661"/>
                  </a:lnTo>
                  <a:lnTo>
                    <a:pt x="2357" y="3661"/>
                  </a:lnTo>
                  <a:lnTo>
                    <a:pt x="2363" y="3661"/>
                  </a:lnTo>
                  <a:lnTo>
                    <a:pt x="2363" y="3661"/>
                  </a:lnTo>
                  <a:lnTo>
                    <a:pt x="2363" y="3664"/>
                  </a:lnTo>
                  <a:lnTo>
                    <a:pt x="2363" y="3664"/>
                  </a:lnTo>
                  <a:lnTo>
                    <a:pt x="2363" y="3661"/>
                  </a:lnTo>
                  <a:lnTo>
                    <a:pt x="2363" y="3661"/>
                  </a:lnTo>
                  <a:lnTo>
                    <a:pt x="2363" y="3661"/>
                  </a:lnTo>
                  <a:lnTo>
                    <a:pt x="2363" y="3658"/>
                  </a:lnTo>
                  <a:close/>
                  <a:moveTo>
                    <a:pt x="2378" y="3646"/>
                  </a:moveTo>
                  <a:lnTo>
                    <a:pt x="2378" y="3646"/>
                  </a:lnTo>
                  <a:lnTo>
                    <a:pt x="2378" y="3646"/>
                  </a:lnTo>
                  <a:lnTo>
                    <a:pt x="2378" y="3646"/>
                  </a:lnTo>
                  <a:lnTo>
                    <a:pt x="2378" y="3649"/>
                  </a:lnTo>
                  <a:lnTo>
                    <a:pt x="2378" y="3649"/>
                  </a:lnTo>
                  <a:lnTo>
                    <a:pt x="2378" y="3649"/>
                  </a:lnTo>
                  <a:lnTo>
                    <a:pt x="2381" y="3646"/>
                  </a:lnTo>
                  <a:lnTo>
                    <a:pt x="2381" y="3646"/>
                  </a:lnTo>
                  <a:lnTo>
                    <a:pt x="2381" y="3646"/>
                  </a:lnTo>
                  <a:lnTo>
                    <a:pt x="2378" y="3646"/>
                  </a:lnTo>
                  <a:close/>
                  <a:moveTo>
                    <a:pt x="2515" y="3536"/>
                  </a:moveTo>
                  <a:lnTo>
                    <a:pt x="2515" y="3536"/>
                  </a:lnTo>
                  <a:lnTo>
                    <a:pt x="2515" y="3536"/>
                  </a:lnTo>
                  <a:lnTo>
                    <a:pt x="2512" y="3536"/>
                  </a:lnTo>
                  <a:lnTo>
                    <a:pt x="2512" y="3536"/>
                  </a:lnTo>
                  <a:lnTo>
                    <a:pt x="2512" y="3539"/>
                  </a:lnTo>
                  <a:lnTo>
                    <a:pt x="2515" y="3539"/>
                  </a:lnTo>
                  <a:lnTo>
                    <a:pt x="2515" y="3536"/>
                  </a:lnTo>
                  <a:close/>
                  <a:moveTo>
                    <a:pt x="1878" y="2376"/>
                  </a:moveTo>
                  <a:lnTo>
                    <a:pt x="1878" y="2376"/>
                  </a:lnTo>
                  <a:lnTo>
                    <a:pt x="1878" y="2379"/>
                  </a:lnTo>
                  <a:lnTo>
                    <a:pt x="1881" y="2379"/>
                  </a:lnTo>
                  <a:lnTo>
                    <a:pt x="1881" y="2379"/>
                  </a:lnTo>
                  <a:lnTo>
                    <a:pt x="1881" y="2379"/>
                  </a:lnTo>
                  <a:lnTo>
                    <a:pt x="1881" y="2379"/>
                  </a:lnTo>
                  <a:lnTo>
                    <a:pt x="1884" y="2376"/>
                  </a:lnTo>
                  <a:lnTo>
                    <a:pt x="1884" y="2376"/>
                  </a:lnTo>
                  <a:lnTo>
                    <a:pt x="1881" y="2373"/>
                  </a:lnTo>
                  <a:lnTo>
                    <a:pt x="1878" y="2376"/>
                  </a:lnTo>
                  <a:close/>
                  <a:moveTo>
                    <a:pt x="1869" y="2376"/>
                  </a:moveTo>
                  <a:lnTo>
                    <a:pt x="1869" y="2376"/>
                  </a:lnTo>
                  <a:lnTo>
                    <a:pt x="1869" y="2376"/>
                  </a:lnTo>
                  <a:lnTo>
                    <a:pt x="1869" y="2373"/>
                  </a:lnTo>
                  <a:lnTo>
                    <a:pt x="1863" y="2367"/>
                  </a:lnTo>
                  <a:lnTo>
                    <a:pt x="1863" y="2364"/>
                  </a:lnTo>
                  <a:lnTo>
                    <a:pt x="1860" y="2364"/>
                  </a:lnTo>
                  <a:lnTo>
                    <a:pt x="1860" y="2361"/>
                  </a:lnTo>
                  <a:lnTo>
                    <a:pt x="1860" y="2361"/>
                  </a:lnTo>
                  <a:lnTo>
                    <a:pt x="1857" y="2361"/>
                  </a:lnTo>
                  <a:lnTo>
                    <a:pt x="1857" y="2364"/>
                  </a:lnTo>
                  <a:lnTo>
                    <a:pt x="1854" y="2364"/>
                  </a:lnTo>
                  <a:lnTo>
                    <a:pt x="1854" y="2364"/>
                  </a:lnTo>
                  <a:lnTo>
                    <a:pt x="1857" y="2364"/>
                  </a:lnTo>
                  <a:lnTo>
                    <a:pt x="1857" y="2364"/>
                  </a:lnTo>
                  <a:lnTo>
                    <a:pt x="1857" y="2364"/>
                  </a:lnTo>
                  <a:lnTo>
                    <a:pt x="1860" y="2370"/>
                  </a:lnTo>
                  <a:lnTo>
                    <a:pt x="1863" y="2373"/>
                  </a:lnTo>
                  <a:lnTo>
                    <a:pt x="1863" y="2373"/>
                  </a:lnTo>
                  <a:lnTo>
                    <a:pt x="1866" y="2376"/>
                  </a:lnTo>
                  <a:lnTo>
                    <a:pt x="1863" y="2376"/>
                  </a:lnTo>
                  <a:lnTo>
                    <a:pt x="1860" y="2379"/>
                  </a:lnTo>
                  <a:lnTo>
                    <a:pt x="1857" y="2379"/>
                  </a:lnTo>
                  <a:lnTo>
                    <a:pt x="1857" y="2382"/>
                  </a:lnTo>
                  <a:lnTo>
                    <a:pt x="1857" y="2382"/>
                  </a:lnTo>
                  <a:lnTo>
                    <a:pt x="1857" y="2385"/>
                  </a:lnTo>
                  <a:lnTo>
                    <a:pt x="1860" y="2385"/>
                  </a:lnTo>
                  <a:lnTo>
                    <a:pt x="1863" y="2385"/>
                  </a:lnTo>
                  <a:lnTo>
                    <a:pt x="1869" y="2382"/>
                  </a:lnTo>
                  <a:lnTo>
                    <a:pt x="1872" y="2379"/>
                  </a:lnTo>
                  <a:lnTo>
                    <a:pt x="1869" y="2379"/>
                  </a:lnTo>
                  <a:lnTo>
                    <a:pt x="1869" y="2376"/>
                  </a:lnTo>
                  <a:close/>
                  <a:moveTo>
                    <a:pt x="1480" y="2941"/>
                  </a:moveTo>
                  <a:lnTo>
                    <a:pt x="1480" y="2941"/>
                  </a:lnTo>
                  <a:lnTo>
                    <a:pt x="1480" y="2944"/>
                  </a:lnTo>
                  <a:lnTo>
                    <a:pt x="1483" y="2941"/>
                  </a:lnTo>
                  <a:lnTo>
                    <a:pt x="1483" y="2941"/>
                  </a:lnTo>
                  <a:lnTo>
                    <a:pt x="1483" y="2941"/>
                  </a:lnTo>
                  <a:lnTo>
                    <a:pt x="1480" y="2941"/>
                  </a:lnTo>
                  <a:close/>
                  <a:moveTo>
                    <a:pt x="1860" y="2373"/>
                  </a:moveTo>
                  <a:lnTo>
                    <a:pt x="1860" y="2370"/>
                  </a:lnTo>
                  <a:lnTo>
                    <a:pt x="1857" y="2370"/>
                  </a:lnTo>
                  <a:lnTo>
                    <a:pt x="1854" y="2370"/>
                  </a:lnTo>
                  <a:lnTo>
                    <a:pt x="1854" y="2370"/>
                  </a:lnTo>
                  <a:lnTo>
                    <a:pt x="1854" y="2373"/>
                  </a:lnTo>
                  <a:lnTo>
                    <a:pt x="1854" y="2373"/>
                  </a:lnTo>
                  <a:lnTo>
                    <a:pt x="1857" y="2373"/>
                  </a:lnTo>
                  <a:lnTo>
                    <a:pt x="1857" y="2373"/>
                  </a:lnTo>
                  <a:lnTo>
                    <a:pt x="1860" y="2373"/>
                  </a:lnTo>
                  <a:close/>
                  <a:moveTo>
                    <a:pt x="1429" y="1841"/>
                  </a:moveTo>
                  <a:lnTo>
                    <a:pt x="1426" y="1844"/>
                  </a:lnTo>
                  <a:lnTo>
                    <a:pt x="1432" y="1847"/>
                  </a:lnTo>
                  <a:lnTo>
                    <a:pt x="1432" y="1847"/>
                  </a:lnTo>
                  <a:lnTo>
                    <a:pt x="1429" y="1844"/>
                  </a:lnTo>
                  <a:lnTo>
                    <a:pt x="1429" y="1841"/>
                  </a:lnTo>
                  <a:close/>
                  <a:moveTo>
                    <a:pt x="1541" y="1905"/>
                  </a:moveTo>
                  <a:lnTo>
                    <a:pt x="1538" y="1905"/>
                  </a:lnTo>
                  <a:lnTo>
                    <a:pt x="1538" y="1908"/>
                  </a:lnTo>
                  <a:lnTo>
                    <a:pt x="1538" y="1908"/>
                  </a:lnTo>
                  <a:lnTo>
                    <a:pt x="1541" y="1908"/>
                  </a:lnTo>
                  <a:lnTo>
                    <a:pt x="1541" y="1908"/>
                  </a:lnTo>
                  <a:lnTo>
                    <a:pt x="1541" y="1905"/>
                  </a:lnTo>
                  <a:lnTo>
                    <a:pt x="1541" y="1905"/>
                  </a:lnTo>
                  <a:close/>
                  <a:moveTo>
                    <a:pt x="1447" y="1966"/>
                  </a:moveTo>
                  <a:lnTo>
                    <a:pt x="1447" y="1969"/>
                  </a:lnTo>
                  <a:lnTo>
                    <a:pt x="1447" y="1969"/>
                  </a:lnTo>
                  <a:lnTo>
                    <a:pt x="1447" y="1969"/>
                  </a:lnTo>
                  <a:lnTo>
                    <a:pt x="1450" y="1969"/>
                  </a:lnTo>
                  <a:lnTo>
                    <a:pt x="1447" y="1969"/>
                  </a:lnTo>
                  <a:lnTo>
                    <a:pt x="1447" y="1966"/>
                  </a:lnTo>
                  <a:close/>
                  <a:moveTo>
                    <a:pt x="1289" y="1641"/>
                  </a:moveTo>
                  <a:lnTo>
                    <a:pt x="1289" y="1641"/>
                  </a:lnTo>
                  <a:lnTo>
                    <a:pt x="1289" y="1644"/>
                  </a:lnTo>
                  <a:lnTo>
                    <a:pt x="1292" y="1644"/>
                  </a:lnTo>
                  <a:lnTo>
                    <a:pt x="1292" y="1644"/>
                  </a:lnTo>
                  <a:lnTo>
                    <a:pt x="1295" y="1644"/>
                  </a:lnTo>
                  <a:lnTo>
                    <a:pt x="1292" y="1644"/>
                  </a:lnTo>
                  <a:lnTo>
                    <a:pt x="1292" y="1641"/>
                  </a:lnTo>
                  <a:lnTo>
                    <a:pt x="1289" y="1641"/>
                  </a:lnTo>
                  <a:lnTo>
                    <a:pt x="1289" y="1641"/>
                  </a:lnTo>
                  <a:lnTo>
                    <a:pt x="1289" y="1641"/>
                  </a:lnTo>
                  <a:lnTo>
                    <a:pt x="1289" y="1641"/>
                  </a:lnTo>
                  <a:lnTo>
                    <a:pt x="1289" y="1641"/>
                  </a:lnTo>
                  <a:close/>
                  <a:moveTo>
                    <a:pt x="2193" y="3479"/>
                  </a:moveTo>
                  <a:lnTo>
                    <a:pt x="2196" y="3476"/>
                  </a:lnTo>
                  <a:lnTo>
                    <a:pt x="2199" y="3470"/>
                  </a:lnTo>
                  <a:lnTo>
                    <a:pt x="2199" y="3470"/>
                  </a:lnTo>
                  <a:lnTo>
                    <a:pt x="2199" y="3467"/>
                  </a:lnTo>
                  <a:lnTo>
                    <a:pt x="2196" y="3467"/>
                  </a:lnTo>
                  <a:lnTo>
                    <a:pt x="2196" y="3470"/>
                  </a:lnTo>
                  <a:lnTo>
                    <a:pt x="2193" y="3470"/>
                  </a:lnTo>
                  <a:lnTo>
                    <a:pt x="2190" y="3470"/>
                  </a:lnTo>
                  <a:lnTo>
                    <a:pt x="2190" y="3470"/>
                  </a:lnTo>
                  <a:lnTo>
                    <a:pt x="2190" y="3470"/>
                  </a:lnTo>
                  <a:lnTo>
                    <a:pt x="2190" y="3473"/>
                  </a:lnTo>
                  <a:lnTo>
                    <a:pt x="2190" y="3473"/>
                  </a:lnTo>
                  <a:lnTo>
                    <a:pt x="2190" y="3473"/>
                  </a:lnTo>
                  <a:lnTo>
                    <a:pt x="2190" y="3473"/>
                  </a:lnTo>
                  <a:lnTo>
                    <a:pt x="2193" y="3476"/>
                  </a:lnTo>
                  <a:lnTo>
                    <a:pt x="2190" y="3476"/>
                  </a:lnTo>
                  <a:lnTo>
                    <a:pt x="2190" y="3479"/>
                  </a:lnTo>
                  <a:lnTo>
                    <a:pt x="2190" y="3479"/>
                  </a:lnTo>
                  <a:lnTo>
                    <a:pt x="2190" y="3479"/>
                  </a:lnTo>
                  <a:lnTo>
                    <a:pt x="2193" y="3479"/>
                  </a:lnTo>
                  <a:close/>
                  <a:moveTo>
                    <a:pt x="1359" y="1756"/>
                  </a:moveTo>
                  <a:lnTo>
                    <a:pt x="1359" y="1759"/>
                  </a:lnTo>
                  <a:lnTo>
                    <a:pt x="1359" y="1762"/>
                  </a:lnTo>
                  <a:lnTo>
                    <a:pt x="1356" y="1762"/>
                  </a:lnTo>
                  <a:lnTo>
                    <a:pt x="1359" y="1765"/>
                  </a:lnTo>
                  <a:lnTo>
                    <a:pt x="1359" y="1765"/>
                  </a:lnTo>
                  <a:lnTo>
                    <a:pt x="1359" y="1762"/>
                  </a:lnTo>
                  <a:lnTo>
                    <a:pt x="1359" y="1759"/>
                  </a:lnTo>
                  <a:lnTo>
                    <a:pt x="1359" y="1756"/>
                  </a:lnTo>
                  <a:close/>
                  <a:moveTo>
                    <a:pt x="1423" y="1841"/>
                  </a:moveTo>
                  <a:lnTo>
                    <a:pt x="1423" y="1838"/>
                  </a:lnTo>
                  <a:lnTo>
                    <a:pt x="1423" y="1838"/>
                  </a:lnTo>
                  <a:lnTo>
                    <a:pt x="1423" y="1835"/>
                  </a:lnTo>
                  <a:lnTo>
                    <a:pt x="1423" y="1835"/>
                  </a:lnTo>
                  <a:lnTo>
                    <a:pt x="1423" y="1829"/>
                  </a:lnTo>
                  <a:lnTo>
                    <a:pt x="1423" y="1826"/>
                  </a:lnTo>
                  <a:lnTo>
                    <a:pt x="1423" y="1835"/>
                  </a:lnTo>
                  <a:lnTo>
                    <a:pt x="1420" y="1838"/>
                  </a:lnTo>
                  <a:lnTo>
                    <a:pt x="1423" y="1838"/>
                  </a:lnTo>
                  <a:lnTo>
                    <a:pt x="1423" y="1838"/>
                  </a:lnTo>
                  <a:lnTo>
                    <a:pt x="1423" y="1841"/>
                  </a:lnTo>
                  <a:lnTo>
                    <a:pt x="1426" y="1844"/>
                  </a:lnTo>
                  <a:lnTo>
                    <a:pt x="1426" y="1844"/>
                  </a:lnTo>
                  <a:lnTo>
                    <a:pt x="1426" y="1841"/>
                  </a:lnTo>
                  <a:lnTo>
                    <a:pt x="1423" y="1841"/>
                  </a:lnTo>
                  <a:close/>
                  <a:moveTo>
                    <a:pt x="1295" y="1741"/>
                  </a:moveTo>
                  <a:lnTo>
                    <a:pt x="1295" y="1741"/>
                  </a:lnTo>
                  <a:lnTo>
                    <a:pt x="1295" y="1738"/>
                  </a:lnTo>
                  <a:lnTo>
                    <a:pt x="1292" y="1738"/>
                  </a:lnTo>
                  <a:lnTo>
                    <a:pt x="1292" y="1741"/>
                  </a:lnTo>
                  <a:lnTo>
                    <a:pt x="1292" y="1741"/>
                  </a:lnTo>
                  <a:lnTo>
                    <a:pt x="1295" y="1744"/>
                  </a:lnTo>
                  <a:lnTo>
                    <a:pt x="1295" y="1744"/>
                  </a:lnTo>
                  <a:lnTo>
                    <a:pt x="1295" y="1741"/>
                  </a:lnTo>
                  <a:lnTo>
                    <a:pt x="1295" y="1741"/>
                  </a:lnTo>
                  <a:close/>
                  <a:moveTo>
                    <a:pt x="2205" y="3442"/>
                  </a:moveTo>
                  <a:lnTo>
                    <a:pt x="2202" y="3445"/>
                  </a:lnTo>
                  <a:lnTo>
                    <a:pt x="2199" y="3445"/>
                  </a:lnTo>
                  <a:lnTo>
                    <a:pt x="2196" y="3448"/>
                  </a:lnTo>
                  <a:lnTo>
                    <a:pt x="2196" y="3448"/>
                  </a:lnTo>
                  <a:lnTo>
                    <a:pt x="2199" y="3451"/>
                  </a:lnTo>
                  <a:lnTo>
                    <a:pt x="2199" y="3451"/>
                  </a:lnTo>
                  <a:lnTo>
                    <a:pt x="2199" y="3454"/>
                  </a:lnTo>
                  <a:lnTo>
                    <a:pt x="2199" y="3457"/>
                  </a:lnTo>
                  <a:lnTo>
                    <a:pt x="2202" y="3457"/>
                  </a:lnTo>
                  <a:lnTo>
                    <a:pt x="2202" y="3461"/>
                  </a:lnTo>
                  <a:lnTo>
                    <a:pt x="2205" y="3464"/>
                  </a:lnTo>
                  <a:lnTo>
                    <a:pt x="2208" y="3464"/>
                  </a:lnTo>
                  <a:lnTo>
                    <a:pt x="2211" y="3464"/>
                  </a:lnTo>
                  <a:lnTo>
                    <a:pt x="2211" y="3464"/>
                  </a:lnTo>
                  <a:lnTo>
                    <a:pt x="2211" y="3457"/>
                  </a:lnTo>
                  <a:lnTo>
                    <a:pt x="2211" y="3457"/>
                  </a:lnTo>
                  <a:lnTo>
                    <a:pt x="2211" y="3457"/>
                  </a:lnTo>
                  <a:lnTo>
                    <a:pt x="2211" y="3454"/>
                  </a:lnTo>
                  <a:lnTo>
                    <a:pt x="2208" y="3454"/>
                  </a:lnTo>
                  <a:lnTo>
                    <a:pt x="2208" y="3451"/>
                  </a:lnTo>
                  <a:lnTo>
                    <a:pt x="2208" y="3451"/>
                  </a:lnTo>
                  <a:lnTo>
                    <a:pt x="2208" y="3448"/>
                  </a:lnTo>
                  <a:lnTo>
                    <a:pt x="2205" y="3448"/>
                  </a:lnTo>
                  <a:lnTo>
                    <a:pt x="2205" y="3448"/>
                  </a:lnTo>
                  <a:lnTo>
                    <a:pt x="2205" y="3442"/>
                  </a:lnTo>
                  <a:lnTo>
                    <a:pt x="2205" y="3442"/>
                  </a:lnTo>
                  <a:close/>
                  <a:moveTo>
                    <a:pt x="2187" y="3464"/>
                  </a:moveTo>
                  <a:lnTo>
                    <a:pt x="2190" y="3467"/>
                  </a:lnTo>
                  <a:lnTo>
                    <a:pt x="2190" y="3467"/>
                  </a:lnTo>
                  <a:lnTo>
                    <a:pt x="2193" y="3467"/>
                  </a:lnTo>
                  <a:lnTo>
                    <a:pt x="2196" y="3464"/>
                  </a:lnTo>
                  <a:lnTo>
                    <a:pt x="2199" y="3464"/>
                  </a:lnTo>
                  <a:lnTo>
                    <a:pt x="2199" y="3457"/>
                  </a:lnTo>
                  <a:lnTo>
                    <a:pt x="2196" y="3451"/>
                  </a:lnTo>
                  <a:lnTo>
                    <a:pt x="2196" y="3448"/>
                  </a:lnTo>
                  <a:lnTo>
                    <a:pt x="2193" y="3448"/>
                  </a:lnTo>
                  <a:lnTo>
                    <a:pt x="2190" y="3448"/>
                  </a:lnTo>
                  <a:lnTo>
                    <a:pt x="2190" y="3448"/>
                  </a:lnTo>
                  <a:lnTo>
                    <a:pt x="2190" y="3451"/>
                  </a:lnTo>
                  <a:lnTo>
                    <a:pt x="2190" y="3451"/>
                  </a:lnTo>
                  <a:lnTo>
                    <a:pt x="2190" y="3454"/>
                  </a:lnTo>
                  <a:lnTo>
                    <a:pt x="2187" y="3464"/>
                  </a:lnTo>
                  <a:close/>
                  <a:moveTo>
                    <a:pt x="2120" y="3090"/>
                  </a:moveTo>
                  <a:lnTo>
                    <a:pt x="2120" y="3090"/>
                  </a:lnTo>
                  <a:lnTo>
                    <a:pt x="2120" y="3090"/>
                  </a:lnTo>
                  <a:lnTo>
                    <a:pt x="2120" y="3090"/>
                  </a:lnTo>
                  <a:lnTo>
                    <a:pt x="2120" y="3090"/>
                  </a:lnTo>
                  <a:lnTo>
                    <a:pt x="2117" y="3090"/>
                  </a:lnTo>
                  <a:lnTo>
                    <a:pt x="2117" y="3090"/>
                  </a:lnTo>
                  <a:lnTo>
                    <a:pt x="2117" y="3090"/>
                  </a:lnTo>
                  <a:lnTo>
                    <a:pt x="2124" y="3090"/>
                  </a:lnTo>
                  <a:lnTo>
                    <a:pt x="2124" y="3090"/>
                  </a:lnTo>
                  <a:lnTo>
                    <a:pt x="2124" y="3090"/>
                  </a:lnTo>
                  <a:lnTo>
                    <a:pt x="2124" y="3090"/>
                  </a:lnTo>
                  <a:lnTo>
                    <a:pt x="2120" y="3090"/>
                  </a:lnTo>
                  <a:close/>
                  <a:moveTo>
                    <a:pt x="2202" y="3439"/>
                  </a:moveTo>
                  <a:lnTo>
                    <a:pt x="2199" y="3439"/>
                  </a:lnTo>
                  <a:lnTo>
                    <a:pt x="2199" y="3439"/>
                  </a:lnTo>
                  <a:lnTo>
                    <a:pt x="2196" y="3439"/>
                  </a:lnTo>
                  <a:lnTo>
                    <a:pt x="2199" y="3442"/>
                  </a:lnTo>
                  <a:lnTo>
                    <a:pt x="2199" y="3442"/>
                  </a:lnTo>
                  <a:lnTo>
                    <a:pt x="2199" y="3442"/>
                  </a:lnTo>
                  <a:lnTo>
                    <a:pt x="2199" y="3442"/>
                  </a:lnTo>
                  <a:lnTo>
                    <a:pt x="2202" y="3442"/>
                  </a:lnTo>
                  <a:lnTo>
                    <a:pt x="2205" y="3439"/>
                  </a:lnTo>
                  <a:lnTo>
                    <a:pt x="2202" y="3439"/>
                  </a:lnTo>
                  <a:lnTo>
                    <a:pt x="2202" y="3439"/>
                  </a:lnTo>
                  <a:close/>
                  <a:moveTo>
                    <a:pt x="1902" y="2379"/>
                  </a:moveTo>
                  <a:lnTo>
                    <a:pt x="1902" y="2379"/>
                  </a:lnTo>
                  <a:lnTo>
                    <a:pt x="1899" y="2379"/>
                  </a:lnTo>
                  <a:lnTo>
                    <a:pt x="1899" y="2379"/>
                  </a:lnTo>
                  <a:lnTo>
                    <a:pt x="1896" y="2382"/>
                  </a:lnTo>
                  <a:lnTo>
                    <a:pt x="1896" y="2382"/>
                  </a:lnTo>
                  <a:lnTo>
                    <a:pt x="1896" y="2382"/>
                  </a:lnTo>
                  <a:lnTo>
                    <a:pt x="1896" y="2382"/>
                  </a:lnTo>
                  <a:lnTo>
                    <a:pt x="1896" y="2382"/>
                  </a:lnTo>
                  <a:lnTo>
                    <a:pt x="1899" y="2382"/>
                  </a:lnTo>
                  <a:lnTo>
                    <a:pt x="1902" y="2382"/>
                  </a:lnTo>
                  <a:lnTo>
                    <a:pt x="1902" y="2379"/>
                  </a:lnTo>
                  <a:lnTo>
                    <a:pt x="1902" y="2379"/>
                  </a:lnTo>
                  <a:lnTo>
                    <a:pt x="1902" y="2379"/>
                  </a:lnTo>
                  <a:lnTo>
                    <a:pt x="1902" y="2379"/>
                  </a:lnTo>
                  <a:close/>
                  <a:moveTo>
                    <a:pt x="1878" y="2388"/>
                  </a:moveTo>
                  <a:lnTo>
                    <a:pt x="1878" y="2388"/>
                  </a:lnTo>
                  <a:lnTo>
                    <a:pt x="1878" y="2391"/>
                  </a:lnTo>
                  <a:lnTo>
                    <a:pt x="1878" y="2391"/>
                  </a:lnTo>
                  <a:lnTo>
                    <a:pt x="1878" y="2391"/>
                  </a:lnTo>
                  <a:lnTo>
                    <a:pt x="1881" y="2391"/>
                  </a:lnTo>
                  <a:lnTo>
                    <a:pt x="1881" y="2391"/>
                  </a:lnTo>
                  <a:lnTo>
                    <a:pt x="1878" y="2388"/>
                  </a:lnTo>
                  <a:close/>
                  <a:moveTo>
                    <a:pt x="1292" y="1656"/>
                  </a:moveTo>
                  <a:lnTo>
                    <a:pt x="1289" y="1653"/>
                  </a:lnTo>
                  <a:lnTo>
                    <a:pt x="1289" y="1650"/>
                  </a:lnTo>
                  <a:lnTo>
                    <a:pt x="1289" y="1650"/>
                  </a:lnTo>
                  <a:lnTo>
                    <a:pt x="1289" y="1653"/>
                  </a:lnTo>
                  <a:lnTo>
                    <a:pt x="1289" y="1656"/>
                  </a:lnTo>
                  <a:lnTo>
                    <a:pt x="1292" y="1656"/>
                  </a:lnTo>
                  <a:lnTo>
                    <a:pt x="1292" y="1656"/>
                  </a:lnTo>
                  <a:lnTo>
                    <a:pt x="1292" y="1656"/>
                  </a:lnTo>
                  <a:close/>
                  <a:moveTo>
                    <a:pt x="1872" y="2367"/>
                  </a:moveTo>
                  <a:lnTo>
                    <a:pt x="1872" y="2367"/>
                  </a:lnTo>
                  <a:lnTo>
                    <a:pt x="1869" y="2370"/>
                  </a:lnTo>
                  <a:lnTo>
                    <a:pt x="1872" y="2370"/>
                  </a:lnTo>
                  <a:lnTo>
                    <a:pt x="1875" y="2370"/>
                  </a:lnTo>
                  <a:lnTo>
                    <a:pt x="1875" y="2370"/>
                  </a:lnTo>
                  <a:lnTo>
                    <a:pt x="1875" y="2370"/>
                  </a:lnTo>
                  <a:lnTo>
                    <a:pt x="1875" y="2367"/>
                  </a:lnTo>
                  <a:lnTo>
                    <a:pt x="1872" y="2367"/>
                  </a:lnTo>
                  <a:close/>
                  <a:moveTo>
                    <a:pt x="2063" y="2209"/>
                  </a:moveTo>
                  <a:lnTo>
                    <a:pt x="2063" y="2209"/>
                  </a:lnTo>
                  <a:lnTo>
                    <a:pt x="2063" y="2206"/>
                  </a:lnTo>
                  <a:lnTo>
                    <a:pt x="2060" y="2206"/>
                  </a:lnTo>
                  <a:lnTo>
                    <a:pt x="2060" y="2206"/>
                  </a:lnTo>
                  <a:lnTo>
                    <a:pt x="2060" y="2206"/>
                  </a:lnTo>
                  <a:lnTo>
                    <a:pt x="2060" y="2206"/>
                  </a:lnTo>
                  <a:lnTo>
                    <a:pt x="2060" y="2209"/>
                  </a:lnTo>
                  <a:lnTo>
                    <a:pt x="2060" y="2209"/>
                  </a:lnTo>
                  <a:lnTo>
                    <a:pt x="2060" y="2209"/>
                  </a:lnTo>
                  <a:lnTo>
                    <a:pt x="2063" y="2212"/>
                  </a:lnTo>
                  <a:lnTo>
                    <a:pt x="2063" y="2212"/>
                  </a:lnTo>
                  <a:lnTo>
                    <a:pt x="2063" y="2209"/>
                  </a:lnTo>
                  <a:lnTo>
                    <a:pt x="2063" y="2209"/>
                  </a:lnTo>
                  <a:close/>
                  <a:moveTo>
                    <a:pt x="2120" y="2336"/>
                  </a:moveTo>
                  <a:lnTo>
                    <a:pt x="2120" y="2336"/>
                  </a:lnTo>
                  <a:lnTo>
                    <a:pt x="2117" y="2336"/>
                  </a:lnTo>
                  <a:lnTo>
                    <a:pt x="2120" y="2336"/>
                  </a:lnTo>
                  <a:lnTo>
                    <a:pt x="2120" y="2336"/>
                  </a:lnTo>
                  <a:lnTo>
                    <a:pt x="2120" y="2336"/>
                  </a:lnTo>
                  <a:close/>
                  <a:moveTo>
                    <a:pt x="1911" y="1726"/>
                  </a:moveTo>
                  <a:lnTo>
                    <a:pt x="1911" y="1723"/>
                  </a:lnTo>
                  <a:lnTo>
                    <a:pt x="1911" y="1720"/>
                  </a:lnTo>
                  <a:lnTo>
                    <a:pt x="1911" y="1720"/>
                  </a:lnTo>
                  <a:lnTo>
                    <a:pt x="1911" y="1723"/>
                  </a:lnTo>
                  <a:lnTo>
                    <a:pt x="1911" y="1726"/>
                  </a:lnTo>
                  <a:lnTo>
                    <a:pt x="1911" y="1726"/>
                  </a:lnTo>
                  <a:close/>
                  <a:moveTo>
                    <a:pt x="2758" y="2379"/>
                  </a:moveTo>
                  <a:lnTo>
                    <a:pt x="2758" y="2376"/>
                  </a:lnTo>
                  <a:lnTo>
                    <a:pt x="2761" y="2373"/>
                  </a:lnTo>
                  <a:lnTo>
                    <a:pt x="2761" y="2370"/>
                  </a:lnTo>
                  <a:lnTo>
                    <a:pt x="2761" y="2370"/>
                  </a:lnTo>
                  <a:lnTo>
                    <a:pt x="2761" y="2370"/>
                  </a:lnTo>
                  <a:lnTo>
                    <a:pt x="2758" y="2370"/>
                  </a:lnTo>
                  <a:lnTo>
                    <a:pt x="2758" y="2370"/>
                  </a:lnTo>
                  <a:lnTo>
                    <a:pt x="2751" y="2367"/>
                  </a:lnTo>
                  <a:lnTo>
                    <a:pt x="2745" y="2367"/>
                  </a:lnTo>
                  <a:lnTo>
                    <a:pt x="2742" y="2367"/>
                  </a:lnTo>
                  <a:lnTo>
                    <a:pt x="2742" y="2367"/>
                  </a:lnTo>
                  <a:lnTo>
                    <a:pt x="2739" y="2367"/>
                  </a:lnTo>
                  <a:lnTo>
                    <a:pt x="2736" y="2370"/>
                  </a:lnTo>
                  <a:lnTo>
                    <a:pt x="2733" y="2370"/>
                  </a:lnTo>
                  <a:lnTo>
                    <a:pt x="2721" y="2367"/>
                  </a:lnTo>
                  <a:lnTo>
                    <a:pt x="2718" y="2367"/>
                  </a:lnTo>
                  <a:lnTo>
                    <a:pt x="2712" y="2370"/>
                  </a:lnTo>
                  <a:lnTo>
                    <a:pt x="2712" y="2370"/>
                  </a:lnTo>
                  <a:lnTo>
                    <a:pt x="2712" y="2373"/>
                  </a:lnTo>
                  <a:lnTo>
                    <a:pt x="2712" y="2376"/>
                  </a:lnTo>
                  <a:lnTo>
                    <a:pt x="2712" y="2376"/>
                  </a:lnTo>
                  <a:lnTo>
                    <a:pt x="2712" y="2376"/>
                  </a:lnTo>
                  <a:lnTo>
                    <a:pt x="2709" y="2379"/>
                  </a:lnTo>
                  <a:lnTo>
                    <a:pt x="2709" y="2382"/>
                  </a:lnTo>
                  <a:lnTo>
                    <a:pt x="2709" y="2385"/>
                  </a:lnTo>
                  <a:lnTo>
                    <a:pt x="2712" y="2385"/>
                  </a:lnTo>
                  <a:lnTo>
                    <a:pt x="2715" y="2385"/>
                  </a:lnTo>
                  <a:lnTo>
                    <a:pt x="2715" y="2388"/>
                  </a:lnTo>
                  <a:lnTo>
                    <a:pt x="2715" y="2388"/>
                  </a:lnTo>
                  <a:lnTo>
                    <a:pt x="2715" y="2388"/>
                  </a:lnTo>
                  <a:lnTo>
                    <a:pt x="2712" y="2388"/>
                  </a:lnTo>
                  <a:lnTo>
                    <a:pt x="2712" y="2388"/>
                  </a:lnTo>
                  <a:lnTo>
                    <a:pt x="2712" y="2388"/>
                  </a:lnTo>
                  <a:lnTo>
                    <a:pt x="2712" y="2391"/>
                  </a:lnTo>
                  <a:lnTo>
                    <a:pt x="2712" y="2394"/>
                  </a:lnTo>
                  <a:lnTo>
                    <a:pt x="2715" y="2397"/>
                  </a:lnTo>
                  <a:lnTo>
                    <a:pt x="2715" y="2400"/>
                  </a:lnTo>
                  <a:lnTo>
                    <a:pt x="2715" y="2400"/>
                  </a:lnTo>
                  <a:lnTo>
                    <a:pt x="2718" y="2400"/>
                  </a:lnTo>
                  <a:lnTo>
                    <a:pt x="2718" y="2400"/>
                  </a:lnTo>
                  <a:lnTo>
                    <a:pt x="2724" y="2400"/>
                  </a:lnTo>
                  <a:lnTo>
                    <a:pt x="2724" y="2400"/>
                  </a:lnTo>
                  <a:lnTo>
                    <a:pt x="2727" y="2400"/>
                  </a:lnTo>
                  <a:lnTo>
                    <a:pt x="2727" y="2400"/>
                  </a:lnTo>
                  <a:lnTo>
                    <a:pt x="2730" y="2400"/>
                  </a:lnTo>
                  <a:lnTo>
                    <a:pt x="2733" y="2400"/>
                  </a:lnTo>
                  <a:lnTo>
                    <a:pt x="2733" y="2400"/>
                  </a:lnTo>
                  <a:lnTo>
                    <a:pt x="2736" y="2400"/>
                  </a:lnTo>
                  <a:lnTo>
                    <a:pt x="2736" y="2397"/>
                  </a:lnTo>
                  <a:lnTo>
                    <a:pt x="2736" y="2394"/>
                  </a:lnTo>
                  <a:lnTo>
                    <a:pt x="2739" y="2397"/>
                  </a:lnTo>
                  <a:lnTo>
                    <a:pt x="2739" y="2397"/>
                  </a:lnTo>
                  <a:lnTo>
                    <a:pt x="2742" y="2397"/>
                  </a:lnTo>
                  <a:lnTo>
                    <a:pt x="2742" y="2397"/>
                  </a:lnTo>
                  <a:lnTo>
                    <a:pt x="2742" y="2394"/>
                  </a:lnTo>
                  <a:lnTo>
                    <a:pt x="2745" y="2394"/>
                  </a:lnTo>
                  <a:lnTo>
                    <a:pt x="2745" y="2394"/>
                  </a:lnTo>
                  <a:lnTo>
                    <a:pt x="2745" y="2394"/>
                  </a:lnTo>
                  <a:lnTo>
                    <a:pt x="2748" y="2394"/>
                  </a:lnTo>
                  <a:lnTo>
                    <a:pt x="2748" y="2394"/>
                  </a:lnTo>
                  <a:lnTo>
                    <a:pt x="2751" y="2391"/>
                  </a:lnTo>
                  <a:lnTo>
                    <a:pt x="2751" y="2391"/>
                  </a:lnTo>
                  <a:lnTo>
                    <a:pt x="2751" y="2391"/>
                  </a:lnTo>
                  <a:lnTo>
                    <a:pt x="2751" y="2388"/>
                  </a:lnTo>
                  <a:lnTo>
                    <a:pt x="2751" y="2388"/>
                  </a:lnTo>
                  <a:lnTo>
                    <a:pt x="2754" y="2388"/>
                  </a:lnTo>
                  <a:lnTo>
                    <a:pt x="2754" y="2388"/>
                  </a:lnTo>
                  <a:lnTo>
                    <a:pt x="2754" y="2385"/>
                  </a:lnTo>
                  <a:lnTo>
                    <a:pt x="2758" y="2382"/>
                  </a:lnTo>
                  <a:lnTo>
                    <a:pt x="2758" y="2382"/>
                  </a:lnTo>
                  <a:lnTo>
                    <a:pt x="2758" y="2379"/>
                  </a:lnTo>
                  <a:lnTo>
                    <a:pt x="2758" y="2379"/>
                  </a:lnTo>
                  <a:lnTo>
                    <a:pt x="2758" y="2379"/>
                  </a:lnTo>
                  <a:lnTo>
                    <a:pt x="2758" y="2379"/>
                  </a:lnTo>
                  <a:close/>
                  <a:moveTo>
                    <a:pt x="1914" y="1714"/>
                  </a:moveTo>
                  <a:lnTo>
                    <a:pt x="1917" y="1717"/>
                  </a:lnTo>
                  <a:lnTo>
                    <a:pt x="1917" y="1717"/>
                  </a:lnTo>
                  <a:lnTo>
                    <a:pt x="1917" y="1717"/>
                  </a:lnTo>
                  <a:lnTo>
                    <a:pt x="1917" y="1717"/>
                  </a:lnTo>
                  <a:lnTo>
                    <a:pt x="1914" y="1714"/>
                  </a:lnTo>
                  <a:lnTo>
                    <a:pt x="1914" y="1714"/>
                  </a:lnTo>
                  <a:close/>
                  <a:moveTo>
                    <a:pt x="1911" y="1729"/>
                  </a:moveTo>
                  <a:lnTo>
                    <a:pt x="1911" y="1726"/>
                  </a:lnTo>
                  <a:lnTo>
                    <a:pt x="1911" y="1726"/>
                  </a:lnTo>
                  <a:lnTo>
                    <a:pt x="1911" y="1726"/>
                  </a:lnTo>
                  <a:lnTo>
                    <a:pt x="1911" y="1729"/>
                  </a:lnTo>
                  <a:lnTo>
                    <a:pt x="1911" y="1729"/>
                  </a:lnTo>
                  <a:close/>
                  <a:moveTo>
                    <a:pt x="1905" y="1717"/>
                  </a:moveTo>
                  <a:lnTo>
                    <a:pt x="1902" y="1717"/>
                  </a:lnTo>
                  <a:lnTo>
                    <a:pt x="1902" y="1720"/>
                  </a:lnTo>
                  <a:lnTo>
                    <a:pt x="1902" y="1720"/>
                  </a:lnTo>
                  <a:lnTo>
                    <a:pt x="1902" y="1720"/>
                  </a:lnTo>
                  <a:lnTo>
                    <a:pt x="1902" y="1720"/>
                  </a:lnTo>
                  <a:lnTo>
                    <a:pt x="1905" y="1720"/>
                  </a:lnTo>
                  <a:lnTo>
                    <a:pt x="1905" y="1720"/>
                  </a:lnTo>
                  <a:lnTo>
                    <a:pt x="1905" y="1717"/>
                  </a:lnTo>
                  <a:lnTo>
                    <a:pt x="1905" y="1717"/>
                  </a:lnTo>
                  <a:close/>
                  <a:moveTo>
                    <a:pt x="1954" y="1929"/>
                  </a:moveTo>
                  <a:lnTo>
                    <a:pt x="1951" y="1932"/>
                  </a:lnTo>
                  <a:lnTo>
                    <a:pt x="1951" y="1932"/>
                  </a:lnTo>
                  <a:lnTo>
                    <a:pt x="1951" y="1935"/>
                  </a:lnTo>
                  <a:lnTo>
                    <a:pt x="1951" y="1935"/>
                  </a:lnTo>
                  <a:lnTo>
                    <a:pt x="1954" y="1932"/>
                  </a:lnTo>
                  <a:lnTo>
                    <a:pt x="1957" y="1929"/>
                  </a:lnTo>
                  <a:lnTo>
                    <a:pt x="1957" y="1929"/>
                  </a:lnTo>
                  <a:lnTo>
                    <a:pt x="1954" y="1929"/>
                  </a:lnTo>
                  <a:lnTo>
                    <a:pt x="1954" y="1929"/>
                  </a:lnTo>
                  <a:close/>
                  <a:moveTo>
                    <a:pt x="1972" y="2017"/>
                  </a:moveTo>
                  <a:lnTo>
                    <a:pt x="1972" y="2017"/>
                  </a:lnTo>
                  <a:lnTo>
                    <a:pt x="1972" y="2020"/>
                  </a:lnTo>
                  <a:lnTo>
                    <a:pt x="1975" y="2017"/>
                  </a:lnTo>
                  <a:lnTo>
                    <a:pt x="1975" y="2017"/>
                  </a:lnTo>
                  <a:lnTo>
                    <a:pt x="1975" y="2017"/>
                  </a:lnTo>
                  <a:lnTo>
                    <a:pt x="1975" y="2017"/>
                  </a:lnTo>
                  <a:lnTo>
                    <a:pt x="1972" y="2017"/>
                  </a:lnTo>
                  <a:close/>
                  <a:moveTo>
                    <a:pt x="1854" y="1972"/>
                  </a:moveTo>
                  <a:lnTo>
                    <a:pt x="1854" y="1969"/>
                  </a:lnTo>
                  <a:lnTo>
                    <a:pt x="1857" y="1969"/>
                  </a:lnTo>
                  <a:lnTo>
                    <a:pt x="1857" y="1969"/>
                  </a:lnTo>
                  <a:lnTo>
                    <a:pt x="1854" y="1969"/>
                  </a:lnTo>
                  <a:lnTo>
                    <a:pt x="1850" y="1972"/>
                  </a:lnTo>
                  <a:lnTo>
                    <a:pt x="1850" y="1972"/>
                  </a:lnTo>
                  <a:lnTo>
                    <a:pt x="1854" y="1972"/>
                  </a:lnTo>
                  <a:close/>
                  <a:moveTo>
                    <a:pt x="1960" y="2020"/>
                  </a:moveTo>
                  <a:lnTo>
                    <a:pt x="1960" y="2020"/>
                  </a:lnTo>
                  <a:lnTo>
                    <a:pt x="1960" y="2020"/>
                  </a:lnTo>
                  <a:lnTo>
                    <a:pt x="1963" y="2020"/>
                  </a:lnTo>
                  <a:lnTo>
                    <a:pt x="1966" y="2017"/>
                  </a:lnTo>
                  <a:lnTo>
                    <a:pt x="1966" y="2017"/>
                  </a:lnTo>
                  <a:lnTo>
                    <a:pt x="1963" y="2020"/>
                  </a:lnTo>
                  <a:lnTo>
                    <a:pt x="1960" y="2020"/>
                  </a:lnTo>
                  <a:close/>
                  <a:moveTo>
                    <a:pt x="1957" y="1914"/>
                  </a:moveTo>
                  <a:lnTo>
                    <a:pt x="1957" y="1914"/>
                  </a:lnTo>
                  <a:lnTo>
                    <a:pt x="1957" y="1914"/>
                  </a:lnTo>
                  <a:lnTo>
                    <a:pt x="1957" y="1917"/>
                  </a:lnTo>
                  <a:lnTo>
                    <a:pt x="1957" y="1917"/>
                  </a:lnTo>
                  <a:lnTo>
                    <a:pt x="1957" y="1914"/>
                  </a:lnTo>
                  <a:lnTo>
                    <a:pt x="1957" y="1914"/>
                  </a:lnTo>
                  <a:lnTo>
                    <a:pt x="1957" y="1914"/>
                  </a:lnTo>
                  <a:close/>
                  <a:moveTo>
                    <a:pt x="2066" y="1701"/>
                  </a:moveTo>
                  <a:lnTo>
                    <a:pt x="2066" y="1701"/>
                  </a:lnTo>
                  <a:lnTo>
                    <a:pt x="2066" y="1705"/>
                  </a:lnTo>
                  <a:lnTo>
                    <a:pt x="2069" y="1698"/>
                  </a:lnTo>
                  <a:lnTo>
                    <a:pt x="2066" y="1698"/>
                  </a:lnTo>
                  <a:lnTo>
                    <a:pt x="2066" y="1701"/>
                  </a:lnTo>
                  <a:close/>
                  <a:moveTo>
                    <a:pt x="1932" y="1996"/>
                  </a:moveTo>
                  <a:lnTo>
                    <a:pt x="1932" y="1996"/>
                  </a:lnTo>
                  <a:lnTo>
                    <a:pt x="1935" y="1996"/>
                  </a:lnTo>
                  <a:lnTo>
                    <a:pt x="1932" y="1996"/>
                  </a:lnTo>
                  <a:lnTo>
                    <a:pt x="1932" y="1996"/>
                  </a:lnTo>
                  <a:lnTo>
                    <a:pt x="1932" y="1996"/>
                  </a:lnTo>
                  <a:lnTo>
                    <a:pt x="1932" y="1996"/>
                  </a:lnTo>
                  <a:lnTo>
                    <a:pt x="1932" y="1999"/>
                  </a:lnTo>
                  <a:lnTo>
                    <a:pt x="1932" y="1999"/>
                  </a:lnTo>
                  <a:lnTo>
                    <a:pt x="1932" y="1996"/>
                  </a:lnTo>
                  <a:close/>
                  <a:moveTo>
                    <a:pt x="1932" y="1981"/>
                  </a:moveTo>
                  <a:lnTo>
                    <a:pt x="1932" y="1981"/>
                  </a:lnTo>
                  <a:lnTo>
                    <a:pt x="1929" y="1984"/>
                  </a:lnTo>
                  <a:lnTo>
                    <a:pt x="1929" y="1987"/>
                  </a:lnTo>
                  <a:lnTo>
                    <a:pt x="1929" y="1987"/>
                  </a:lnTo>
                  <a:lnTo>
                    <a:pt x="1929" y="1987"/>
                  </a:lnTo>
                  <a:lnTo>
                    <a:pt x="1932" y="1981"/>
                  </a:lnTo>
                  <a:lnTo>
                    <a:pt x="1932" y="1981"/>
                  </a:lnTo>
                  <a:close/>
                  <a:moveTo>
                    <a:pt x="1732" y="1783"/>
                  </a:moveTo>
                  <a:lnTo>
                    <a:pt x="1732" y="1787"/>
                  </a:lnTo>
                  <a:lnTo>
                    <a:pt x="1732" y="1793"/>
                  </a:lnTo>
                  <a:lnTo>
                    <a:pt x="1735" y="1802"/>
                  </a:lnTo>
                  <a:lnTo>
                    <a:pt x="1738" y="1808"/>
                  </a:lnTo>
                  <a:lnTo>
                    <a:pt x="1738" y="1808"/>
                  </a:lnTo>
                  <a:lnTo>
                    <a:pt x="1735" y="1805"/>
                  </a:lnTo>
                  <a:lnTo>
                    <a:pt x="1732" y="1793"/>
                  </a:lnTo>
                  <a:lnTo>
                    <a:pt x="1732" y="1783"/>
                  </a:lnTo>
                  <a:close/>
                  <a:moveTo>
                    <a:pt x="2718" y="2324"/>
                  </a:moveTo>
                  <a:lnTo>
                    <a:pt x="2721" y="2324"/>
                  </a:lnTo>
                  <a:lnTo>
                    <a:pt x="2721" y="2321"/>
                  </a:lnTo>
                  <a:lnTo>
                    <a:pt x="2718" y="2318"/>
                  </a:lnTo>
                  <a:lnTo>
                    <a:pt x="2718" y="2318"/>
                  </a:lnTo>
                  <a:lnTo>
                    <a:pt x="2718" y="2318"/>
                  </a:lnTo>
                  <a:lnTo>
                    <a:pt x="2715" y="2318"/>
                  </a:lnTo>
                  <a:lnTo>
                    <a:pt x="2715" y="2321"/>
                  </a:lnTo>
                  <a:lnTo>
                    <a:pt x="2718" y="2324"/>
                  </a:lnTo>
                  <a:lnTo>
                    <a:pt x="2718" y="2324"/>
                  </a:lnTo>
                  <a:close/>
                  <a:moveTo>
                    <a:pt x="1750" y="1759"/>
                  </a:moveTo>
                  <a:lnTo>
                    <a:pt x="1747" y="1759"/>
                  </a:lnTo>
                  <a:lnTo>
                    <a:pt x="1747" y="1762"/>
                  </a:lnTo>
                  <a:lnTo>
                    <a:pt x="1744" y="1762"/>
                  </a:lnTo>
                  <a:lnTo>
                    <a:pt x="1747" y="1762"/>
                  </a:lnTo>
                  <a:lnTo>
                    <a:pt x="1750" y="1759"/>
                  </a:lnTo>
                  <a:lnTo>
                    <a:pt x="1753" y="1759"/>
                  </a:lnTo>
                  <a:lnTo>
                    <a:pt x="1753" y="1756"/>
                  </a:lnTo>
                  <a:lnTo>
                    <a:pt x="1753" y="1756"/>
                  </a:lnTo>
                  <a:lnTo>
                    <a:pt x="1753" y="1759"/>
                  </a:lnTo>
                  <a:lnTo>
                    <a:pt x="1750" y="1759"/>
                  </a:lnTo>
                  <a:close/>
                  <a:moveTo>
                    <a:pt x="1738" y="1771"/>
                  </a:moveTo>
                  <a:lnTo>
                    <a:pt x="1735" y="1777"/>
                  </a:lnTo>
                  <a:lnTo>
                    <a:pt x="1732" y="1780"/>
                  </a:lnTo>
                  <a:lnTo>
                    <a:pt x="1732" y="1783"/>
                  </a:lnTo>
                  <a:lnTo>
                    <a:pt x="1732" y="1780"/>
                  </a:lnTo>
                  <a:lnTo>
                    <a:pt x="1735" y="1777"/>
                  </a:lnTo>
                  <a:lnTo>
                    <a:pt x="1738" y="1768"/>
                  </a:lnTo>
                  <a:lnTo>
                    <a:pt x="1738" y="1771"/>
                  </a:lnTo>
                  <a:close/>
                  <a:moveTo>
                    <a:pt x="1850" y="1732"/>
                  </a:moveTo>
                  <a:lnTo>
                    <a:pt x="1850" y="1729"/>
                  </a:lnTo>
                  <a:lnTo>
                    <a:pt x="1850" y="1729"/>
                  </a:lnTo>
                  <a:lnTo>
                    <a:pt x="1847" y="1729"/>
                  </a:lnTo>
                  <a:lnTo>
                    <a:pt x="1847" y="1729"/>
                  </a:lnTo>
                  <a:lnTo>
                    <a:pt x="1844" y="1729"/>
                  </a:lnTo>
                  <a:lnTo>
                    <a:pt x="1844" y="1729"/>
                  </a:lnTo>
                  <a:lnTo>
                    <a:pt x="1850" y="1732"/>
                  </a:lnTo>
                  <a:lnTo>
                    <a:pt x="1850" y="1732"/>
                  </a:lnTo>
                  <a:lnTo>
                    <a:pt x="1850" y="1732"/>
                  </a:lnTo>
                  <a:lnTo>
                    <a:pt x="1850" y="1732"/>
                  </a:lnTo>
                  <a:close/>
                  <a:moveTo>
                    <a:pt x="1787" y="1738"/>
                  </a:moveTo>
                  <a:lnTo>
                    <a:pt x="1781" y="1741"/>
                  </a:lnTo>
                  <a:lnTo>
                    <a:pt x="1781" y="1741"/>
                  </a:lnTo>
                  <a:lnTo>
                    <a:pt x="1787" y="1738"/>
                  </a:lnTo>
                  <a:lnTo>
                    <a:pt x="1787" y="1735"/>
                  </a:lnTo>
                  <a:lnTo>
                    <a:pt x="1787" y="1735"/>
                  </a:lnTo>
                  <a:lnTo>
                    <a:pt x="1787" y="1738"/>
                  </a:lnTo>
                  <a:close/>
                  <a:moveTo>
                    <a:pt x="1741" y="1765"/>
                  </a:moveTo>
                  <a:lnTo>
                    <a:pt x="1741" y="1765"/>
                  </a:lnTo>
                  <a:lnTo>
                    <a:pt x="1741" y="1768"/>
                  </a:lnTo>
                  <a:lnTo>
                    <a:pt x="1741" y="1768"/>
                  </a:lnTo>
                  <a:lnTo>
                    <a:pt x="1741" y="1765"/>
                  </a:lnTo>
                  <a:lnTo>
                    <a:pt x="1744" y="1765"/>
                  </a:lnTo>
                  <a:lnTo>
                    <a:pt x="1744" y="1762"/>
                  </a:lnTo>
                  <a:lnTo>
                    <a:pt x="1744" y="1762"/>
                  </a:lnTo>
                  <a:lnTo>
                    <a:pt x="1741" y="1765"/>
                  </a:lnTo>
                  <a:close/>
                  <a:moveTo>
                    <a:pt x="1923" y="1714"/>
                  </a:moveTo>
                  <a:lnTo>
                    <a:pt x="1923" y="1714"/>
                  </a:lnTo>
                  <a:lnTo>
                    <a:pt x="1923" y="1717"/>
                  </a:lnTo>
                  <a:lnTo>
                    <a:pt x="1926" y="1717"/>
                  </a:lnTo>
                  <a:lnTo>
                    <a:pt x="1929" y="1714"/>
                  </a:lnTo>
                  <a:lnTo>
                    <a:pt x="1926" y="1714"/>
                  </a:lnTo>
                  <a:lnTo>
                    <a:pt x="1923" y="1714"/>
                  </a:lnTo>
                  <a:close/>
                  <a:moveTo>
                    <a:pt x="2090" y="1774"/>
                  </a:moveTo>
                  <a:lnTo>
                    <a:pt x="2090" y="1771"/>
                  </a:lnTo>
                  <a:lnTo>
                    <a:pt x="2087" y="1768"/>
                  </a:lnTo>
                  <a:lnTo>
                    <a:pt x="2090" y="1774"/>
                  </a:lnTo>
                  <a:lnTo>
                    <a:pt x="2093" y="1780"/>
                  </a:lnTo>
                  <a:lnTo>
                    <a:pt x="2093" y="1783"/>
                  </a:lnTo>
                  <a:lnTo>
                    <a:pt x="2093" y="1783"/>
                  </a:lnTo>
                  <a:lnTo>
                    <a:pt x="2090" y="1774"/>
                  </a:lnTo>
                  <a:close/>
                  <a:moveTo>
                    <a:pt x="2230" y="1920"/>
                  </a:moveTo>
                  <a:lnTo>
                    <a:pt x="2230" y="1923"/>
                  </a:lnTo>
                  <a:lnTo>
                    <a:pt x="2236" y="1920"/>
                  </a:lnTo>
                  <a:lnTo>
                    <a:pt x="2242" y="1920"/>
                  </a:lnTo>
                  <a:lnTo>
                    <a:pt x="2242" y="1917"/>
                  </a:lnTo>
                  <a:lnTo>
                    <a:pt x="2245" y="1917"/>
                  </a:lnTo>
                  <a:lnTo>
                    <a:pt x="2245" y="1914"/>
                  </a:lnTo>
                  <a:lnTo>
                    <a:pt x="2242" y="1914"/>
                  </a:lnTo>
                  <a:lnTo>
                    <a:pt x="2242" y="1917"/>
                  </a:lnTo>
                  <a:lnTo>
                    <a:pt x="2239" y="1917"/>
                  </a:lnTo>
                  <a:lnTo>
                    <a:pt x="2239" y="1917"/>
                  </a:lnTo>
                  <a:lnTo>
                    <a:pt x="2236" y="1917"/>
                  </a:lnTo>
                  <a:lnTo>
                    <a:pt x="2233" y="1917"/>
                  </a:lnTo>
                  <a:lnTo>
                    <a:pt x="2233" y="1917"/>
                  </a:lnTo>
                  <a:lnTo>
                    <a:pt x="2230" y="1917"/>
                  </a:lnTo>
                  <a:lnTo>
                    <a:pt x="2230" y="1917"/>
                  </a:lnTo>
                  <a:lnTo>
                    <a:pt x="2230" y="1920"/>
                  </a:lnTo>
                  <a:lnTo>
                    <a:pt x="2230" y="1920"/>
                  </a:lnTo>
                  <a:lnTo>
                    <a:pt x="2230" y="1920"/>
                  </a:lnTo>
                  <a:close/>
                  <a:moveTo>
                    <a:pt x="2248" y="1969"/>
                  </a:moveTo>
                  <a:lnTo>
                    <a:pt x="2245" y="1966"/>
                  </a:lnTo>
                  <a:lnTo>
                    <a:pt x="2242" y="1966"/>
                  </a:lnTo>
                  <a:lnTo>
                    <a:pt x="2242" y="1966"/>
                  </a:lnTo>
                  <a:lnTo>
                    <a:pt x="2239" y="1966"/>
                  </a:lnTo>
                  <a:lnTo>
                    <a:pt x="2239" y="1966"/>
                  </a:lnTo>
                  <a:lnTo>
                    <a:pt x="2242" y="1969"/>
                  </a:lnTo>
                  <a:lnTo>
                    <a:pt x="2248" y="1969"/>
                  </a:lnTo>
                  <a:lnTo>
                    <a:pt x="2248" y="1969"/>
                  </a:lnTo>
                  <a:close/>
                  <a:moveTo>
                    <a:pt x="2245" y="1908"/>
                  </a:moveTo>
                  <a:lnTo>
                    <a:pt x="2242" y="1908"/>
                  </a:lnTo>
                  <a:lnTo>
                    <a:pt x="2242" y="1911"/>
                  </a:lnTo>
                  <a:lnTo>
                    <a:pt x="2245" y="1908"/>
                  </a:lnTo>
                  <a:lnTo>
                    <a:pt x="2245" y="1908"/>
                  </a:lnTo>
                  <a:close/>
                  <a:moveTo>
                    <a:pt x="2257" y="1902"/>
                  </a:moveTo>
                  <a:lnTo>
                    <a:pt x="2257" y="1902"/>
                  </a:lnTo>
                  <a:lnTo>
                    <a:pt x="2257" y="1905"/>
                  </a:lnTo>
                  <a:lnTo>
                    <a:pt x="2260" y="1905"/>
                  </a:lnTo>
                  <a:lnTo>
                    <a:pt x="2260" y="1905"/>
                  </a:lnTo>
                  <a:lnTo>
                    <a:pt x="2260" y="1902"/>
                  </a:lnTo>
                  <a:lnTo>
                    <a:pt x="2263" y="1902"/>
                  </a:lnTo>
                  <a:lnTo>
                    <a:pt x="2263" y="1902"/>
                  </a:lnTo>
                  <a:lnTo>
                    <a:pt x="2260" y="1902"/>
                  </a:lnTo>
                  <a:lnTo>
                    <a:pt x="2257" y="1902"/>
                  </a:lnTo>
                  <a:close/>
                  <a:moveTo>
                    <a:pt x="2248" y="1941"/>
                  </a:moveTo>
                  <a:lnTo>
                    <a:pt x="2248" y="1941"/>
                  </a:lnTo>
                  <a:lnTo>
                    <a:pt x="2251" y="1941"/>
                  </a:lnTo>
                  <a:lnTo>
                    <a:pt x="2251" y="1941"/>
                  </a:lnTo>
                  <a:lnTo>
                    <a:pt x="2251" y="1941"/>
                  </a:lnTo>
                  <a:lnTo>
                    <a:pt x="2251" y="1941"/>
                  </a:lnTo>
                  <a:lnTo>
                    <a:pt x="2248" y="1941"/>
                  </a:lnTo>
                  <a:lnTo>
                    <a:pt x="2248" y="1941"/>
                  </a:lnTo>
                  <a:lnTo>
                    <a:pt x="2245" y="1941"/>
                  </a:lnTo>
                  <a:lnTo>
                    <a:pt x="2245" y="1941"/>
                  </a:lnTo>
                  <a:lnTo>
                    <a:pt x="2248" y="1941"/>
                  </a:lnTo>
                  <a:lnTo>
                    <a:pt x="2248" y="1941"/>
                  </a:lnTo>
                  <a:close/>
                  <a:moveTo>
                    <a:pt x="2221" y="1492"/>
                  </a:moveTo>
                  <a:lnTo>
                    <a:pt x="2218" y="1495"/>
                  </a:lnTo>
                  <a:lnTo>
                    <a:pt x="2218" y="1495"/>
                  </a:lnTo>
                  <a:lnTo>
                    <a:pt x="2221" y="1492"/>
                  </a:lnTo>
                  <a:lnTo>
                    <a:pt x="2221" y="1492"/>
                  </a:lnTo>
                  <a:close/>
                  <a:moveTo>
                    <a:pt x="2224" y="1890"/>
                  </a:moveTo>
                  <a:lnTo>
                    <a:pt x="2224" y="1890"/>
                  </a:lnTo>
                  <a:lnTo>
                    <a:pt x="2224" y="1890"/>
                  </a:lnTo>
                  <a:lnTo>
                    <a:pt x="2221" y="1893"/>
                  </a:lnTo>
                  <a:lnTo>
                    <a:pt x="2218" y="1893"/>
                  </a:lnTo>
                  <a:lnTo>
                    <a:pt x="2218" y="1896"/>
                  </a:lnTo>
                  <a:lnTo>
                    <a:pt x="2218" y="1893"/>
                  </a:lnTo>
                  <a:lnTo>
                    <a:pt x="2221" y="1893"/>
                  </a:lnTo>
                  <a:lnTo>
                    <a:pt x="2224" y="1890"/>
                  </a:lnTo>
                  <a:lnTo>
                    <a:pt x="2227" y="1887"/>
                  </a:lnTo>
                  <a:lnTo>
                    <a:pt x="2227" y="1884"/>
                  </a:lnTo>
                  <a:lnTo>
                    <a:pt x="2227" y="1884"/>
                  </a:lnTo>
                  <a:lnTo>
                    <a:pt x="2224" y="1884"/>
                  </a:lnTo>
                  <a:lnTo>
                    <a:pt x="2224" y="1884"/>
                  </a:lnTo>
                  <a:lnTo>
                    <a:pt x="2224" y="1884"/>
                  </a:lnTo>
                  <a:lnTo>
                    <a:pt x="2224" y="1887"/>
                  </a:lnTo>
                  <a:lnTo>
                    <a:pt x="2227" y="1887"/>
                  </a:lnTo>
                  <a:lnTo>
                    <a:pt x="2224" y="1887"/>
                  </a:lnTo>
                  <a:lnTo>
                    <a:pt x="2224" y="1890"/>
                  </a:lnTo>
                  <a:close/>
                  <a:moveTo>
                    <a:pt x="2257" y="1458"/>
                  </a:moveTo>
                  <a:lnTo>
                    <a:pt x="2260" y="1455"/>
                  </a:lnTo>
                  <a:lnTo>
                    <a:pt x="2257" y="1455"/>
                  </a:lnTo>
                  <a:lnTo>
                    <a:pt x="2254" y="1458"/>
                  </a:lnTo>
                  <a:lnTo>
                    <a:pt x="2251" y="1461"/>
                  </a:lnTo>
                  <a:lnTo>
                    <a:pt x="2248" y="1461"/>
                  </a:lnTo>
                  <a:lnTo>
                    <a:pt x="2245" y="1461"/>
                  </a:lnTo>
                  <a:lnTo>
                    <a:pt x="2242" y="1461"/>
                  </a:lnTo>
                  <a:lnTo>
                    <a:pt x="2242" y="1461"/>
                  </a:lnTo>
                  <a:lnTo>
                    <a:pt x="2239" y="1461"/>
                  </a:lnTo>
                  <a:lnTo>
                    <a:pt x="2236" y="1461"/>
                  </a:lnTo>
                  <a:lnTo>
                    <a:pt x="2236" y="1461"/>
                  </a:lnTo>
                  <a:lnTo>
                    <a:pt x="2236" y="1461"/>
                  </a:lnTo>
                  <a:lnTo>
                    <a:pt x="2233" y="1461"/>
                  </a:lnTo>
                  <a:lnTo>
                    <a:pt x="2233" y="1461"/>
                  </a:lnTo>
                  <a:lnTo>
                    <a:pt x="2233" y="1461"/>
                  </a:lnTo>
                  <a:lnTo>
                    <a:pt x="2230" y="1461"/>
                  </a:lnTo>
                  <a:lnTo>
                    <a:pt x="2230" y="1465"/>
                  </a:lnTo>
                  <a:lnTo>
                    <a:pt x="2230" y="1465"/>
                  </a:lnTo>
                  <a:lnTo>
                    <a:pt x="2230" y="1465"/>
                  </a:lnTo>
                  <a:lnTo>
                    <a:pt x="2227" y="1465"/>
                  </a:lnTo>
                  <a:lnTo>
                    <a:pt x="2224" y="1468"/>
                  </a:lnTo>
                  <a:lnTo>
                    <a:pt x="2224" y="1468"/>
                  </a:lnTo>
                  <a:lnTo>
                    <a:pt x="2224" y="1468"/>
                  </a:lnTo>
                  <a:lnTo>
                    <a:pt x="2224" y="1471"/>
                  </a:lnTo>
                  <a:lnTo>
                    <a:pt x="2224" y="1471"/>
                  </a:lnTo>
                  <a:lnTo>
                    <a:pt x="2227" y="1468"/>
                  </a:lnTo>
                  <a:lnTo>
                    <a:pt x="2227" y="1468"/>
                  </a:lnTo>
                  <a:lnTo>
                    <a:pt x="2227" y="1468"/>
                  </a:lnTo>
                  <a:lnTo>
                    <a:pt x="2227" y="1471"/>
                  </a:lnTo>
                  <a:lnTo>
                    <a:pt x="2227" y="1471"/>
                  </a:lnTo>
                  <a:lnTo>
                    <a:pt x="2230" y="1471"/>
                  </a:lnTo>
                  <a:lnTo>
                    <a:pt x="2233" y="1471"/>
                  </a:lnTo>
                  <a:lnTo>
                    <a:pt x="2239" y="1468"/>
                  </a:lnTo>
                  <a:lnTo>
                    <a:pt x="2239" y="1468"/>
                  </a:lnTo>
                  <a:lnTo>
                    <a:pt x="2239" y="1468"/>
                  </a:lnTo>
                  <a:lnTo>
                    <a:pt x="2248" y="1465"/>
                  </a:lnTo>
                  <a:lnTo>
                    <a:pt x="2251" y="1465"/>
                  </a:lnTo>
                  <a:lnTo>
                    <a:pt x="2254" y="1465"/>
                  </a:lnTo>
                  <a:lnTo>
                    <a:pt x="2257" y="1465"/>
                  </a:lnTo>
                  <a:lnTo>
                    <a:pt x="2257" y="1461"/>
                  </a:lnTo>
                  <a:lnTo>
                    <a:pt x="2266" y="1458"/>
                  </a:lnTo>
                  <a:lnTo>
                    <a:pt x="2266" y="1458"/>
                  </a:lnTo>
                  <a:lnTo>
                    <a:pt x="2263" y="1458"/>
                  </a:lnTo>
                  <a:lnTo>
                    <a:pt x="2263" y="1458"/>
                  </a:lnTo>
                  <a:lnTo>
                    <a:pt x="2260" y="1458"/>
                  </a:lnTo>
                  <a:lnTo>
                    <a:pt x="2260" y="1458"/>
                  </a:lnTo>
                  <a:lnTo>
                    <a:pt x="2257" y="1461"/>
                  </a:lnTo>
                  <a:lnTo>
                    <a:pt x="2257" y="1461"/>
                  </a:lnTo>
                  <a:lnTo>
                    <a:pt x="2254" y="1461"/>
                  </a:lnTo>
                  <a:lnTo>
                    <a:pt x="2254" y="1461"/>
                  </a:lnTo>
                  <a:lnTo>
                    <a:pt x="2254" y="1461"/>
                  </a:lnTo>
                  <a:lnTo>
                    <a:pt x="2257" y="1458"/>
                  </a:lnTo>
                  <a:close/>
                  <a:moveTo>
                    <a:pt x="2266" y="1899"/>
                  </a:moveTo>
                  <a:lnTo>
                    <a:pt x="2266" y="1902"/>
                  </a:lnTo>
                  <a:lnTo>
                    <a:pt x="2266" y="1902"/>
                  </a:lnTo>
                  <a:lnTo>
                    <a:pt x="2266" y="1902"/>
                  </a:lnTo>
                  <a:lnTo>
                    <a:pt x="2266" y="1902"/>
                  </a:lnTo>
                  <a:lnTo>
                    <a:pt x="2269" y="1902"/>
                  </a:lnTo>
                  <a:lnTo>
                    <a:pt x="2266" y="1902"/>
                  </a:lnTo>
                  <a:lnTo>
                    <a:pt x="2266" y="1899"/>
                  </a:lnTo>
                  <a:lnTo>
                    <a:pt x="2266" y="1899"/>
                  </a:lnTo>
                  <a:lnTo>
                    <a:pt x="2266" y="1899"/>
                  </a:lnTo>
                  <a:close/>
                  <a:moveTo>
                    <a:pt x="2245" y="1890"/>
                  </a:moveTo>
                  <a:lnTo>
                    <a:pt x="2248" y="1890"/>
                  </a:lnTo>
                  <a:lnTo>
                    <a:pt x="2248" y="1893"/>
                  </a:lnTo>
                  <a:lnTo>
                    <a:pt x="2251" y="1893"/>
                  </a:lnTo>
                  <a:lnTo>
                    <a:pt x="2248" y="1890"/>
                  </a:lnTo>
                  <a:lnTo>
                    <a:pt x="2248" y="1890"/>
                  </a:lnTo>
                  <a:lnTo>
                    <a:pt x="2245" y="1890"/>
                  </a:lnTo>
                  <a:lnTo>
                    <a:pt x="2245" y="1890"/>
                  </a:lnTo>
                  <a:lnTo>
                    <a:pt x="2245" y="1890"/>
                  </a:lnTo>
                  <a:lnTo>
                    <a:pt x="2242" y="1890"/>
                  </a:lnTo>
                  <a:lnTo>
                    <a:pt x="2242" y="1890"/>
                  </a:lnTo>
                  <a:lnTo>
                    <a:pt x="2242" y="1890"/>
                  </a:lnTo>
                  <a:lnTo>
                    <a:pt x="2245" y="1890"/>
                  </a:lnTo>
                  <a:close/>
                  <a:moveTo>
                    <a:pt x="2342" y="2109"/>
                  </a:moveTo>
                  <a:lnTo>
                    <a:pt x="2342" y="2109"/>
                  </a:lnTo>
                  <a:lnTo>
                    <a:pt x="2342" y="2112"/>
                  </a:lnTo>
                  <a:lnTo>
                    <a:pt x="2345" y="2112"/>
                  </a:lnTo>
                  <a:lnTo>
                    <a:pt x="2345" y="2109"/>
                  </a:lnTo>
                  <a:lnTo>
                    <a:pt x="2345" y="2109"/>
                  </a:lnTo>
                  <a:lnTo>
                    <a:pt x="2342" y="2106"/>
                  </a:lnTo>
                  <a:lnTo>
                    <a:pt x="2342" y="2109"/>
                  </a:lnTo>
                  <a:lnTo>
                    <a:pt x="2342" y="2109"/>
                  </a:lnTo>
                  <a:lnTo>
                    <a:pt x="2342" y="2109"/>
                  </a:lnTo>
                  <a:close/>
                  <a:moveTo>
                    <a:pt x="2345" y="1376"/>
                  </a:moveTo>
                  <a:lnTo>
                    <a:pt x="2345" y="1373"/>
                  </a:lnTo>
                  <a:lnTo>
                    <a:pt x="2342" y="1373"/>
                  </a:lnTo>
                  <a:lnTo>
                    <a:pt x="2342" y="1373"/>
                  </a:lnTo>
                  <a:lnTo>
                    <a:pt x="2342" y="1376"/>
                  </a:lnTo>
                  <a:lnTo>
                    <a:pt x="2342" y="1376"/>
                  </a:lnTo>
                  <a:lnTo>
                    <a:pt x="2342" y="1376"/>
                  </a:lnTo>
                  <a:lnTo>
                    <a:pt x="2342" y="1379"/>
                  </a:lnTo>
                  <a:lnTo>
                    <a:pt x="2342" y="1376"/>
                  </a:lnTo>
                  <a:lnTo>
                    <a:pt x="2342" y="1376"/>
                  </a:lnTo>
                  <a:lnTo>
                    <a:pt x="2345" y="1376"/>
                  </a:lnTo>
                  <a:lnTo>
                    <a:pt x="2345" y="1376"/>
                  </a:lnTo>
                  <a:lnTo>
                    <a:pt x="2345" y="1376"/>
                  </a:lnTo>
                  <a:close/>
                  <a:moveTo>
                    <a:pt x="2336" y="1379"/>
                  </a:moveTo>
                  <a:lnTo>
                    <a:pt x="2336" y="1379"/>
                  </a:lnTo>
                  <a:lnTo>
                    <a:pt x="2336" y="1379"/>
                  </a:lnTo>
                  <a:lnTo>
                    <a:pt x="2336" y="1379"/>
                  </a:lnTo>
                  <a:lnTo>
                    <a:pt x="2336" y="1379"/>
                  </a:lnTo>
                  <a:lnTo>
                    <a:pt x="2336" y="1379"/>
                  </a:lnTo>
                  <a:lnTo>
                    <a:pt x="2336" y="1379"/>
                  </a:lnTo>
                  <a:lnTo>
                    <a:pt x="2336" y="1379"/>
                  </a:lnTo>
                  <a:close/>
                  <a:moveTo>
                    <a:pt x="2218" y="1881"/>
                  </a:moveTo>
                  <a:lnTo>
                    <a:pt x="2218" y="1881"/>
                  </a:lnTo>
                  <a:lnTo>
                    <a:pt x="2218" y="1884"/>
                  </a:lnTo>
                  <a:lnTo>
                    <a:pt x="2218" y="1884"/>
                  </a:lnTo>
                  <a:lnTo>
                    <a:pt x="2221" y="1884"/>
                  </a:lnTo>
                  <a:lnTo>
                    <a:pt x="2224" y="1884"/>
                  </a:lnTo>
                  <a:lnTo>
                    <a:pt x="2221" y="1884"/>
                  </a:lnTo>
                  <a:lnTo>
                    <a:pt x="2221" y="1881"/>
                  </a:lnTo>
                  <a:lnTo>
                    <a:pt x="2218" y="1881"/>
                  </a:lnTo>
                  <a:lnTo>
                    <a:pt x="2218" y="1881"/>
                  </a:lnTo>
                  <a:lnTo>
                    <a:pt x="2218" y="1881"/>
                  </a:lnTo>
                  <a:close/>
                  <a:moveTo>
                    <a:pt x="2296" y="1449"/>
                  </a:moveTo>
                  <a:lnTo>
                    <a:pt x="2296" y="1449"/>
                  </a:lnTo>
                  <a:lnTo>
                    <a:pt x="2293" y="1449"/>
                  </a:lnTo>
                  <a:lnTo>
                    <a:pt x="2293" y="1449"/>
                  </a:lnTo>
                  <a:lnTo>
                    <a:pt x="2290" y="1449"/>
                  </a:lnTo>
                  <a:lnTo>
                    <a:pt x="2290" y="1452"/>
                  </a:lnTo>
                  <a:lnTo>
                    <a:pt x="2290" y="1452"/>
                  </a:lnTo>
                  <a:lnTo>
                    <a:pt x="2296" y="1449"/>
                  </a:lnTo>
                  <a:close/>
                  <a:moveTo>
                    <a:pt x="2278" y="1446"/>
                  </a:moveTo>
                  <a:lnTo>
                    <a:pt x="2278" y="1446"/>
                  </a:lnTo>
                  <a:lnTo>
                    <a:pt x="2278" y="1446"/>
                  </a:lnTo>
                  <a:lnTo>
                    <a:pt x="2278" y="1446"/>
                  </a:lnTo>
                  <a:lnTo>
                    <a:pt x="2278" y="1449"/>
                  </a:lnTo>
                  <a:lnTo>
                    <a:pt x="2278" y="1449"/>
                  </a:lnTo>
                  <a:lnTo>
                    <a:pt x="2278" y="1446"/>
                  </a:lnTo>
                  <a:close/>
                  <a:moveTo>
                    <a:pt x="2281" y="1443"/>
                  </a:moveTo>
                  <a:lnTo>
                    <a:pt x="2281" y="1443"/>
                  </a:lnTo>
                  <a:lnTo>
                    <a:pt x="2281" y="1443"/>
                  </a:lnTo>
                  <a:lnTo>
                    <a:pt x="2281" y="1446"/>
                  </a:lnTo>
                  <a:lnTo>
                    <a:pt x="2278" y="1446"/>
                  </a:lnTo>
                  <a:lnTo>
                    <a:pt x="2278" y="1449"/>
                  </a:lnTo>
                  <a:lnTo>
                    <a:pt x="2281" y="1449"/>
                  </a:lnTo>
                  <a:lnTo>
                    <a:pt x="2281" y="1449"/>
                  </a:lnTo>
                  <a:lnTo>
                    <a:pt x="2281" y="1443"/>
                  </a:lnTo>
                  <a:close/>
                  <a:moveTo>
                    <a:pt x="2272" y="1902"/>
                  </a:moveTo>
                  <a:lnTo>
                    <a:pt x="2272" y="1905"/>
                  </a:lnTo>
                  <a:lnTo>
                    <a:pt x="2272" y="1905"/>
                  </a:lnTo>
                  <a:lnTo>
                    <a:pt x="2272" y="1902"/>
                  </a:lnTo>
                  <a:lnTo>
                    <a:pt x="2272" y="1902"/>
                  </a:lnTo>
                  <a:lnTo>
                    <a:pt x="2269" y="1902"/>
                  </a:lnTo>
                  <a:lnTo>
                    <a:pt x="2269" y="1902"/>
                  </a:lnTo>
                  <a:lnTo>
                    <a:pt x="2269" y="1902"/>
                  </a:lnTo>
                  <a:lnTo>
                    <a:pt x="2272" y="1902"/>
                  </a:lnTo>
                  <a:close/>
                  <a:moveTo>
                    <a:pt x="2309" y="1452"/>
                  </a:moveTo>
                  <a:lnTo>
                    <a:pt x="2309" y="1452"/>
                  </a:lnTo>
                  <a:lnTo>
                    <a:pt x="2306" y="1449"/>
                  </a:lnTo>
                  <a:lnTo>
                    <a:pt x="2306" y="1449"/>
                  </a:lnTo>
                  <a:lnTo>
                    <a:pt x="2306" y="1452"/>
                  </a:lnTo>
                  <a:lnTo>
                    <a:pt x="2306" y="1452"/>
                  </a:lnTo>
                  <a:lnTo>
                    <a:pt x="2302" y="1452"/>
                  </a:lnTo>
                  <a:lnTo>
                    <a:pt x="2306" y="1452"/>
                  </a:lnTo>
                  <a:lnTo>
                    <a:pt x="2309" y="1452"/>
                  </a:lnTo>
                  <a:close/>
                  <a:moveTo>
                    <a:pt x="2221" y="1471"/>
                  </a:moveTo>
                  <a:lnTo>
                    <a:pt x="2218" y="1471"/>
                  </a:lnTo>
                  <a:lnTo>
                    <a:pt x="2221" y="1471"/>
                  </a:lnTo>
                  <a:lnTo>
                    <a:pt x="2221" y="1471"/>
                  </a:lnTo>
                  <a:lnTo>
                    <a:pt x="2221" y="1471"/>
                  </a:lnTo>
                  <a:lnTo>
                    <a:pt x="2221" y="1471"/>
                  </a:lnTo>
                  <a:lnTo>
                    <a:pt x="2221" y="1468"/>
                  </a:lnTo>
                  <a:lnTo>
                    <a:pt x="2221" y="1468"/>
                  </a:lnTo>
                  <a:lnTo>
                    <a:pt x="2221" y="1471"/>
                  </a:lnTo>
                  <a:close/>
                  <a:moveTo>
                    <a:pt x="3379" y="252"/>
                  </a:moveTo>
                  <a:lnTo>
                    <a:pt x="3376" y="252"/>
                  </a:lnTo>
                  <a:lnTo>
                    <a:pt x="3373" y="252"/>
                  </a:lnTo>
                  <a:lnTo>
                    <a:pt x="3370" y="255"/>
                  </a:lnTo>
                  <a:lnTo>
                    <a:pt x="3370" y="264"/>
                  </a:lnTo>
                  <a:lnTo>
                    <a:pt x="3373" y="271"/>
                  </a:lnTo>
                  <a:lnTo>
                    <a:pt x="3373" y="274"/>
                  </a:lnTo>
                  <a:lnTo>
                    <a:pt x="3376" y="274"/>
                  </a:lnTo>
                  <a:lnTo>
                    <a:pt x="3379" y="268"/>
                  </a:lnTo>
                  <a:lnTo>
                    <a:pt x="3379" y="261"/>
                  </a:lnTo>
                  <a:lnTo>
                    <a:pt x="3379" y="255"/>
                  </a:lnTo>
                  <a:lnTo>
                    <a:pt x="3379" y="252"/>
                  </a:lnTo>
                  <a:close/>
                  <a:moveTo>
                    <a:pt x="3392" y="401"/>
                  </a:moveTo>
                  <a:lnTo>
                    <a:pt x="3407" y="401"/>
                  </a:lnTo>
                  <a:lnTo>
                    <a:pt x="3410" y="401"/>
                  </a:lnTo>
                  <a:lnTo>
                    <a:pt x="3410" y="395"/>
                  </a:lnTo>
                  <a:lnTo>
                    <a:pt x="3404" y="395"/>
                  </a:lnTo>
                  <a:lnTo>
                    <a:pt x="3401" y="392"/>
                  </a:lnTo>
                  <a:lnTo>
                    <a:pt x="3401" y="389"/>
                  </a:lnTo>
                  <a:lnTo>
                    <a:pt x="3398" y="386"/>
                  </a:lnTo>
                  <a:lnTo>
                    <a:pt x="3395" y="386"/>
                  </a:lnTo>
                  <a:lnTo>
                    <a:pt x="3388" y="389"/>
                  </a:lnTo>
                  <a:lnTo>
                    <a:pt x="3385" y="386"/>
                  </a:lnTo>
                  <a:lnTo>
                    <a:pt x="3379" y="389"/>
                  </a:lnTo>
                  <a:lnTo>
                    <a:pt x="3379" y="392"/>
                  </a:lnTo>
                  <a:lnTo>
                    <a:pt x="3379" y="398"/>
                  </a:lnTo>
                  <a:lnTo>
                    <a:pt x="3382" y="401"/>
                  </a:lnTo>
                  <a:lnTo>
                    <a:pt x="3392" y="401"/>
                  </a:lnTo>
                  <a:close/>
                  <a:moveTo>
                    <a:pt x="3385" y="359"/>
                  </a:moveTo>
                  <a:lnTo>
                    <a:pt x="3385" y="343"/>
                  </a:lnTo>
                  <a:lnTo>
                    <a:pt x="3382" y="331"/>
                  </a:lnTo>
                  <a:lnTo>
                    <a:pt x="3379" y="328"/>
                  </a:lnTo>
                  <a:lnTo>
                    <a:pt x="3376" y="328"/>
                  </a:lnTo>
                  <a:lnTo>
                    <a:pt x="3376" y="334"/>
                  </a:lnTo>
                  <a:lnTo>
                    <a:pt x="3376" y="340"/>
                  </a:lnTo>
                  <a:lnTo>
                    <a:pt x="3382" y="359"/>
                  </a:lnTo>
                  <a:lnTo>
                    <a:pt x="3385" y="359"/>
                  </a:lnTo>
                  <a:close/>
                  <a:moveTo>
                    <a:pt x="3398" y="195"/>
                  </a:moveTo>
                  <a:lnTo>
                    <a:pt x="3407" y="189"/>
                  </a:lnTo>
                  <a:lnTo>
                    <a:pt x="3410" y="182"/>
                  </a:lnTo>
                  <a:lnTo>
                    <a:pt x="3410" y="179"/>
                  </a:lnTo>
                  <a:lnTo>
                    <a:pt x="3398" y="176"/>
                  </a:lnTo>
                  <a:lnTo>
                    <a:pt x="3385" y="179"/>
                  </a:lnTo>
                  <a:lnTo>
                    <a:pt x="3376" y="182"/>
                  </a:lnTo>
                  <a:lnTo>
                    <a:pt x="3373" y="185"/>
                  </a:lnTo>
                  <a:lnTo>
                    <a:pt x="3376" y="192"/>
                  </a:lnTo>
                  <a:lnTo>
                    <a:pt x="3385" y="192"/>
                  </a:lnTo>
                  <a:lnTo>
                    <a:pt x="3398" y="195"/>
                  </a:lnTo>
                  <a:close/>
                  <a:moveTo>
                    <a:pt x="3401" y="280"/>
                  </a:moveTo>
                  <a:lnTo>
                    <a:pt x="3395" y="286"/>
                  </a:lnTo>
                  <a:lnTo>
                    <a:pt x="3395" y="286"/>
                  </a:lnTo>
                  <a:lnTo>
                    <a:pt x="3395" y="289"/>
                  </a:lnTo>
                  <a:lnTo>
                    <a:pt x="3398" y="289"/>
                  </a:lnTo>
                  <a:lnTo>
                    <a:pt x="3404" y="286"/>
                  </a:lnTo>
                  <a:lnTo>
                    <a:pt x="3407" y="283"/>
                  </a:lnTo>
                  <a:lnTo>
                    <a:pt x="3404" y="280"/>
                  </a:lnTo>
                  <a:lnTo>
                    <a:pt x="3401" y="277"/>
                  </a:lnTo>
                  <a:lnTo>
                    <a:pt x="3401" y="280"/>
                  </a:lnTo>
                  <a:close/>
                  <a:moveTo>
                    <a:pt x="3188" y="574"/>
                  </a:moveTo>
                  <a:lnTo>
                    <a:pt x="3188" y="577"/>
                  </a:lnTo>
                  <a:lnTo>
                    <a:pt x="3188" y="580"/>
                  </a:lnTo>
                  <a:lnTo>
                    <a:pt x="3188" y="580"/>
                  </a:lnTo>
                  <a:lnTo>
                    <a:pt x="3188" y="580"/>
                  </a:lnTo>
                  <a:lnTo>
                    <a:pt x="3191" y="580"/>
                  </a:lnTo>
                  <a:lnTo>
                    <a:pt x="3194" y="580"/>
                  </a:lnTo>
                  <a:lnTo>
                    <a:pt x="3206" y="577"/>
                  </a:lnTo>
                  <a:lnTo>
                    <a:pt x="3219" y="577"/>
                  </a:lnTo>
                  <a:lnTo>
                    <a:pt x="3222" y="580"/>
                  </a:lnTo>
                  <a:lnTo>
                    <a:pt x="3225" y="580"/>
                  </a:lnTo>
                  <a:lnTo>
                    <a:pt x="3225" y="580"/>
                  </a:lnTo>
                  <a:lnTo>
                    <a:pt x="3228" y="580"/>
                  </a:lnTo>
                  <a:lnTo>
                    <a:pt x="3231" y="577"/>
                  </a:lnTo>
                  <a:lnTo>
                    <a:pt x="3234" y="574"/>
                  </a:lnTo>
                  <a:lnTo>
                    <a:pt x="3243" y="574"/>
                  </a:lnTo>
                  <a:lnTo>
                    <a:pt x="3243" y="571"/>
                  </a:lnTo>
                  <a:lnTo>
                    <a:pt x="3243" y="571"/>
                  </a:lnTo>
                  <a:lnTo>
                    <a:pt x="3243" y="571"/>
                  </a:lnTo>
                  <a:lnTo>
                    <a:pt x="3240" y="568"/>
                  </a:lnTo>
                  <a:lnTo>
                    <a:pt x="3243" y="568"/>
                  </a:lnTo>
                  <a:lnTo>
                    <a:pt x="3243" y="568"/>
                  </a:lnTo>
                  <a:lnTo>
                    <a:pt x="3243" y="568"/>
                  </a:lnTo>
                  <a:lnTo>
                    <a:pt x="3243" y="565"/>
                  </a:lnTo>
                  <a:lnTo>
                    <a:pt x="3243" y="562"/>
                  </a:lnTo>
                  <a:lnTo>
                    <a:pt x="3243" y="562"/>
                  </a:lnTo>
                  <a:lnTo>
                    <a:pt x="3237" y="562"/>
                  </a:lnTo>
                  <a:lnTo>
                    <a:pt x="3237" y="562"/>
                  </a:lnTo>
                  <a:lnTo>
                    <a:pt x="3237" y="559"/>
                  </a:lnTo>
                  <a:lnTo>
                    <a:pt x="3234" y="559"/>
                  </a:lnTo>
                  <a:lnTo>
                    <a:pt x="3222" y="562"/>
                  </a:lnTo>
                  <a:lnTo>
                    <a:pt x="3216" y="565"/>
                  </a:lnTo>
                  <a:lnTo>
                    <a:pt x="3210" y="565"/>
                  </a:lnTo>
                  <a:lnTo>
                    <a:pt x="3203" y="565"/>
                  </a:lnTo>
                  <a:lnTo>
                    <a:pt x="3200" y="565"/>
                  </a:lnTo>
                  <a:lnTo>
                    <a:pt x="3197" y="565"/>
                  </a:lnTo>
                  <a:lnTo>
                    <a:pt x="3194" y="565"/>
                  </a:lnTo>
                  <a:lnTo>
                    <a:pt x="3194" y="568"/>
                  </a:lnTo>
                  <a:lnTo>
                    <a:pt x="3194" y="571"/>
                  </a:lnTo>
                  <a:lnTo>
                    <a:pt x="3191" y="574"/>
                  </a:lnTo>
                  <a:lnTo>
                    <a:pt x="3188" y="574"/>
                  </a:lnTo>
                  <a:close/>
                  <a:moveTo>
                    <a:pt x="3483" y="1750"/>
                  </a:moveTo>
                  <a:lnTo>
                    <a:pt x="3483" y="1750"/>
                  </a:lnTo>
                  <a:lnTo>
                    <a:pt x="3483" y="1753"/>
                  </a:lnTo>
                  <a:lnTo>
                    <a:pt x="3479" y="1756"/>
                  </a:lnTo>
                  <a:lnTo>
                    <a:pt x="3476" y="1762"/>
                  </a:lnTo>
                  <a:lnTo>
                    <a:pt x="3473" y="1762"/>
                  </a:lnTo>
                  <a:lnTo>
                    <a:pt x="3470" y="1762"/>
                  </a:lnTo>
                  <a:lnTo>
                    <a:pt x="3473" y="1765"/>
                  </a:lnTo>
                  <a:lnTo>
                    <a:pt x="3473" y="1765"/>
                  </a:lnTo>
                  <a:lnTo>
                    <a:pt x="3476" y="1762"/>
                  </a:lnTo>
                  <a:lnTo>
                    <a:pt x="3483" y="1759"/>
                  </a:lnTo>
                  <a:lnTo>
                    <a:pt x="3486" y="1756"/>
                  </a:lnTo>
                  <a:lnTo>
                    <a:pt x="3486" y="1753"/>
                  </a:lnTo>
                  <a:lnTo>
                    <a:pt x="3486" y="1750"/>
                  </a:lnTo>
                  <a:lnTo>
                    <a:pt x="3486" y="1750"/>
                  </a:lnTo>
                  <a:lnTo>
                    <a:pt x="3486" y="1750"/>
                  </a:lnTo>
                  <a:lnTo>
                    <a:pt x="3483" y="1750"/>
                  </a:lnTo>
                  <a:close/>
                  <a:moveTo>
                    <a:pt x="2688" y="565"/>
                  </a:moveTo>
                  <a:lnTo>
                    <a:pt x="2691" y="565"/>
                  </a:lnTo>
                  <a:lnTo>
                    <a:pt x="2694" y="565"/>
                  </a:lnTo>
                  <a:lnTo>
                    <a:pt x="2694" y="565"/>
                  </a:lnTo>
                  <a:lnTo>
                    <a:pt x="2688" y="562"/>
                  </a:lnTo>
                  <a:lnTo>
                    <a:pt x="2685" y="562"/>
                  </a:lnTo>
                  <a:lnTo>
                    <a:pt x="2682" y="562"/>
                  </a:lnTo>
                  <a:lnTo>
                    <a:pt x="2682" y="565"/>
                  </a:lnTo>
                  <a:lnTo>
                    <a:pt x="2682" y="565"/>
                  </a:lnTo>
                  <a:lnTo>
                    <a:pt x="2682" y="565"/>
                  </a:lnTo>
                  <a:lnTo>
                    <a:pt x="2688" y="565"/>
                  </a:lnTo>
                  <a:close/>
                  <a:moveTo>
                    <a:pt x="2651" y="559"/>
                  </a:moveTo>
                  <a:lnTo>
                    <a:pt x="2651" y="559"/>
                  </a:lnTo>
                  <a:lnTo>
                    <a:pt x="2654" y="559"/>
                  </a:lnTo>
                  <a:lnTo>
                    <a:pt x="2654" y="556"/>
                  </a:lnTo>
                  <a:lnTo>
                    <a:pt x="2654" y="556"/>
                  </a:lnTo>
                  <a:lnTo>
                    <a:pt x="2654" y="556"/>
                  </a:lnTo>
                  <a:lnTo>
                    <a:pt x="2654" y="553"/>
                  </a:lnTo>
                  <a:lnTo>
                    <a:pt x="2654" y="550"/>
                  </a:lnTo>
                  <a:lnTo>
                    <a:pt x="2651" y="550"/>
                  </a:lnTo>
                  <a:lnTo>
                    <a:pt x="2648" y="550"/>
                  </a:lnTo>
                  <a:lnTo>
                    <a:pt x="2645" y="553"/>
                  </a:lnTo>
                  <a:lnTo>
                    <a:pt x="2645" y="556"/>
                  </a:lnTo>
                  <a:lnTo>
                    <a:pt x="2642" y="556"/>
                  </a:lnTo>
                  <a:lnTo>
                    <a:pt x="2645" y="556"/>
                  </a:lnTo>
                  <a:lnTo>
                    <a:pt x="2645" y="556"/>
                  </a:lnTo>
                  <a:lnTo>
                    <a:pt x="2651" y="559"/>
                  </a:lnTo>
                  <a:close/>
                  <a:moveTo>
                    <a:pt x="3489" y="1744"/>
                  </a:moveTo>
                  <a:lnTo>
                    <a:pt x="3492" y="1744"/>
                  </a:lnTo>
                  <a:lnTo>
                    <a:pt x="3492" y="1744"/>
                  </a:lnTo>
                  <a:lnTo>
                    <a:pt x="3495" y="1741"/>
                  </a:lnTo>
                  <a:lnTo>
                    <a:pt x="3495" y="1738"/>
                  </a:lnTo>
                  <a:lnTo>
                    <a:pt x="3492" y="1738"/>
                  </a:lnTo>
                  <a:lnTo>
                    <a:pt x="3492" y="1738"/>
                  </a:lnTo>
                  <a:lnTo>
                    <a:pt x="3492" y="1741"/>
                  </a:lnTo>
                  <a:lnTo>
                    <a:pt x="3489" y="1741"/>
                  </a:lnTo>
                  <a:lnTo>
                    <a:pt x="3486" y="1741"/>
                  </a:lnTo>
                  <a:lnTo>
                    <a:pt x="3486" y="1744"/>
                  </a:lnTo>
                  <a:lnTo>
                    <a:pt x="3486" y="1747"/>
                  </a:lnTo>
                  <a:lnTo>
                    <a:pt x="3486" y="1747"/>
                  </a:lnTo>
                  <a:lnTo>
                    <a:pt x="3489" y="1744"/>
                  </a:lnTo>
                  <a:close/>
                  <a:moveTo>
                    <a:pt x="3270" y="2014"/>
                  </a:moveTo>
                  <a:lnTo>
                    <a:pt x="3267" y="2014"/>
                  </a:lnTo>
                  <a:lnTo>
                    <a:pt x="3264" y="2014"/>
                  </a:lnTo>
                  <a:lnTo>
                    <a:pt x="3264" y="2014"/>
                  </a:lnTo>
                  <a:lnTo>
                    <a:pt x="3264" y="2014"/>
                  </a:lnTo>
                  <a:lnTo>
                    <a:pt x="3264" y="2017"/>
                  </a:lnTo>
                  <a:lnTo>
                    <a:pt x="3267" y="2014"/>
                  </a:lnTo>
                  <a:lnTo>
                    <a:pt x="3267" y="2014"/>
                  </a:lnTo>
                  <a:lnTo>
                    <a:pt x="3270" y="2017"/>
                  </a:lnTo>
                  <a:lnTo>
                    <a:pt x="3270" y="2014"/>
                  </a:lnTo>
                  <a:lnTo>
                    <a:pt x="3270" y="2014"/>
                  </a:lnTo>
                  <a:lnTo>
                    <a:pt x="3270" y="2014"/>
                  </a:lnTo>
                  <a:close/>
                  <a:moveTo>
                    <a:pt x="3404" y="1747"/>
                  </a:moveTo>
                  <a:lnTo>
                    <a:pt x="3401" y="1747"/>
                  </a:lnTo>
                  <a:lnTo>
                    <a:pt x="3401" y="1747"/>
                  </a:lnTo>
                  <a:lnTo>
                    <a:pt x="3398" y="1750"/>
                  </a:lnTo>
                  <a:lnTo>
                    <a:pt x="3401" y="1753"/>
                  </a:lnTo>
                  <a:lnTo>
                    <a:pt x="3401" y="1756"/>
                  </a:lnTo>
                  <a:lnTo>
                    <a:pt x="3401" y="1756"/>
                  </a:lnTo>
                  <a:lnTo>
                    <a:pt x="3404" y="1753"/>
                  </a:lnTo>
                  <a:lnTo>
                    <a:pt x="3404" y="1753"/>
                  </a:lnTo>
                  <a:lnTo>
                    <a:pt x="3404" y="1750"/>
                  </a:lnTo>
                  <a:lnTo>
                    <a:pt x="3404" y="1750"/>
                  </a:lnTo>
                  <a:lnTo>
                    <a:pt x="3404" y="1747"/>
                  </a:lnTo>
                  <a:close/>
                  <a:moveTo>
                    <a:pt x="3398" y="1771"/>
                  </a:moveTo>
                  <a:lnTo>
                    <a:pt x="3395" y="1771"/>
                  </a:lnTo>
                  <a:lnTo>
                    <a:pt x="3395" y="1771"/>
                  </a:lnTo>
                  <a:lnTo>
                    <a:pt x="3395" y="1771"/>
                  </a:lnTo>
                  <a:lnTo>
                    <a:pt x="3398" y="1774"/>
                  </a:lnTo>
                  <a:lnTo>
                    <a:pt x="3401" y="1771"/>
                  </a:lnTo>
                  <a:lnTo>
                    <a:pt x="3401" y="1768"/>
                  </a:lnTo>
                  <a:lnTo>
                    <a:pt x="3398" y="1771"/>
                  </a:lnTo>
                  <a:close/>
                  <a:moveTo>
                    <a:pt x="3419" y="814"/>
                  </a:moveTo>
                  <a:lnTo>
                    <a:pt x="3425" y="814"/>
                  </a:lnTo>
                  <a:lnTo>
                    <a:pt x="3425" y="814"/>
                  </a:lnTo>
                  <a:lnTo>
                    <a:pt x="3431" y="811"/>
                  </a:lnTo>
                  <a:lnTo>
                    <a:pt x="3434" y="808"/>
                  </a:lnTo>
                  <a:lnTo>
                    <a:pt x="3440" y="805"/>
                  </a:lnTo>
                  <a:lnTo>
                    <a:pt x="3443" y="802"/>
                  </a:lnTo>
                  <a:lnTo>
                    <a:pt x="3449" y="799"/>
                  </a:lnTo>
                  <a:lnTo>
                    <a:pt x="3455" y="799"/>
                  </a:lnTo>
                  <a:lnTo>
                    <a:pt x="3461" y="799"/>
                  </a:lnTo>
                  <a:lnTo>
                    <a:pt x="3461" y="799"/>
                  </a:lnTo>
                  <a:lnTo>
                    <a:pt x="3464" y="796"/>
                  </a:lnTo>
                  <a:lnTo>
                    <a:pt x="3467" y="796"/>
                  </a:lnTo>
                  <a:lnTo>
                    <a:pt x="3470" y="793"/>
                  </a:lnTo>
                  <a:lnTo>
                    <a:pt x="3470" y="793"/>
                  </a:lnTo>
                  <a:lnTo>
                    <a:pt x="3473" y="790"/>
                  </a:lnTo>
                  <a:lnTo>
                    <a:pt x="3473" y="790"/>
                  </a:lnTo>
                  <a:lnTo>
                    <a:pt x="3473" y="790"/>
                  </a:lnTo>
                  <a:lnTo>
                    <a:pt x="3473" y="787"/>
                  </a:lnTo>
                  <a:lnTo>
                    <a:pt x="3473" y="787"/>
                  </a:lnTo>
                  <a:lnTo>
                    <a:pt x="3473" y="784"/>
                  </a:lnTo>
                  <a:lnTo>
                    <a:pt x="3476" y="784"/>
                  </a:lnTo>
                  <a:lnTo>
                    <a:pt x="3479" y="784"/>
                  </a:lnTo>
                  <a:lnTo>
                    <a:pt x="3479" y="784"/>
                  </a:lnTo>
                  <a:lnTo>
                    <a:pt x="3483" y="784"/>
                  </a:lnTo>
                  <a:lnTo>
                    <a:pt x="3486" y="781"/>
                  </a:lnTo>
                  <a:lnTo>
                    <a:pt x="3486" y="778"/>
                  </a:lnTo>
                  <a:lnTo>
                    <a:pt x="3486" y="778"/>
                  </a:lnTo>
                  <a:lnTo>
                    <a:pt x="3486" y="775"/>
                  </a:lnTo>
                  <a:lnTo>
                    <a:pt x="3486" y="775"/>
                  </a:lnTo>
                  <a:lnTo>
                    <a:pt x="3489" y="775"/>
                  </a:lnTo>
                  <a:lnTo>
                    <a:pt x="3492" y="775"/>
                  </a:lnTo>
                  <a:lnTo>
                    <a:pt x="3492" y="772"/>
                  </a:lnTo>
                  <a:lnTo>
                    <a:pt x="3492" y="772"/>
                  </a:lnTo>
                  <a:lnTo>
                    <a:pt x="3492" y="772"/>
                  </a:lnTo>
                  <a:lnTo>
                    <a:pt x="3492" y="772"/>
                  </a:lnTo>
                  <a:lnTo>
                    <a:pt x="3486" y="769"/>
                  </a:lnTo>
                  <a:lnTo>
                    <a:pt x="3489" y="769"/>
                  </a:lnTo>
                  <a:lnTo>
                    <a:pt x="3489" y="769"/>
                  </a:lnTo>
                  <a:lnTo>
                    <a:pt x="3489" y="769"/>
                  </a:lnTo>
                  <a:lnTo>
                    <a:pt x="3489" y="766"/>
                  </a:lnTo>
                  <a:lnTo>
                    <a:pt x="3489" y="766"/>
                  </a:lnTo>
                  <a:lnTo>
                    <a:pt x="3489" y="766"/>
                  </a:lnTo>
                  <a:lnTo>
                    <a:pt x="3489" y="766"/>
                  </a:lnTo>
                  <a:lnTo>
                    <a:pt x="3486" y="766"/>
                  </a:lnTo>
                  <a:lnTo>
                    <a:pt x="3486" y="763"/>
                  </a:lnTo>
                  <a:lnTo>
                    <a:pt x="3486" y="763"/>
                  </a:lnTo>
                  <a:lnTo>
                    <a:pt x="3489" y="763"/>
                  </a:lnTo>
                  <a:lnTo>
                    <a:pt x="3489" y="763"/>
                  </a:lnTo>
                  <a:lnTo>
                    <a:pt x="3489" y="760"/>
                  </a:lnTo>
                  <a:lnTo>
                    <a:pt x="3489" y="760"/>
                  </a:lnTo>
                  <a:lnTo>
                    <a:pt x="3489" y="757"/>
                  </a:lnTo>
                  <a:lnTo>
                    <a:pt x="3489" y="757"/>
                  </a:lnTo>
                  <a:lnTo>
                    <a:pt x="3489" y="757"/>
                  </a:lnTo>
                  <a:lnTo>
                    <a:pt x="3486" y="757"/>
                  </a:lnTo>
                  <a:lnTo>
                    <a:pt x="3486" y="757"/>
                  </a:lnTo>
                  <a:lnTo>
                    <a:pt x="3483" y="754"/>
                  </a:lnTo>
                  <a:lnTo>
                    <a:pt x="3479" y="754"/>
                  </a:lnTo>
                  <a:lnTo>
                    <a:pt x="3476" y="754"/>
                  </a:lnTo>
                  <a:lnTo>
                    <a:pt x="3470" y="757"/>
                  </a:lnTo>
                  <a:lnTo>
                    <a:pt x="3473" y="754"/>
                  </a:lnTo>
                  <a:lnTo>
                    <a:pt x="3476" y="751"/>
                  </a:lnTo>
                  <a:lnTo>
                    <a:pt x="3473" y="751"/>
                  </a:lnTo>
                  <a:lnTo>
                    <a:pt x="3473" y="751"/>
                  </a:lnTo>
                  <a:lnTo>
                    <a:pt x="3473" y="751"/>
                  </a:lnTo>
                  <a:lnTo>
                    <a:pt x="3473" y="748"/>
                  </a:lnTo>
                  <a:lnTo>
                    <a:pt x="3473" y="748"/>
                  </a:lnTo>
                  <a:lnTo>
                    <a:pt x="3467" y="751"/>
                  </a:lnTo>
                  <a:lnTo>
                    <a:pt x="3464" y="751"/>
                  </a:lnTo>
                  <a:lnTo>
                    <a:pt x="3464" y="748"/>
                  </a:lnTo>
                  <a:lnTo>
                    <a:pt x="3467" y="748"/>
                  </a:lnTo>
                  <a:lnTo>
                    <a:pt x="3467" y="744"/>
                  </a:lnTo>
                  <a:lnTo>
                    <a:pt x="3467" y="741"/>
                  </a:lnTo>
                  <a:lnTo>
                    <a:pt x="3467" y="741"/>
                  </a:lnTo>
                  <a:lnTo>
                    <a:pt x="3467" y="741"/>
                  </a:lnTo>
                  <a:lnTo>
                    <a:pt x="3467" y="738"/>
                  </a:lnTo>
                  <a:lnTo>
                    <a:pt x="3464" y="738"/>
                  </a:lnTo>
                  <a:lnTo>
                    <a:pt x="3464" y="741"/>
                  </a:lnTo>
                  <a:lnTo>
                    <a:pt x="3461" y="738"/>
                  </a:lnTo>
                  <a:lnTo>
                    <a:pt x="3458" y="738"/>
                  </a:lnTo>
                  <a:lnTo>
                    <a:pt x="3458" y="738"/>
                  </a:lnTo>
                  <a:lnTo>
                    <a:pt x="3461" y="735"/>
                  </a:lnTo>
                  <a:lnTo>
                    <a:pt x="3461" y="732"/>
                  </a:lnTo>
                  <a:lnTo>
                    <a:pt x="3464" y="729"/>
                  </a:lnTo>
                  <a:lnTo>
                    <a:pt x="3467" y="729"/>
                  </a:lnTo>
                  <a:lnTo>
                    <a:pt x="3470" y="729"/>
                  </a:lnTo>
                  <a:lnTo>
                    <a:pt x="3470" y="729"/>
                  </a:lnTo>
                  <a:lnTo>
                    <a:pt x="3467" y="729"/>
                  </a:lnTo>
                  <a:lnTo>
                    <a:pt x="3464" y="729"/>
                  </a:lnTo>
                  <a:lnTo>
                    <a:pt x="3461" y="729"/>
                  </a:lnTo>
                  <a:lnTo>
                    <a:pt x="3458" y="732"/>
                  </a:lnTo>
                  <a:lnTo>
                    <a:pt x="3455" y="732"/>
                  </a:lnTo>
                  <a:lnTo>
                    <a:pt x="3452" y="732"/>
                  </a:lnTo>
                  <a:lnTo>
                    <a:pt x="3449" y="732"/>
                  </a:lnTo>
                  <a:lnTo>
                    <a:pt x="3446" y="732"/>
                  </a:lnTo>
                  <a:lnTo>
                    <a:pt x="3446" y="732"/>
                  </a:lnTo>
                  <a:lnTo>
                    <a:pt x="3446" y="729"/>
                  </a:lnTo>
                  <a:lnTo>
                    <a:pt x="3446" y="726"/>
                  </a:lnTo>
                  <a:lnTo>
                    <a:pt x="3443" y="726"/>
                  </a:lnTo>
                  <a:lnTo>
                    <a:pt x="3440" y="723"/>
                  </a:lnTo>
                  <a:lnTo>
                    <a:pt x="3440" y="723"/>
                  </a:lnTo>
                  <a:lnTo>
                    <a:pt x="3434" y="723"/>
                  </a:lnTo>
                  <a:lnTo>
                    <a:pt x="3431" y="723"/>
                  </a:lnTo>
                  <a:lnTo>
                    <a:pt x="3428" y="726"/>
                  </a:lnTo>
                  <a:lnTo>
                    <a:pt x="3431" y="732"/>
                  </a:lnTo>
                  <a:lnTo>
                    <a:pt x="3431" y="732"/>
                  </a:lnTo>
                  <a:lnTo>
                    <a:pt x="3431" y="735"/>
                  </a:lnTo>
                  <a:lnTo>
                    <a:pt x="3428" y="735"/>
                  </a:lnTo>
                  <a:lnTo>
                    <a:pt x="3425" y="735"/>
                  </a:lnTo>
                  <a:lnTo>
                    <a:pt x="3422" y="738"/>
                  </a:lnTo>
                  <a:lnTo>
                    <a:pt x="3422" y="735"/>
                  </a:lnTo>
                  <a:lnTo>
                    <a:pt x="3419" y="735"/>
                  </a:lnTo>
                  <a:lnTo>
                    <a:pt x="3419" y="735"/>
                  </a:lnTo>
                  <a:lnTo>
                    <a:pt x="3416" y="735"/>
                  </a:lnTo>
                  <a:lnTo>
                    <a:pt x="3416" y="735"/>
                  </a:lnTo>
                  <a:lnTo>
                    <a:pt x="3413" y="738"/>
                  </a:lnTo>
                  <a:lnTo>
                    <a:pt x="3410" y="741"/>
                  </a:lnTo>
                  <a:lnTo>
                    <a:pt x="3410" y="741"/>
                  </a:lnTo>
                  <a:lnTo>
                    <a:pt x="3407" y="741"/>
                  </a:lnTo>
                  <a:lnTo>
                    <a:pt x="3407" y="741"/>
                  </a:lnTo>
                  <a:lnTo>
                    <a:pt x="3407" y="741"/>
                  </a:lnTo>
                  <a:lnTo>
                    <a:pt x="3407" y="741"/>
                  </a:lnTo>
                  <a:lnTo>
                    <a:pt x="3401" y="738"/>
                  </a:lnTo>
                  <a:lnTo>
                    <a:pt x="3401" y="735"/>
                  </a:lnTo>
                  <a:lnTo>
                    <a:pt x="3395" y="735"/>
                  </a:lnTo>
                  <a:lnTo>
                    <a:pt x="3392" y="735"/>
                  </a:lnTo>
                  <a:lnTo>
                    <a:pt x="3392" y="735"/>
                  </a:lnTo>
                  <a:lnTo>
                    <a:pt x="3392" y="738"/>
                  </a:lnTo>
                  <a:lnTo>
                    <a:pt x="3395" y="744"/>
                  </a:lnTo>
                  <a:lnTo>
                    <a:pt x="3395" y="748"/>
                  </a:lnTo>
                  <a:lnTo>
                    <a:pt x="3395" y="748"/>
                  </a:lnTo>
                  <a:lnTo>
                    <a:pt x="3395" y="751"/>
                  </a:lnTo>
                  <a:lnTo>
                    <a:pt x="3395" y="751"/>
                  </a:lnTo>
                  <a:lnTo>
                    <a:pt x="3395" y="751"/>
                  </a:lnTo>
                  <a:lnTo>
                    <a:pt x="3395" y="751"/>
                  </a:lnTo>
                  <a:lnTo>
                    <a:pt x="3392" y="744"/>
                  </a:lnTo>
                  <a:lnTo>
                    <a:pt x="3388" y="741"/>
                  </a:lnTo>
                  <a:lnTo>
                    <a:pt x="3385" y="738"/>
                  </a:lnTo>
                  <a:lnTo>
                    <a:pt x="3382" y="735"/>
                  </a:lnTo>
                  <a:lnTo>
                    <a:pt x="3382" y="735"/>
                  </a:lnTo>
                  <a:lnTo>
                    <a:pt x="3379" y="735"/>
                  </a:lnTo>
                  <a:lnTo>
                    <a:pt x="3379" y="735"/>
                  </a:lnTo>
                  <a:lnTo>
                    <a:pt x="3376" y="735"/>
                  </a:lnTo>
                  <a:lnTo>
                    <a:pt x="3376" y="738"/>
                  </a:lnTo>
                  <a:lnTo>
                    <a:pt x="3373" y="738"/>
                  </a:lnTo>
                  <a:lnTo>
                    <a:pt x="3370" y="738"/>
                  </a:lnTo>
                  <a:lnTo>
                    <a:pt x="3367" y="741"/>
                  </a:lnTo>
                  <a:lnTo>
                    <a:pt x="3367" y="741"/>
                  </a:lnTo>
                  <a:lnTo>
                    <a:pt x="3367" y="748"/>
                  </a:lnTo>
                  <a:lnTo>
                    <a:pt x="3367" y="748"/>
                  </a:lnTo>
                  <a:lnTo>
                    <a:pt x="3367" y="751"/>
                  </a:lnTo>
                  <a:lnTo>
                    <a:pt x="3367" y="751"/>
                  </a:lnTo>
                  <a:lnTo>
                    <a:pt x="3364" y="748"/>
                  </a:lnTo>
                  <a:lnTo>
                    <a:pt x="3364" y="748"/>
                  </a:lnTo>
                  <a:lnTo>
                    <a:pt x="3361" y="744"/>
                  </a:lnTo>
                  <a:lnTo>
                    <a:pt x="3358" y="744"/>
                  </a:lnTo>
                  <a:lnTo>
                    <a:pt x="3355" y="738"/>
                  </a:lnTo>
                  <a:lnTo>
                    <a:pt x="3355" y="738"/>
                  </a:lnTo>
                  <a:lnTo>
                    <a:pt x="3352" y="738"/>
                  </a:lnTo>
                  <a:lnTo>
                    <a:pt x="3349" y="738"/>
                  </a:lnTo>
                  <a:lnTo>
                    <a:pt x="3349" y="741"/>
                  </a:lnTo>
                  <a:lnTo>
                    <a:pt x="3349" y="744"/>
                  </a:lnTo>
                  <a:lnTo>
                    <a:pt x="3349" y="748"/>
                  </a:lnTo>
                  <a:lnTo>
                    <a:pt x="3349" y="751"/>
                  </a:lnTo>
                  <a:lnTo>
                    <a:pt x="3346" y="754"/>
                  </a:lnTo>
                  <a:lnTo>
                    <a:pt x="3346" y="757"/>
                  </a:lnTo>
                  <a:lnTo>
                    <a:pt x="3346" y="757"/>
                  </a:lnTo>
                  <a:lnTo>
                    <a:pt x="3343" y="757"/>
                  </a:lnTo>
                  <a:lnTo>
                    <a:pt x="3343" y="754"/>
                  </a:lnTo>
                  <a:lnTo>
                    <a:pt x="3343" y="754"/>
                  </a:lnTo>
                  <a:lnTo>
                    <a:pt x="3340" y="754"/>
                  </a:lnTo>
                  <a:lnTo>
                    <a:pt x="3340" y="754"/>
                  </a:lnTo>
                  <a:lnTo>
                    <a:pt x="3337" y="757"/>
                  </a:lnTo>
                  <a:lnTo>
                    <a:pt x="3334" y="760"/>
                  </a:lnTo>
                  <a:lnTo>
                    <a:pt x="3334" y="760"/>
                  </a:lnTo>
                  <a:lnTo>
                    <a:pt x="3334" y="760"/>
                  </a:lnTo>
                  <a:lnTo>
                    <a:pt x="3334" y="760"/>
                  </a:lnTo>
                  <a:lnTo>
                    <a:pt x="3334" y="763"/>
                  </a:lnTo>
                  <a:lnTo>
                    <a:pt x="3334" y="766"/>
                  </a:lnTo>
                  <a:lnTo>
                    <a:pt x="3331" y="766"/>
                  </a:lnTo>
                  <a:lnTo>
                    <a:pt x="3331" y="766"/>
                  </a:lnTo>
                  <a:lnTo>
                    <a:pt x="3331" y="760"/>
                  </a:lnTo>
                  <a:lnTo>
                    <a:pt x="3328" y="760"/>
                  </a:lnTo>
                  <a:lnTo>
                    <a:pt x="3328" y="760"/>
                  </a:lnTo>
                  <a:lnTo>
                    <a:pt x="3325" y="760"/>
                  </a:lnTo>
                  <a:lnTo>
                    <a:pt x="3325" y="760"/>
                  </a:lnTo>
                  <a:lnTo>
                    <a:pt x="3328" y="760"/>
                  </a:lnTo>
                  <a:lnTo>
                    <a:pt x="3328" y="757"/>
                  </a:lnTo>
                  <a:lnTo>
                    <a:pt x="3328" y="757"/>
                  </a:lnTo>
                  <a:lnTo>
                    <a:pt x="3328" y="757"/>
                  </a:lnTo>
                  <a:lnTo>
                    <a:pt x="3325" y="757"/>
                  </a:lnTo>
                  <a:lnTo>
                    <a:pt x="3325" y="757"/>
                  </a:lnTo>
                  <a:lnTo>
                    <a:pt x="3325" y="754"/>
                  </a:lnTo>
                  <a:lnTo>
                    <a:pt x="3325" y="754"/>
                  </a:lnTo>
                  <a:lnTo>
                    <a:pt x="3322" y="754"/>
                  </a:lnTo>
                  <a:lnTo>
                    <a:pt x="3322" y="751"/>
                  </a:lnTo>
                  <a:lnTo>
                    <a:pt x="3325" y="751"/>
                  </a:lnTo>
                  <a:lnTo>
                    <a:pt x="3325" y="751"/>
                  </a:lnTo>
                  <a:lnTo>
                    <a:pt x="3328" y="751"/>
                  </a:lnTo>
                  <a:lnTo>
                    <a:pt x="3328" y="744"/>
                  </a:lnTo>
                  <a:lnTo>
                    <a:pt x="3328" y="744"/>
                  </a:lnTo>
                  <a:lnTo>
                    <a:pt x="3328" y="744"/>
                  </a:lnTo>
                  <a:lnTo>
                    <a:pt x="3325" y="741"/>
                  </a:lnTo>
                  <a:lnTo>
                    <a:pt x="3325" y="741"/>
                  </a:lnTo>
                  <a:lnTo>
                    <a:pt x="3325" y="741"/>
                  </a:lnTo>
                  <a:lnTo>
                    <a:pt x="3328" y="741"/>
                  </a:lnTo>
                  <a:lnTo>
                    <a:pt x="3328" y="741"/>
                  </a:lnTo>
                  <a:lnTo>
                    <a:pt x="3322" y="738"/>
                  </a:lnTo>
                  <a:lnTo>
                    <a:pt x="3319" y="735"/>
                  </a:lnTo>
                  <a:lnTo>
                    <a:pt x="3316" y="732"/>
                  </a:lnTo>
                  <a:lnTo>
                    <a:pt x="3316" y="732"/>
                  </a:lnTo>
                  <a:lnTo>
                    <a:pt x="3310" y="729"/>
                  </a:lnTo>
                  <a:lnTo>
                    <a:pt x="3307" y="729"/>
                  </a:lnTo>
                  <a:lnTo>
                    <a:pt x="3304" y="726"/>
                  </a:lnTo>
                  <a:lnTo>
                    <a:pt x="3304" y="726"/>
                  </a:lnTo>
                  <a:lnTo>
                    <a:pt x="3297" y="726"/>
                  </a:lnTo>
                  <a:lnTo>
                    <a:pt x="3294" y="726"/>
                  </a:lnTo>
                  <a:lnTo>
                    <a:pt x="3294" y="726"/>
                  </a:lnTo>
                  <a:lnTo>
                    <a:pt x="3291" y="729"/>
                  </a:lnTo>
                  <a:lnTo>
                    <a:pt x="3291" y="729"/>
                  </a:lnTo>
                  <a:lnTo>
                    <a:pt x="3291" y="729"/>
                  </a:lnTo>
                  <a:lnTo>
                    <a:pt x="3294" y="729"/>
                  </a:lnTo>
                  <a:lnTo>
                    <a:pt x="3297" y="729"/>
                  </a:lnTo>
                  <a:lnTo>
                    <a:pt x="3301" y="729"/>
                  </a:lnTo>
                  <a:lnTo>
                    <a:pt x="3301" y="729"/>
                  </a:lnTo>
                  <a:lnTo>
                    <a:pt x="3301" y="732"/>
                  </a:lnTo>
                  <a:lnTo>
                    <a:pt x="3304" y="732"/>
                  </a:lnTo>
                  <a:lnTo>
                    <a:pt x="3304" y="732"/>
                  </a:lnTo>
                  <a:lnTo>
                    <a:pt x="3304" y="732"/>
                  </a:lnTo>
                  <a:lnTo>
                    <a:pt x="3297" y="732"/>
                  </a:lnTo>
                  <a:lnTo>
                    <a:pt x="3294" y="732"/>
                  </a:lnTo>
                  <a:lnTo>
                    <a:pt x="3294" y="732"/>
                  </a:lnTo>
                  <a:lnTo>
                    <a:pt x="3294" y="735"/>
                  </a:lnTo>
                  <a:lnTo>
                    <a:pt x="3294" y="735"/>
                  </a:lnTo>
                  <a:lnTo>
                    <a:pt x="3297" y="735"/>
                  </a:lnTo>
                  <a:lnTo>
                    <a:pt x="3304" y="738"/>
                  </a:lnTo>
                  <a:lnTo>
                    <a:pt x="3304" y="738"/>
                  </a:lnTo>
                  <a:lnTo>
                    <a:pt x="3307" y="741"/>
                  </a:lnTo>
                  <a:lnTo>
                    <a:pt x="3304" y="744"/>
                  </a:lnTo>
                  <a:lnTo>
                    <a:pt x="3304" y="744"/>
                  </a:lnTo>
                  <a:lnTo>
                    <a:pt x="3304" y="744"/>
                  </a:lnTo>
                  <a:lnTo>
                    <a:pt x="3301" y="744"/>
                  </a:lnTo>
                  <a:lnTo>
                    <a:pt x="3301" y="744"/>
                  </a:lnTo>
                  <a:lnTo>
                    <a:pt x="3301" y="744"/>
                  </a:lnTo>
                  <a:lnTo>
                    <a:pt x="3301" y="741"/>
                  </a:lnTo>
                  <a:lnTo>
                    <a:pt x="3301" y="741"/>
                  </a:lnTo>
                  <a:lnTo>
                    <a:pt x="3301" y="741"/>
                  </a:lnTo>
                  <a:lnTo>
                    <a:pt x="3297" y="738"/>
                  </a:lnTo>
                  <a:lnTo>
                    <a:pt x="3297" y="741"/>
                  </a:lnTo>
                  <a:lnTo>
                    <a:pt x="3297" y="741"/>
                  </a:lnTo>
                  <a:lnTo>
                    <a:pt x="3294" y="741"/>
                  </a:lnTo>
                  <a:lnTo>
                    <a:pt x="3291" y="741"/>
                  </a:lnTo>
                  <a:lnTo>
                    <a:pt x="3291" y="741"/>
                  </a:lnTo>
                  <a:lnTo>
                    <a:pt x="3291" y="741"/>
                  </a:lnTo>
                  <a:lnTo>
                    <a:pt x="3291" y="738"/>
                  </a:lnTo>
                  <a:lnTo>
                    <a:pt x="3291" y="738"/>
                  </a:lnTo>
                  <a:lnTo>
                    <a:pt x="3285" y="735"/>
                  </a:lnTo>
                  <a:lnTo>
                    <a:pt x="3285" y="735"/>
                  </a:lnTo>
                  <a:lnTo>
                    <a:pt x="3282" y="735"/>
                  </a:lnTo>
                  <a:lnTo>
                    <a:pt x="3282" y="735"/>
                  </a:lnTo>
                  <a:lnTo>
                    <a:pt x="3282" y="735"/>
                  </a:lnTo>
                  <a:lnTo>
                    <a:pt x="3282" y="738"/>
                  </a:lnTo>
                  <a:lnTo>
                    <a:pt x="3279" y="738"/>
                  </a:lnTo>
                  <a:lnTo>
                    <a:pt x="3279" y="738"/>
                  </a:lnTo>
                  <a:lnTo>
                    <a:pt x="3282" y="738"/>
                  </a:lnTo>
                  <a:lnTo>
                    <a:pt x="3285" y="741"/>
                  </a:lnTo>
                  <a:lnTo>
                    <a:pt x="3282" y="741"/>
                  </a:lnTo>
                  <a:lnTo>
                    <a:pt x="3276" y="738"/>
                  </a:lnTo>
                  <a:lnTo>
                    <a:pt x="3276" y="738"/>
                  </a:lnTo>
                  <a:lnTo>
                    <a:pt x="3276" y="738"/>
                  </a:lnTo>
                  <a:lnTo>
                    <a:pt x="3276" y="741"/>
                  </a:lnTo>
                  <a:lnTo>
                    <a:pt x="3276" y="741"/>
                  </a:lnTo>
                  <a:lnTo>
                    <a:pt x="3279" y="741"/>
                  </a:lnTo>
                  <a:lnTo>
                    <a:pt x="3282" y="744"/>
                  </a:lnTo>
                  <a:lnTo>
                    <a:pt x="3276" y="744"/>
                  </a:lnTo>
                  <a:lnTo>
                    <a:pt x="3276" y="744"/>
                  </a:lnTo>
                  <a:lnTo>
                    <a:pt x="3276" y="748"/>
                  </a:lnTo>
                  <a:lnTo>
                    <a:pt x="3276" y="748"/>
                  </a:lnTo>
                  <a:lnTo>
                    <a:pt x="3279" y="748"/>
                  </a:lnTo>
                  <a:lnTo>
                    <a:pt x="3282" y="751"/>
                  </a:lnTo>
                  <a:lnTo>
                    <a:pt x="3285" y="751"/>
                  </a:lnTo>
                  <a:lnTo>
                    <a:pt x="3288" y="751"/>
                  </a:lnTo>
                  <a:lnTo>
                    <a:pt x="3285" y="751"/>
                  </a:lnTo>
                  <a:lnTo>
                    <a:pt x="3282" y="751"/>
                  </a:lnTo>
                  <a:lnTo>
                    <a:pt x="3279" y="754"/>
                  </a:lnTo>
                  <a:lnTo>
                    <a:pt x="3273" y="751"/>
                  </a:lnTo>
                  <a:lnTo>
                    <a:pt x="3270" y="748"/>
                  </a:lnTo>
                  <a:lnTo>
                    <a:pt x="3270" y="748"/>
                  </a:lnTo>
                  <a:lnTo>
                    <a:pt x="3270" y="751"/>
                  </a:lnTo>
                  <a:lnTo>
                    <a:pt x="3270" y="751"/>
                  </a:lnTo>
                  <a:lnTo>
                    <a:pt x="3270" y="751"/>
                  </a:lnTo>
                  <a:lnTo>
                    <a:pt x="3273" y="754"/>
                  </a:lnTo>
                  <a:lnTo>
                    <a:pt x="3273" y="754"/>
                  </a:lnTo>
                  <a:lnTo>
                    <a:pt x="3276" y="757"/>
                  </a:lnTo>
                  <a:lnTo>
                    <a:pt x="3273" y="757"/>
                  </a:lnTo>
                  <a:lnTo>
                    <a:pt x="3270" y="754"/>
                  </a:lnTo>
                  <a:lnTo>
                    <a:pt x="3267" y="754"/>
                  </a:lnTo>
                  <a:lnTo>
                    <a:pt x="3264" y="754"/>
                  </a:lnTo>
                  <a:lnTo>
                    <a:pt x="3261" y="757"/>
                  </a:lnTo>
                  <a:lnTo>
                    <a:pt x="3261" y="760"/>
                  </a:lnTo>
                  <a:lnTo>
                    <a:pt x="3267" y="760"/>
                  </a:lnTo>
                  <a:lnTo>
                    <a:pt x="3270" y="760"/>
                  </a:lnTo>
                  <a:lnTo>
                    <a:pt x="3273" y="763"/>
                  </a:lnTo>
                  <a:lnTo>
                    <a:pt x="3276" y="760"/>
                  </a:lnTo>
                  <a:lnTo>
                    <a:pt x="3279" y="760"/>
                  </a:lnTo>
                  <a:lnTo>
                    <a:pt x="3291" y="757"/>
                  </a:lnTo>
                  <a:lnTo>
                    <a:pt x="3294" y="757"/>
                  </a:lnTo>
                  <a:lnTo>
                    <a:pt x="3297" y="757"/>
                  </a:lnTo>
                  <a:lnTo>
                    <a:pt x="3301" y="757"/>
                  </a:lnTo>
                  <a:lnTo>
                    <a:pt x="3307" y="757"/>
                  </a:lnTo>
                  <a:lnTo>
                    <a:pt x="3307" y="760"/>
                  </a:lnTo>
                  <a:lnTo>
                    <a:pt x="3313" y="760"/>
                  </a:lnTo>
                  <a:lnTo>
                    <a:pt x="3319" y="760"/>
                  </a:lnTo>
                  <a:lnTo>
                    <a:pt x="3316" y="760"/>
                  </a:lnTo>
                  <a:lnTo>
                    <a:pt x="3316" y="763"/>
                  </a:lnTo>
                  <a:lnTo>
                    <a:pt x="3310" y="763"/>
                  </a:lnTo>
                  <a:lnTo>
                    <a:pt x="3307" y="766"/>
                  </a:lnTo>
                  <a:lnTo>
                    <a:pt x="3304" y="769"/>
                  </a:lnTo>
                  <a:lnTo>
                    <a:pt x="3304" y="769"/>
                  </a:lnTo>
                  <a:lnTo>
                    <a:pt x="3307" y="769"/>
                  </a:lnTo>
                  <a:lnTo>
                    <a:pt x="3313" y="772"/>
                  </a:lnTo>
                  <a:lnTo>
                    <a:pt x="3313" y="772"/>
                  </a:lnTo>
                  <a:lnTo>
                    <a:pt x="3319" y="769"/>
                  </a:lnTo>
                  <a:lnTo>
                    <a:pt x="3319" y="769"/>
                  </a:lnTo>
                  <a:lnTo>
                    <a:pt x="3319" y="772"/>
                  </a:lnTo>
                  <a:lnTo>
                    <a:pt x="3319" y="772"/>
                  </a:lnTo>
                  <a:lnTo>
                    <a:pt x="3316" y="775"/>
                  </a:lnTo>
                  <a:lnTo>
                    <a:pt x="3307" y="775"/>
                  </a:lnTo>
                  <a:lnTo>
                    <a:pt x="3304" y="775"/>
                  </a:lnTo>
                  <a:lnTo>
                    <a:pt x="3301" y="775"/>
                  </a:lnTo>
                  <a:lnTo>
                    <a:pt x="3301" y="775"/>
                  </a:lnTo>
                  <a:lnTo>
                    <a:pt x="3297" y="775"/>
                  </a:lnTo>
                  <a:lnTo>
                    <a:pt x="3297" y="775"/>
                  </a:lnTo>
                  <a:lnTo>
                    <a:pt x="3297" y="775"/>
                  </a:lnTo>
                  <a:lnTo>
                    <a:pt x="3294" y="775"/>
                  </a:lnTo>
                  <a:lnTo>
                    <a:pt x="3291" y="778"/>
                  </a:lnTo>
                  <a:lnTo>
                    <a:pt x="3291" y="775"/>
                  </a:lnTo>
                  <a:lnTo>
                    <a:pt x="3288" y="775"/>
                  </a:lnTo>
                  <a:lnTo>
                    <a:pt x="3288" y="775"/>
                  </a:lnTo>
                  <a:lnTo>
                    <a:pt x="3285" y="778"/>
                  </a:lnTo>
                  <a:lnTo>
                    <a:pt x="3285" y="778"/>
                  </a:lnTo>
                  <a:lnTo>
                    <a:pt x="3282" y="778"/>
                  </a:lnTo>
                  <a:lnTo>
                    <a:pt x="3279" y="778"/>
                  </a:lnTo>
                  <a:lnTo>
                    <a:pt x="3276" y="778"/>
                  </a:lnTo>
                  <a:lnTo>
                    <a:pt x="3273" y="778"/>
                  </a:lnTo>
                  <a:lnTo>
                    <a:pt x="3273" y="778"/>
                  </a:lnTo>
                  <a:lnTo>
                    <a:pt x="3270" y="781"/>
                  </a:lnTo>
                  <a:lnTo>
                    <a:pt x="3273" y="781"/>
                  </a:lnTo>
                  <a:lnTo>
                    <a:pt x="3273" y="784"/>
                  </a:lnTo>
                  <a:lnTo>
                    <a:pt x="3273" y="784"/>
                  </a:lnTo>
                  <a:lnTo>
                    <a:pt x="3276" y="784"/>
                  </a:lnTo>
                  <a:lnTo>
                    <a:pt x="3279" y="784"/>
                  </a:lnTo>
                  <a:lnTo>
                    <a:pt x="3282" y="781"/>
                  </a:lnTo>
                  <a:lnTo>
                    <a:pt x="3285" y="781"/>
                  </a:lnTo>
                  <a:lnTo>
                    <a:pt x="3297" y="784"/>
                  </a:lnTo>
                  <a:lnTo>
                    <a:pt x="3304" y="781"/>
                  </a:lnTo>
                  <a:lnTo>
                    <a:pt x="3307" y="784"/>
                  </a:lnTo>
                  <a:lnTo>
                    <a:pt x="3310" y="784"/>
                  </a:lnTo>
                  <a:lnTo>
                    <a:pt x="3310" y="784"/>
                  </a:lnTo>
                  <a:lnTo>
                    <a:pt x="3307" y="787"/>
                  </a:lnTo>
                  <a:lnTo>
                    <a:pt x="3307" y="787"/>
                  </a:lnTo>
                  <a:lnTo>
                    <a:pt x="3307" y="790"/>
                  </a:lnTo>
                  <a:lnTo>
                    <a:pt x="3310" y="790"/>
                  </a:lnTo>
                  <a:lnTo>
                    <a:pt x="3310" y="790"/>
                  </a:lnTo>
                  <a:lnTo>
                    <a:pt x="3313" y="790"/>
                  </a:lnTo>
                  <a:lnTo>
                    <a:pt x="3316" y="790"/>
                  </a:lnTo>
                  <a:lnTo>
                    <a:pt x="3322" y="787"/>
                  </a:lnTo>
                  <a:lnTo>
                    <a:pt x="3322" y="787"/>
                  </a:lnTo>
                  <a:lnTo>
                    <a:pt x="3322" y="787"/>
                  </a:lnTo>
                  <a:lnTo>
                    <a:pt x="3322" y="787"/>
                  </a:lnTo>
                  <a:lnTo>
                    <a:pt x="3319" y="790"/>
                  </a:lnTo>
                  <a:lnTo>
                    <a:pt x="3316" y="793"/>
                  </a:lnTo>
                  <a:lnTo>
                    <a:pt x="3313" y="793"/>
                  </a:lnTo>
                  <a:lnTo>
                    <a:pt x="3313" y="796"/>
                  </a:lnTo>
                  <a:lnTo>
                    <a:pt x="3316" y="796"/>
                  </a:lnTo>
                  <a:lnTo>
                    <a:pt x="3316" y="796"/>
                  </a:lnTo>
                  <a:lnTo>
                    <a:pt x="3313" y="796"/>
                  </a:lnTo>
                  <a:lnTo>
                    <a:pt x="3313" y="799"/>
                  </a:lnTo>
                  <a:lnTo>
                    <a:pt x="3313" y="799"/>
                  </a:lnTo>
                  <a:lnTo>
                    <a:pt x="3316" y="799"/>
                  </a:lnTo>
                  <a:lnTo>
                    <a:pt x="3322" y="796"/>
                  </a:lnTo>
                  <a:lnTo>
                    <a:pt x="3322" y="796"/>
                  </a:lnTo>
                  <a:lnTo>
                    <a:pt x="3325" y="796"/>
                  </a:lnTo>
                  <a:lnTo>
                    <a:pt x="3322" y="796"/>
                  </a:lnTo>
                  <a:lnTo>
                    <a:pt x="3322" y="796"/>
                  </a:lnTo>
                  <a:lnTo>
                    <a:pt x="3319" y="799"/>
                  </a:lnTo>
                  <a:lnTo>
                    <a:pt x="3319" y="799"/>
                  </a:lnTo>
                  <a:lnTo>
                    <a:pt x="3319" y="802"/>
                  </a:lnTo>
                  <a:lnTo>
                    <a:pt x="3316" y="802"/>
                  </a:lnTo>
                  <a:lnTo>
                    <a:pt x="3316" y="802"/>
                  </a:lnTo>
                  <a:lnTo>
                    <a:pt x="3313" y="805"/>
                  </a:lnTo>
                  <a:lnTo>
                    <a:pt x="3313" y="805"/>
                  </a:lnTo>
                  <a:lnTo>
                    <a:pt x="3310" y="808"/>
                  </a:lnTo>
                  <a:lnTo>
                    <a:pt x="3304" y="808"/>
                  </a:lnTo>
                  <a:lnTo>
                    <a:pt x="3304" y="808"/>
                  </a:lnTo>
                  <a:lnTo>
                    <a:pt x="3301" y="808"/>
                  </a:lnTo>
                  <a:lnTo>
                    <a:pt x="3301" y="805"/>
                  </a:lnTo>
                  <a:lnTo>
                    <a:pt x="3301" y="805"/>
                  </a:lnTo>
                  <a:lnTo>
                    <a:pt x="3297" y="808"/>
                  </a:lnTo>
                  <a:lnTo>
                    <a:pt x="3297" y="808"/>
                  </a:lnTo>
                  <a:lnTo>
                    <a:pt x="3297" y="811"/>
                  </a:lnTo>
                  <a:lnTo>
                    <a:pt x="3301" y="814"/>
                  </a:lnTo>
                  <a:lnTo>
                    <a:pt x="3301" y="814"/>
                  </a:lnTo>
                  <a:lnTo>
                    <a:pt x="3301" y="814"/>
                  </a:lnTo>
                  <a:lnTo>
                    <a:pt x="3307" y="814"/>
                  </a:lnTo>
                  <a:lnTo>
                    <a:pt x="3325" y="814"/>
                  </a:lnTo>
                  <a:lnTo>
                    <a:pt x="3328" y="814"/>
                  </a:lnTo>
                  <a:lnTo>
                    <a:pt x="3331" y="811"/>
                  </a:lnTo>
                  <a:lnTo>
                    <a:pt x="3331" y="811"/>
                  </a:lnTo>
                  <a:lnTo>
                    <a:pt x="3334" y="811"/>
                  </a:lnTo>
                  <a:lnTo>
                    <a:pt x="3334" y="811"/>
                  </a:lnTo>
                  <a:lnTo>
                    <a:pt x="3331" y="811"/>
                  </a:lnTo>
                  <a:lnTo>
                    <a:pt x="3331" y="811"/>
                  </a:lnTo>
                  <a:lnTo>
                    <a:pt x="3334" y="814"/>
                  </a:lnTo>
                  <a:lnTo>
                    <a:pt x="3337" y="814"/>
                  </a:lnTo>
                  <a:lnTo>
                    <a:pt x="3340" y="814"/>
                  </a:lnTo>
                  <a:lnTo>
                    <a:pt x="3340" y="817"/>
                  </a:lnTo>
                  <a:lnTo>
                    <a:pt x="3343" y="817"/>
                  </a:lnTo>
                  <a:lnTo>
                    <a:pt x="3343" y="817"/>
                  </a:lnTo>
                  <a:lnTo>
                    <a:pt x="3346" y="814"/>
                  </a:lnTo>
                  <a:lnTo>
                    <a:pt x="3346" y="814"/>
                  </a:lnTo>
                  <a:lnTo>
                    <a:pt x="3349" y="817"/>
                  </a:lnTo>
                  <a:lnTo>
                    <a:pt x="3349" y="817"/>
                  </a:lnTo>
                  <a:lnTo>
                    <a:pt x="3346" y="817"/>
                  </a:lnTo>
                  <a:lnTo>
                    <a:pt x="3346" y="817"/>
                  </a:lnTo>
                  <a:lnTo>
                    <a:pt x="3346" y="817"/>
                  </a:lnTo>
                  <a:lnTo>
                    <a:pt x="3346" y="817"/>
                  </a:lnTo>
                  <a:lnTo>
                    <a:pt x="3346" y="820"/>
                  </a:lnTo>
                  <a:lnTo>
                    <a:pt x="3346" y="820"/>
                  </a:lnTo>
                  <a:lnTo>
                    <a:pt x="3352" y="823"/>
                  </a:lnTo>
                  <a:lnTo>
                    <a:pt x="3358" y="823"/>
                  </a:lnTo>
                  <a:lnTo>
                    <a:pt x="3361" y="823"/>
                  </a:lnTo>
                  <a:lnTo>
                    <a:pt x="3367" y="827"/>
                  </a:lnTo>
                  <a:lnTo>
                    <a:pt x="3370" y="827"/>
                  </a:lnTo>
                  <a:lnTo>
                    <a:pt x="3385" y="830"/>
                  </a:lnTo>
                  <a:lnTo>
                    <a:pt x="3392" y="827"/>
                  </a:lnTo>
                  <a:lnTo>
                    <a:pt x="3395" y="827"/>
                  </a:lnTo>
                  <a:lnTo>
                    <a:pt x="3392" y="823"/>
                  </a:lnTo>
                  <a:lnTo>
                    <a:pt x="3392" y="823"/>
                  </a:lnTo>
                  <a:lnTo>
                    <a:pt x="3392" y="823"/>
                  </a:lnTo>
                  <a:lnTo>
                    <a:pt x="3395" y="823"/>
                  </a:lnTo>
                  <a:lnTo>
                    <a:pt x="3395" y="827"/>
                  </a:lnTo>
                  <a:lnTo>
                    <a:pt x="3398" y="827"/>
                  </a:lnTo>
                  <a:lnTo>
                    <a:pt x="3398" y="823"/>
                  </a:lnTo>
                  <a:lnTo>
                    <a:pt x="3401" y="823"/>
                  </a:lnTo>
                  <a:lnTo>
                    <a:pt x="3401" y="820"/>
                  </a:lnTo>
                  <a:lnTo>
                    <a:pt x="3401" y="820"/>
                  </a:lnTo>
                  <a:lnTo>
                    <a:pt x="3401" y="820"/>
                  </a:lnTo>
                  <a:lnTo>
                    <a:pt x="3401" y="820"/>
                  </a:lnTo>
                  <a:lnTo>
                    <a:pt x="3401" y="817"/>
                  </a:lnTo>
                  <a:lnTo>
                    <a:pt x="3407" y="817"/>
                  </a:lnTo>
                  <a:lnTo>
                    <a:pt x="3416" y="814"/>
                  </a:lnTo>
                  <a:lnTo>
                    <a:pt x="3419" y="814"/>
                  </a:lnTo>
                  <a:close/>
                  <a:moveTo>
                    <a:pt x="2706" y="2370"/>
                  </a:moveTo>
                  <a:lnTo>
                    <a:pt x="2706" y="2370"/>
                  </a:lnTo>
                  <a:lnTo>
                    <a:pt x="2712" y="2367"/>
                  </a:lnTo>
                  <a:lnTo>
                    <a:pt x="2712" y="2367"/>
                  </a:lnTo>
                  <a:lnTo>
                    <a:pt x="2712" y="2364"/>
                  </a:lnTo>
                  <a:lnTo>
                    <a:pt x="2712" y="2364"/>
                  </a:lnTo>
                  <a:lnTo>
                    <a:pt x="2709" y="2364"/>
                  </a:lnTo>
                  <a:lnTo>
                    <a:pt x="2706" y="2367"/>
                  </a:lnTo>
                  <a:lnTo>
                    <a:pt x="2706" y="2367"/>
                  </a:lnTo>
                  <a:lnTo>
                    <a:pt x="2706" y="2367"/>
                  </a:lnTo>
                  <a:lnTo>
                    <a:pt x="2706" y="2370"/>
                  </a:lnTo>
                  <a:lnTo>
                    <a:pt x="2706" y="2370"/>
                  </a:lnTo>
                  <a:close/>
                  <a:moveTo>
                    <a:pt x="2709" y="608"/>
                  </a:moveTo>
                  <a:lnTo>
                    <a:pt x="2712" y="605"/>
                  </a:lnTo>
                  <a:lnTo>
                    <a:pt x="2712" y="605"/>
                  </a:lnTo>
                  <a:lnTo>
                    <a:pt x="2712" y="605"/>
                  </a:lnTo>
                  <a:lnTo>
                    <a:pt x="2706" y="602"/>
                  </a:lnTo>
                  <a:lnTo>
                    <a:pt x="2703" y="602"/>
                  </a:lnTo>
                  <a:lnTo>
                    <a:pt x="2700" y="602"/>
                  </a:lnTo>
                  <a:lnTo>
                    <a:pt x="2700" y="605"/>
                  </a:lnTo>
                  <a:lnTo>
                    <a:pt x="2700" y="605"/>
                  </a:lnTo>
                  <a:lnTo>
                    <a:pt x="2700" y="608"/>
                  </a:lnTo>
                  <a:lnTo>
                    <a:pt x="2700" y="611"/>
                  </a:lnTo>
                  <a:lnTo>
                    <a:pt x="2700" y="614"/>
                  </a:lnTo>
                  <a:lnTo>
                    <a:pt x="2703" y="617"/>
                  </a:lnTo>
                  <a:lnTo>
                    <a:pt x="2703" y="617"/>
                  </a:lnTo>
                  <a:lnTo>
                    <a:pt x="2706" y="614"/>
                  </a:lnTo>
                  <a:lnTo>
                    <a:pt x="2706" y="614"/>
                  </a:lnTo>
                  <a:lnTo>
                    <a:pt x="2706" y="614"/>
                  </a:lnTo>
                  <a:lnTo>
                    <a:pt x="2706" y="611"/>
                  </a:lnTo>
                  <a:lnTo>
                    <a:pt x="2709" y="608"/>
                  </a:lnTo>
                  <a:close/>
                  <a:moveTo>
                    <a:pt x="3264" y="2048"/>
                  </a:moveTo>
                  <a:lnTo>
                    <a:pt x="3261" y="2051"/>
                  </a:lnTo>
                  <a:lnTo>
                    <a:pt x="3261" y="2051"/>
                  </a:lnTo>
                  <a:lnTo>
                    <a:pt x="3261" y="2051"/>
                  </a:lnTo>
                  <a:lnTo>
                    <a:pt x="3264" y="2054"/>
                  </a:lnTo>
                  <a:lnTo>
                    <a:pt x="3264" y="2054"/>
                  </a:lnTo>
                  <a:lnTo>
                    <a:pt x="3264" y="2054"/>
                  </a:lnTo>
                  <a:lnTo>
                    <a:pt x="3267" y="2051"/>
                  </a:lnTo>
                  <a:lnTo>
                    <a:pt x="3264" y="2048"/>
                  </a:lnTo>
                  <a:lnTo>
                    <a:pt x="3264" y="2048"/>
                  </a:lnTo>
                  <a:close/>
                  <a:moveTo>
                    <a:pt x="3282" y="2045"/>
                  </a:moveTo>
                  <a:lnTo>
                    <a:pt x="3279" y="2045"/>
                  </a:lnTo>
                  <a:lnTo>
                    <a:pt x="3279" y="2042"/>
                  </a:lnTo>
                  <a:lnTo>
                    <a:pt x="3276" y="2042"/>
                  </a:lnTo>
                  <a:lnTo>
                    <a:pt x="3276" y="2042"/>
                  </a:lnTo>
                  <a:lnTo>
                    <a:pt x="3276" y="2045"/>
                  </a:lnTo>
                  <a:lnTo>
                    <a:pt x="3276" y="2045"/>
                  </a:lnTo>
                  <a:lnTo>
                    <a:pt x="3276" y="2048"/>
                  </a:lnTo>
                  <a:lnTo>
                    <a:pt x="3279" y="2051"/>
                  </a:lnTo>
                  <a:lnTo>
                    <a:pt x="3279" y="2051"/>
                  </a:lnTo>
                  <a:lnTo>
                    <a:pt x="3282" y="2051"/>
                  </a:lnTo>
                  <a:lnTo>
                    <a:pt x="3282" y="2048"/>
                  </a:lnTo>
                  <a:lnTo>
                    <a:pt x="3282" y="2048"/>
                  </a:lnTo>
                  <a:lnTo>
                    <a:pt x="3282" y="2045"/>
                  </a:lnTo>
                  <a:close/>
                  <a:moveTo>
                    <a:pt x="3294" y="2014"/>
                  </a:moveTo>
                  <a:lnTo>
                    <a:pt x="3294" y="2014"/>
                  </a:lnTo>
                  <a:lnTo>
                    <a:pt x="3294" y="2011"/>
                  </a:lnTo>
                  <a:lnTo>
                    <a:pt x="3294" y="2011"/>
                  </a:lnTo>
                  <a:lnTo>
                    <a:pt x="3294" y="2011"/>
                  </a:lnTo>
                  <a:lnTo>
                    <a:pt x="3294" y="2011"/>
                  </a:lnTo>
                  <a:lnTo>
                    <a:pt x="3294" y="2014"/>
                  </a:lnTo>
                  <a:lnTo>
                    <a:pt x="3294" y="2014"/>
                  </a:lnTo>
                  <a:lnTo>
                    <a:pt x="3294" y="2014"/>
                  </a:lnTo>
                  <a:close/>
                  <a:moveTo>
                    <a:pt x="3291" y="2042"/>
                  </a:moveTo>
                  <a:lnTo>
                    <a:pt x="3288" y="2042"/>
                  </a:lnTo>
                  <a:lnTo>
                    <a:pt x="3288" y="2045"/>
                  </a:lnTo>
                  <a:lnTo>
                    <a:pt x="3288" y="2045"/>
                  </a:lnTo>
                  <a:lnTo>
                    <a:pt x="3288" y="2045"/>
                  </a:lnTo>
                  <a:lnTo>
                    <a:pt x="3288" y="2048"/>
                  </a:lnTo>
                  <a:lnTo>
                    <a:pt x="3288" y="2048"/>
                  </a:lnTo>
                  <a:lnTo>
                    <a:pt x="3291" y="2045"/>
                  </a:lnTo>
                  <a:lnTo>
                    <a:pt x="3291" y="2045"/>
                  </a:lnTo>
                  <a:lnTo>
                    <a:pt x="3291" y="2042"/>
                  </a:lnTo>
                  <a:close/>
                  <a:moveTo>
                    <a:pt x="3297" y="2024"/>
                  </a:moveTo>
                  <a:lnTo>
                    <a:pt x="3297" y="2024"/>
                  </a:lnTo>
                  <a:lnTo>
                    <a:pt x="3297" y="2024"/>
                  </a:lnTo>
                  <a:lnTo>
                    <a:pt x="3294" y="2024"/>
                  </a:lnTo>
                  <a:lnTo>
                    <a:pt x="3294" y="2024"/>
                  </a:lnTo>
                  <a:lnTo>
                    <a:pt x="3294" y="2027"/>
                  </a:lnTo>
                  <a:lnTo>
                    <a:pt x="3294" y="2030"/>
                  </a:lnTo>
                  <a:lnTo>
                    <a:pt x="3297" y="2030"/>
                  </a:lnTo>
                  <a:lnTo>
                    <a:pt x="3301" y="2027"/>
                  </a:lnTo>
                  <a:lnTo>
                    <a:pt x="3301" y="2027"/>
                  </a:lnTo>
                  <a:lnTo>
                    <a:pt x="3301" y="2024"/>
                  </a:lnTo>
                  <a:lnTo>
                    <a:pt x="3297" y="2024"/>
                  </a:lnTo>
                  <a:close/>
                  <a:moveTo>
                    <a:pt x="2800" y="915"/>
                  </a:moveTo>
                  <a:lnTo>
                    <a:pt x="2800" y="915"/>
                  </a:lnTo>
                  <a:lnTo>
                    <a:pt x="2803" y="918"/>
                  </a:lnTo>
                  <a:lnTo>
                    <a:pt x="2806" y="912"/>
                  </a:lnTo>
                  <a:lnTo>
                    <a:pt x="2806" y="912"/>
                  </a:lnTo>
                  <a:lnTo>
                    <a:pt x="2806" y="909"/>
                  </a:lnTo>
                  <a:lnTo>
                    <a:pt x="2806" y="909"/>
                  </a:lnTo>
                  <a:lnTo>
                    <a:pt x="2803" y="909"/>
                  </a:lnTo>
                  <a:lnTo>
                    <a:pt x="2794" y="912"/>
                  </a:lnTo>
                  <a:lnTo>
                    <a:pt x="2794" y="915"/>
                  </a:lnTo>
                  <a:lnTo>
                    <a:pt x="2797" y="915"/>
                  </a:lnTo>
                  <a:lnTo>
                    <a:pt x="2800" y="915"/>
                  </a:lnTo>
                  <a:close/>
                  <a:moveTo>
                    <a:pt x="2833" y="2391"/>
                  </a:moveTo>
                  <a:lnTo>
                    <a:pt x="2833" y="2391"/>
                  </a:lnTo>
                  <a:lnTo>
                    <a:pt x="2833" y="2391"/>
                  </a:lnTo>
                  <a:lnTo>
                    <a:pt x="2830" y="2391"/>
                  </a:lnTo>
                  <a:lnTo>
                    <a:pt x="2830" y="2391"/>
                  </a:lnTo>
                  <a:lnTo>
                    <a:pt x="2830" y="2391"/>
                  </a:lnTo>
                  <a:lnTo>
                    <a:pt x="2833" y="2391"/>
                  </a:lnTo>
                  <a:lnTo>
                    <a:pt x="2833" y="2391"/>
                  </a:lnTo>
                  <a:lnTo>
                    <a:pt x="2833" y="2391"/>
                  </a:lnTo>
                  <a:close/>
                  <a:moveTo>
                    <a:pt x="3000" y="757"/>
                  </a:moveTo>
                  <a:lnTo>
                    <a:pt x="3000" y="754"/>
                  </a:lnTo>
                  <a:lnTo>
                    <a:pt x="2997" y="751"/>
                  </a:lnTo>
                  <a:lnTo>
                    <a:pt x="2994" y="751"/>
                  </a:lnTo>
                  <a:lnTo>
                    <a:pt x="2994" y="754"/>
                  </a:lnTo>
                  <a:lnTo>
                    <a:pt x="2994" y="757"/>
                  </a:lnTo>
                  <a:lnTo>
                    <a:pt x="3000" y="757"/>
                  </a:lnTo>
                  <a:lnTo>
                    <a:pt x="3000" y="757"/>
                  </a:lnTo>
                  <a:close/>
                  <a:moveTo>
                    <a:pt x="2694" y="2376"/>
                  </a:moveTo>
                  <a:lnTo>
                    <a:pt x="2691" y="2382"/>
                  </a:lnTo>
                  <a:lnTo>
                    <a:pt x="2691" y="2385"/>
                  </a:lnTo>
                  <a:lnTo>
                    <a:pt x="2688" y="2388"/>
                  </a:lnTo>
                  <a:lnTo>
                    <a:pt x="2685" y="2394"/>
                  </a:lnTo>
                  <a:lnTo>
                    <a:pt x="2688" y="2394"/>
                  </a:lnTo>
                  <a:lnTo>
                    <a:pt x="2694" y="2391"/>
                  </a:lnTo>
                  <a:lnTo>
                    <a:pt x="2697" y="2388"/>
                  </a:lnTo>
                  <a:lnTo>
                    <a:pt x="2700" y="2385"/>
                  </a:lnTo>
                  <a:lnTo>
                    <a:pt x="2700" y="2385"/>
                  </a:lnTo>
                  <a:lnTo>
                    <a:pt x="2703" y="2379"/>
                  </a:lnTo>
                  <a:lnTo>
                    <a:pt x="2700" y="2376"/>
                  </a:lnTo>
                  <a:lnTo>
                    <a:pt x="2697" y="2376"/>
                  </a:lnTo>
                  <a:lnTo>
                    <a:pt x="2694" y="2376"/>
                  </a:lnTo>
                  <a:close/>
                  <a:moveTo>
                    <a:pt x="3267" y="620"/>
                  </a:moveTo>
                  <a:lnTo>
                    <a:pt x="3267" y="617"/>
                  </a:lnTo>
                  <a:lnTo>
                    <a:pt x="3267" y="617"/>
                  </a:lnTo>
                  <a:lnTo>
                    <a:pt x="3267" y="614"/>
                  </a:lnTo>
                  <a:lnTo>
                    <a:pt x="3267" y="614"/>
                  </a:lnTo>
                  <a:lnTo>
                    <a:pt x="3267" y="614"/>
                  </a:lnTo>
                  <a:lnTo>
                    <a:pt x="3273" y="614"/>
                  </a:lnTo>
                  <a:lnTo>
                    <a:pt x="3276" y="614"/>
                  </a:lnTo>
                  <a:lnTo>
                    <a:pt x="3276" y="614"/>
                  </a:lnTo>
                  <a:lnTo>
                    <a:pt x="3279" y="611"/>
                  </a:lnTo>
                  <a:lnTo>
                    <a:pt x="3276" y="611"/>
                  </a:lnTo>
                  <a:lnTo>
                    <a:pt x="3276" y="608"/>
                  </a:lnTo>
                  <a:lnTo>
                    <a:pt x="3276" y="608"/>
                  </a:lnTo>
                  <a:lnTo>
                    <a:pt x="3276" y="608"/>
                  </a:lnTo>
                  <a:lnTo>
                    <a:pt x="3282" y="608"/>
                  </a:lnTo>
                  <a:lnTo>
                    <a:pt x="3288" y="605"/>
                  </a:lnTo>
                  <a:lnTo>
                    <a:pt x="3291" y="605"/>
                  </a:lnTo>
                  <a:lnTo>
                    <a:pt x="3291" y="605"/>
                  </a:lnTo>
                  <a:lnTo>
                    <a:pt x="3291" y="602"/>
                  </a:lnTo>
                  <a:lnTo>
                    <a:pt x="3291" y="602"/>
                  </a:lnTo>
                  <a:lnTo>
                    <a:pt x="3297" y="602"/>
                  </a:lnTo>
                  <a:lnTo>
                    <a:pt x="3297" y="602"/>
                  </a:lnTo>
                  <a:lnTo>
                    <a:pt x="3301" y="599"/>
                  </a:lnTo>
                  <a:lnTo>
                    <a:pt x="3304" y="599"/>
                  </a:lnTo>
                  <a:lnTo>
                    <a:pt x="3307" y="596"/>
                  </a:lnTo>
                  <a:lnTo>
                    <a:pt x="3310" y="596"/>
                  </a:lnTo>
                  <a:lnTo>
                    <a:pt x="3310" y="596"/>
                  </a:lnTo>
                  <a:lnTo>
                    <a:pt x="3307" y="593"/>
                  </a:lnTo>
                  <a:lnTo>
                    <a:pt x="3288" y="593"/>
                  </a:lnTo>
                  <a:lnTo>
                    <a:pt x="3279" y="593"/>
                  </a:lnTo>
                  <a:lnTo>
                    <a:pt x="3270" y="593"/>
                  </a:lnTo>
                  <a:lnTo>
                    <a:pt x="3255" y="587"/>
                  </a:lnTo>
                  <a:lnTo>
                    <a:pt x="3240" y="587"/>
                  </a:lnTo>
                  <a:lnTo>
                    <a:pt x="3237" y="587"/>
                  </a:lnTo>
                  <a:lnTo>
                    <a:pt x="3228" y="590"/>
                  </a:lnTo>
                  <a:lnTo>
                    <a:pt x="3222" y="590"/>
                  </a:lnTo>
                  <a:lnTo>
                    <a:pt x="3216" y="590"/>
                  </a:lnTo>
                  <a:lnTo>
                    <a:pt x="3210" y="590"/>
                  </a:lnTo>
                  <a:lnTo>
                    <a:pt x="3206" y="593"/>
                  </a:lnTo>
                  <a:lnTo>
                    <a:pt x="3203" y="596"/>
                  </a:lnTo>
                  <a:lnTo>
                    <a:pt x="3200" y="599"/>
                  </a:lnTo>
                  <a:lnTo>
                    <a:pt x="3197" y="599"/>
                  </a:lnTo>
                  <a:lnTo>
                    <a:pt x="3197" y="593"/>
                  </a:lnTo>
                  <a:lnTo>
                    <a:pt x="3203" y="590"/>
                  </a:lnTo>
                  <a:lnTo>
                    <a:pt x="3203" y="590"/>
                  </a:lnTo>
                  <a:lnTo>
                    <a:pt x="3206" y="587"/>
                  </a:lnTo>
                  <a:lnTo>
                    <a:pt x="3213" y="587"/>
                  </a:lnTo>
                  <a:lnTo>
                    <a:pt x="3219" y="583"/>
                  </a:lnTo>
                  <a:lnTo>
                    <a:pt x="3219" y="583"/>
                  </a:lnTo>
                  <a:lnTo>
                    <a:pt x="3219" y="580"/>
                  </a:lnTo>
                  <a:lnTo>
                    <a:pt x="3216" y="580"/>
                  </a:lnTo>
                  <a:lnTo>
                    <a:pt x="3216" y="580"/>
                  </a:lnTo>
                  <a:lnTo>
                    <a:pt x="3216" y="580"/>
                  </a:lnTo>
                  <a:lnTo>
                    <a:pt x="3197" y="583"/>
                  </a:lnTo>
                  <a:lnTo>
                    <a:pt x="3188" y="583"/>
                  </a:lnTo>
                  <a:lnTo>
                    <a:pt x="3176" y="580"/>
                  </a:lnTo>
                  <a:lnTo>
                    <a:pt x="3176" y="580"/>
                  </a:lnTo>
                  <a:lnTo>
                    <a:pt x="3167" y="580"/>
                  </a:lnTo>
                  <a:lnTo>
                    <a:pt x="3167" y="580"/>
                  </a:lnTo>
                  <a:lnTo>
                    <a:pt x="3167" y="580"/>
                  </a:lnTo>
                  <a:lnTo>
                    <a:pt x="3176" y="577"/>
                  </a:lnTo>
                  <a:lnTo>
                    <a:pt x="3179" y="577"/>
                  </a:lnTo>
                  <a:lnTo>
                    <a:pt x="3185" y="574"/>
                  </a:lnTo>
                  <a:lnTo>
                    <a:pt x="3185" y="571"/>
                  </a:lnTo>
                  <a:lnTo>
                    <a:pt x="3188" y="571"/>
                  </a:lnTo>
                  <a:lnTo>
                    <a:pt x="3188" y="565"/>
                  </a:lnTo>
                  <a:lnTo>
                    <a:pt x="3188" y="565"/>
                  </a:lnTo>
                  <a:lnTo>
                    <a:pt x="3185" y="562"/>
                  </a:lnTo>
                  <a:lnTo>
                    <a:pt x="3182" y="562"/>
                  </a:lnTo>
                  <a:lnTo>
                    <a:pt x="3179" y="562"/>
                  </a:lnTo>
                  <a:lnTo>
                    <a:pt x="3182" y="559"/>
                  </a:lnTo>
                  <a:lnTo>
                    <a:pt x="3191" y="559"/>
                  </a:lnTo>
                  <a:lnTo>
                    <a:pt x="3194" y="562"/>
                  </a:lnTo>
                  <a:lnTo>
                    <a:pt x="3203" y="562"/>
                  </a:lnTo>
                  <a:lnTo>
                    <a:pt x="3206" y="562"/>
                  </a:lnTo>
                  <a:lnTo>
                    <a:pt x="3216" y="562"/>
                  </a:lnTo>
                  <a:lnTo>
                    <a:pt x="3219" y="562"/>
                  </a:lnTo>
                  <a:lnTo>
                    <a:pt x="3228" y="559"/>
                  </a:lnTo>
                  <a:lnTo>
                    <a:pt x="3231" y="556"/>
                  </a:lnTo>
                  <a:lnTo>
                    <a:pt x="3237" y="553"/>
                  </a:lnTo>
                  <a:lnTo>
                    <a:pt x="3237" y="550"/>
                  </a:lnTo>
                  <a:lnTo>
                    <a:pt x="3237" y="547"/>
                  </a:lnTo>
                  <a:lnTo>
                    <a:pt x="3234" y="544"/>
                  </a:lnTo>
                  <a:lnTo>
                    <a:pt x="3234" y="541"/>
                  </a:lnTo>
                  <a:lnTo>
                    <a:pt x="3228" y="541"/>
                  </a:lnTo>
                  <a:lnTo>
                    <a:pt x="3222" y="541"/>
                  </a:lnTo>
                  <a:lnTo>
                    <a:pt x="3216" y="541"/>
                  </a:lnTo>
                  <a:lnTo>
                    <a:pt x="3206" y="541"/>
                  </a:lnTo>
                  <a:lnTo>
                    <a:pt x="3206" y="538"/>
                  </a:lnTo>
                  <a:lnTo>
                    <a:pt x="3206" y="538"/>
                  </a:lnTo>
                  <a:lnTo>
                    <a:pt x="3210" y="538"/>
                  </a:lnTo>
                  <a:lnTo>
                    <a:pt x="3216" y="538"/>
                  </a:lnTo>
                  <a:lnTo>
                    <a:pt x="3225" y="538"/>
                  </a:lnTo>
                  <a:lnTo>
                    <a:pt x="3234" y="538"/>
                  </a:lnTo>
                  <a:lnTo>
                    <a:pt x="3237" y="541"/>
                  </a:lnTo>
                  <a:lnTo>
                    <a:pt x="3243" y="544"/>
                  </a:lnTo>
                  <a:lnTo>
                    <a:pt x="3246" y="547"/>
                  </a:lnTo>
                  <a:lnTo>
                    <a:pt x="3249" y="547"/>
                  </a:lnTo>
                  <a:lnTo>
                    <a:pt x="3255" y="550"/>
                  </a:lnTo>
                  <a:lnTo>
                    <a:pt x="3261" y="553"/>
                  </a:lnTo>
                  <a:lnTo>
                    <a:pt x="3264" y="556"/>
                  </a:lnTo>
                  <a:lnTo>
                    <a:pt x="3267" y="559"/>
                  </a:lnTo>
                  <a:lnTo>
                    <a:pt x="3267" y="562"/>
                  </a:lnTo>
                  <a:lnTo>
                    <a:pt x="3270" y="568"/>
                  </a:lnTo>
                  <a:lnTo>
                    <a:pt x="3273" y="574"/>
                  </a:lnTo>
                  <a:lnTo>
                    <a:pt x="3276" y="577"/>
                  </a:lnTo>
                  <a:lnTo>
                    <a:pt x="3285" y="580"/>
                  </a:lnTo>
                  <a:lnTo>
                    <a:pt x="3288" y="580"/>
                  </a:lnTo>
                  <a:lnTo>
                    <a:pt x="3294" y="580"/>
                  </a:lnTo>
                  <a:lnTo>
                    <a:pt x="3301" y="580"/>
                  </a:lnTo>
                  <a:lnTo>
                    <a:pt x="3301" y="580"/>
                  </a:lnTo>
                  <a:lnTo>
                    <a:pt x="3304" y="571"/>
                  </a:lnTo>
                  <a:lnTo>
                    <a:pt x="3304" y="568"/>
                  </a:lnTo>
                  <a:lnTo>
                    <a:pt x="3304" y="568"/>
                  </a:lnTo>
                  <a:lnTo>
                    <a:pt x="3304" y="565"/>
                  </a:lnTo>
                  <a:lnTo>
                    <a:pt x="3307" y="574"/>
                  </a:lnTo>
                  <a:lnTo>
                    <a:pt x="3307" y="574"/>
                  </a:lnTo>
                  <a:lnTo>
                    <a:pt x="3307" y="577"/>
                  </a:lnTo>
                  <a:lnTo>
                    <a:pt x="3307" y="580"/>
                  </a:lnTo>
                  <a:lnTo>
                    <a:pt x="3307" y="580"/>
                  </a:lnTo>
                  <a:lnTo>
                    <a:pt x="3313" y="580"/>
                  </a:lnTo>
                  <a:lnTo>
                    <a:pt x="3316" y="580"/>
                  </a:lnTo>
                  <a:lnTo>
                    <a:pt x="3322" y="580"/>
                  </a:lnTo>
                  <a:lnTo>
                    <a:pt x="3325" y="577"/>
                  </a:lnTo>
                  <a:lnTo>
                    <a:pt x="3322" y="577"/>
                  </a:lnTo>
                  <a:lnTo>
                    <a:pt x="3322" y="568"/>
                  </a:lnTo>
                  <a:lnTo>
                    <a:pt x="3322" y="565"/>
                  </a:lnTo>
                  <a:lnTo>
                    <a:pt x="3322" y="565"/>
                  </a:lnTo>
                  <a:lnTo>
                    <a:pt x="3322" y="556"/>
                  </a:lnTo>
                  <a:lnTo>
                    <a:pt x="3322" y="553"/>
                  </a:lnTo>
                  <a:lnTo>
                    <a:pt x="3322" y="547"/>
                  </a:lnTo>
                  <a:lnTo>
                    <a:pt x="3319" y="541"/>
                  </a:lnTo>
                  <a:lnTo>
                    <a:pt x="3316" y="541"/>
                  </a:lnTo>
                  <a:lnTo>
                    <a:pt x="3310" y="544"/>
                  </a:lnTo>
                  <a:lnTo>
                    <a:pt x="3310" y="544"/>
                  </a:lnTo>
                  <a:lnTo>
                    <a:pt x="3307" y="544"/>
                  </a:lnTo>
                  <a:lnTo>
                    <a:pt x="3307" y="547"/>
                  </a:lnTo>
                  <a:lnTo>
                    <a:pt x="3307" y="550"/>
                  </a:lnTo>
                  <a:lnTo>
                    <a:pt x="3304" y="547"/>
                  </a:lnTo>
                  <a:lnTo>
                    <a:pt x="3304" y="544"/>
                  </a:lnTo>
                  <a:lnTo>
                    <a:pt x="3304" y="541"/>
                  </a:lnTo>
                  <a:lnTo>
                    <a:pt x="3304" y="541"/>
                  </a:lnTo>
                  <a:lnTo>
                    <a:pt x="3307" y="538"/>
                  </a:lnTo>
                  <a:lnTo>
                    <a:pt x="3313" y="535"/>
                  </a:lnTo>
                  <a:lnTo>
                    <a:pt x="3316" y="532"/>
                  </a:lnTo>
                  <a:lnTo>
                    <a:pt x="3310" y="532"/>
                  </a:lnTo>
                  <a:lnTo>
                    <a:pt x="3307" y="532"/>
                  </a:lnTo>
                  <a:lnTo>
                    <a:pt x="3304" y="526"/>
                  </a:lnTo>
                  <a:lnTo>
                    <a:pt x="3304" y="526"/>
                  </a:lnTo>
                  <a:lnTo>
                    <a:pt x="3294" y="523"/>
                  </a:lnTo>
                  <a:lnTo>
                    <a:pt x="3294" y="523"/>
                  </a:lnTo>
                  <a:lnTo>
                    <a:pt x="3288" y="520"/>
                  </a:lnTo>
                  <a:lnTo>
                    <a:pt x="3279" y="517"/>
                  </a:lnTo>
                  <a:lnTo>
                    <a:pt x="3276" y="514"/>
                  </a:lnTo>
                  <a:lnTo>
                    <a:pt x="3267" y="511"/>
                  </a:lnTo>
                  <a:lnTo>
                    <a:pt x="3264" y="508"/>
                  </a:lnTo>
                  <a:lnTo>
                    <a:pt x="3261" y="504"/>
                  </a:lnTo>
                  <a:lnTo>
                    <a:pt x="3258" y="504"/>
                  </a:lnTo>
                  <a:lnTo>
                    <a:pt x="3255" y="508"/>
                  </a:lnTo>
                  <a:lnTo>
                    <a:pt x="3249" y="508"/>
                  </a:lnTo>
                  <a:lnTo>
                    <a:pt x="3246" y="508"/>
                  </a:lnTo>
                  <a:lnTo>
                    <a:pt x="3249" y="504"/>
                  </a:lnTo>
                  <a:lnTo>
                    <a:pt x="3255" y="504"/>
                  </a:lnTo>
                  <a:lnTo>
                    <a:pt x="3258" y="501"/>
                  </a:lnTo>
                  <a:lnTo>
                    <a:pt x="3258" y="498"/>
                  </a:lnTo>
                  <a:lnTo>
                    <a:pt x="3255" y="489"/>
                  </a:lnTo>
                  <a:lnTo>
                    <a:pt x="3255" y="486"/>
                  </a:lnTo>
                  <a:lnTo>
                    <a:pt x="3255" y="486"/>
                  </a:lnTo>
                  <a:lnTo>
                    <a:pt x="3252" y="486"/>
                  </a:lnTo>
                  <a:lnTo>
                    <a:pt x="3246" y="489"/>
                  </a:lnTo>
                  <a:lnTo>
                    <a:pt x="3243" y="489"/>
                  </a:lnTo>
                  <a:lnTo>
                    <a:pt x="3237" y="492"/>
                  </a:lnTo>
                  <a:lnTo>
                    <a:pt x="3228" y="495"/>
                  </a:lnTo>
                  <a:lnTo>
                    <a:pt x="3225" y="495"/>
                  </a:lnTo>
                  <a:lnTo>
                    <a:pt x="3222" y="495"/>
                  </a:lnTo>
                  <a:lnTo>
                    <a:pt x="3219" y="495"/>
                  </a:lnTo>
                  <a:lnTo>
                    <a:pt x="3216" y="495"/>
                  </a:lnTo>
                  <a:lnTo>
                    <a:pt x="3225" y="492"/>
                  </a:lnTo>
                  <a:lnTo>
                    <a:pt x="3228" y="492"/>
                  </a:lnTo>
                  <a:lnTo>
                    <a:pt x="3234" y="489"/>
                  </a:lnTo>
                  <a:lnTo>
                    <a:pt x="3246" y="486"/>
                  </a:lnTo>
                  <a:lnTo>
                    <a:pt x="3249" y="483"/>
                  </a:lnTo>
                  <a:lnTo>
                    <a:pt x="3252" y="483"/>
                  </a:lnTo>
                  <a:lnTo>
                    <a:pt x="3255" y="480"/>
                  </a:lnTo>
                  <a:lnTo>
                    <a:pt x="3258" y="480"/>
                  </a:lnTo>
                  <a:lnTo>
                    <a:pt x="3261" y="486"/>
                  </a:lnTo>
                  <a:lnTo>
                    <a:pt x="3264" y="495"/>
                  </a:lnTo>
                  <a:lnTo>
                    <a:pt x="3270" y="501"/>
                  </a:lnTo>
                  <a:lnTo>
                    <a:pt x="3276" y="504"/>
                  </a:lnTo>
                  <a:lnTo>
                    <a:pt x="3279" y="508"/>
                  </a:lnTo>
                  <a:lnTo>
                    <a:pt x="3288" y="511"/>
                  </a:lnTo>
                  <a:lnTo>
                    <a:pt x="3301" y="514"/>
                  </a:lnTo>
                  <a:lnTo>
                    <a:pt x="3304" y="517"/>
                  </a:lnTo>
                  <a:lnTo>
                    <a:pt x="3307" y="517"/>
                  </a:lnTo>
                  <a:lnTo>
                    <a:pt x="3310" y="514"/>
                  </a:lnTo>
                  <a:lnTo>
                    <a:pt x="3307" y="508"/>
                  </a:lnTo>
                  <a:lnTo>
                    <a:pt x="3313" y="508"/>
                  </a:lnTo>
                  <a:lnTo>
                    <a:pt x="3313" y="498"/>
                  </a:lnTo>
                  <a:lnTo>
                    <a:pt x="3313" y="495"/>
                  </a:lnTo>
                  <a:lnTo>
                    <a:pt x="3313" y="486"/>
                  </a:lnTo>
                  <a:lnTo>
                    <a:pt x="3310" y="483"/>
                  </a:lnTo>
                  <a:lnTo>
                    <a:pt x="3304" y="483"/>
                  </a:lnTo>
                  <a:lnTo>
                    <a:pt x="3297" y="480"/>
                  </a:lnTo>
                  <a:lnTo>
                    <a:pt x="3294" y="477"/>
                  </a:lnTo>
                  <a:lnTo>
                    <a:pt x="3288" y="474"/>
                  </a:lnTo>
                  <a:lnTo>
                    <a:pt x="3282" y="474"/>
                  </a:lnTo>
                  <a:lnTo>
                    <a:pt x="3279" y="471"/>
                  </a:lnTo>
                  <a:lnTo>
                    <a:pt x="3273" y="468"/>
                  </a:lnTo>
                  <a:lnTo>
                    <a:pt x="3270" y="468"/>
                  </a:lnTo>
                  <a:lnTo>
                    <a:pt x="3261" y="465"/>
                  </a:lnTo>
                  <a:lnTo>
                    <a:pt x="3249" y="468"/>
                  </a:lnTo>
                  <a:lnTo>
                    <a:pt x="3246" y="468"/>
                  </a:lnTo>
                  <a:lnTo>
                    <a:pt x="3243" y="471"/>
                  </a:lnTo>
                  <a:lnTo>
                    <a:pt x="3231" y="474"/>
                  </a:lnTo>
                  <a:lnTo>
                    <a:pt x="3225" y="474"/>
                  </a:lnTo>
                  <a:lnTo>
                    <a:pt x="3222" y="477"/>
                  </a:lnTo>
                  <a:lnTo>
                    <a:pt x="3216" y="477"/>
                  </a:lnTo>
                  <a:lnTo>
                    <a:pt x="3206" y="477"/>
                  </a:lnTo>
                  <a:lnTo>
                    <a:pt x="3206" y="477"/>
                  </a:lnTo>
                  <a:lnTo>
                    <a:pt x="3200" y="480"/>
                  </a:lnTo>
                  <a:lnTo>
                    <a:pt x="3200" y="480"/>
                  </a:lnTo>
                  <a:lnTo>
                    <a:pt x="3200" y="480"/>
                  </a:lnTo>
                  <a:lnTo>
                    <a:pt x="3197" y="477"/>
                  </a:lnTo>
                  <a:lnTo>
                    <a:pt x="3197" y="477"/>
                  </a:lnTo>
                  <a:lnTo>
                    <a:pt x="3200" y="477"/>
                  </a:lnTo>
                  <a:lnTo>
                    <a:pt x="3203" y="477"/>
                  </a:lnTo>
                  <a:lnTo>
                    <a:pt x="3206" y="477"/>
                  </a:lnTo>
                  <a:lnTo>
                    <a:pt x="3213" y="477"/>
                  </a:lnTo>
                  <a:lnTo>
                    <a:pt x="3216" y="477"/>
                  </a:lnTo>
                  <a:lnTo>
                    <a:pt x="3216" y="474"/>
                  </a:lnTo>
                  <a:lnTo>
                    <a:pt x="3219" y="474"/>
                  </a:lnTo>
                  <a:lnTo>
                    <a:pt x="3219" y="471"/>
                  </a:lnTo>
                  <a:lnTo>
                    <a:pt x="3206" y="468"/>
                  </a:lnTo>
                  <a:lnTo>
                    <a:pt x="3203" y="465"/>
                  </a:lnTo>
                  <a:lnTo>
                    <a:pt x="3210" y="468"/>
                  </a:lnTo>
                  <a:lnTo>
                    <a:pt x="3213" y="468"/>
                  </a:lnTo>
                  <a:lnTo>
                    <a:pt x="3222" y="471"/>
                  </a:lnTo>
                  <a:lnTo>
                    <a:pt x="3228" y="474"/>
                  </a:lnTo>
                  <a:lnTo>
                    <a:pt x="3228" y="474"/>
                  </a:lnTo>
                  <a:lnTo>
                    <a:pt x="3237" y="471"/>
                  </a:lnTo>
                  <a:lnTo>
                    <a:pt x="3237" y="471"/>
                  </a:lnTo>
                  <a:lnTo>
                    <a:pt x="3243" y="468"/>
                  </a:lnTo>
                  <a:lnTo>
                    <a:pt x="3246" y="465"/>
                  </a:lnTo>
                  <a:lnTo>
                    <a:pt x="3252" y="465"/>
                  </a:lnTo>
                  <a:lnTo>
                    <a:pt x="3255" y="462"/>
                  </a:lnTo>
                  <a:lnTo>
                    <a:pt x="3255" y="462"/>
                  </a:lnTo>
                  <a:lnTo>
                    <a:pt x="3252" y="459"/>
                  </a:lnTo>
                  <a:lnTo>
                    <a:pt x="3246" y="453"/>
                  </a:lnTo>
                  <a:lnTo>
                    <a:pt x="3243" y="450"/>
                  </a:lnTo>
                  <a:lnTo>
                    <a:pt x="3240" y="450"/>
                  </a:lnTo>
                  <a:lnTo>
                    <a:pt x="3240" y="450"/>
                  </a:lnTo>
                  <a:lnTo>
                    <a:pt x="3243" y="450"/>
                  </a:lnTo>
                  <a:lnTo>
                    <a:pt x="3249" y="453"/>
                  </a:lnTo>
                  <a:lnTo>
                    <a:pt x="3252" y="456"/>
                  </a:lnTo>
                  <a:lnTo>
                    <a:pt x="3255" y="459"/>
                  </a:lnTo>
                  <a:lnTo>
                    <a:pt x="3258" y="459"/>
                  </a:lnTo>
                  <a:lnTo>
                    <a:pt x="3261" y="459"/>
                  </a:lnTo>
                  <a:lnTo>
                    <a:pt x="3261" y="459"/>
                  </a:lnTo>
                  <a:lnTo>
                    <a:pt x="3264" y="456"/>
                  </a:lnTo>
                  <a:lnTo>
                    <a:pt x="3270" y="453"/>
                  </a:lnTo>
                  <a:lnTo>
                    <a:pt x="3276" y="462"/>
                  </a:lnTo>
                  <a:lnTo>
                    <a:pt x="3288" y="468"/>
                  </a:lnTo>
                  <a:lnTo>
                    <a:pt x="3294" y="468"/>
                  </a:lnTo>
                  <a:lnTo>
                    <a:pt x="3307" y="471"/>
                  </a:lnTo>
                  <a:lnTo>
                    <a:pt x="3310" y="471"/>
                  </a:lnTo>
                  <a:lnTo>
                    <a:pt x="3316" y="468"/>
                  </a:lnTo>
                  <a:lnTo>
                    <a:pt x="3325" y="465"/>
                  </a:lnTo>
                  <a:lnTo>
                    <a:pt x="3328" y="465"/>
                  </a:lnTo>
                  <a:lnTo>
                    <a:pt x="3343" y="465"/>
                  </a:lnTo>
                  <a:lnTo>
                    <a:pt x="3346" y="462"/>
                  </a:lnTo>
                  <a:lnTo>
                    <a:pt x="3346" y="456"/>
                  </a:lnTo>
                  <a:lnTo>
                    <a:pt x="3349" y="450"/>
                  </a:lnTo>
                  <a:lnTo>
                    <a:pt x="3349" y="450"/>
                  </a:lnTo>
                  <a:lnTo>
                    <a:pt x="3334" y="444"/>
                  </a:lnTo>
                  <a:lnTo>
                    <a:pt x="3328" y="444"/>
                  </a:lnTo>
                  <a:lnTo>
                    <a:pt x="3316" y="444"/>
                  </a:lnTo>
                  <a:lnTo>
                    <a:pt x="3313" y="444"/>
                  </a:lnTo>
                  <a:lnTo>
                    <a:pt x="3310" y="441"/>
                  </a:lnTo>
                  <a:lnTo>
                    <a:pt x="3307" y="441"/>
                  </a:lnTo>
                  <a:lnTo>
                    <a:pt x="3307" y="438"/>
                  </a:lnTo>
                  <a:lnTo>
                    <a:pt x="3307" y="438"/>
                  </a:lnTo>
                  <a:lnTo>
                    <a:pt x="3310" y="435"/>
                  </a:lnTo>
                  <a:lnTo>
                    <a:pt x="3310" y="435"/>
                  </a:lnTo>
                  <a:lnTo>
                    <a:pt x="3310" y="432"/>
                  </a:lnTo>
                  <a:lnTo>
                    <a:pt x="3310" y="432"/>
                  </a:lnTo>
                  <a:lnTo>
                    <a:pt x="3307" y="432"/>
                  </a:lnTo>
                  <a:lnTo>
                    <a:pt x="3307" y="432"/>
                  </a:lnTo>
                  <a:lnTo>
                    <a:pt x="3310" y="429"/>
                  </a:lnTo>
                  <a:lnTo>
                    <a:pt x="3316" y="425"/>
                  </a:lnTo>
                  <a:lnTo>
                    <a:pt x="3316" y="425"/>
                  </a:lnTo>
                  <a:lnTo>
                    <a:pt x="3316" y="419"/>
                  </a:lnTo>
                  <a:lnTo>
                    <a:pt x="3316" y="419"/>
                  </a:lnTo>
                  <a:lnTo>
                    <a:pt x="3319" y="422"/>
                  </a:lnTo>
                  <a:lnTo>
                    <a:pt x="3319" y="429"/>
                  </a:lnTo>
                  <a:lnTo>
                    <a:pt x="3316" y="432"/>
                  </a:lnTo>
                  <a:lnTo>
                    <a:pt x="3322" y="438"/>
                  </a:lnTo>
                  <a:lnTo>
                    <a:pt x="3331" y="438"/>
                  </a:lnTo>
                  <a:lnTo>
                    <a:pt x="3343" y="438"/>
                  </a:lnTo>
                  <a:lnTo>
                    <a:pt x="3352" y="435"/>
                  </a:lnTo>
                  <a:lnTo>
                    <a:pt x="3349" y="432"/>
                  </a:lnTo>
                  <a:lnTo>
                    <a:pt x="3355" y="432"/>
                  </a:lnTo>
                  <a:lnTo>
                    <a:pt x="3364" y="432"/>
                  </a:lnTo>
                  <a:lnTo>
                    <a:pt x="3367" y="432"/>
                  </a:lnTo>
                  <a:lnTo>
                    <a:pt x="3370" y="432"/>
                  </a:lnTo>
                  <a:lnTo>
                    <a:pt x="3370" y="432"/>
                  </a:lnTo>
                  <a:lnTo>
                    <a:pt x="3370" y="429"/>
                  </a:lnTo>
                  <a:lnTo>
                    <a:pt x="3373" y="425"/>
                  </a:lnTo>
                  <a:lnTo>
                    <a:pt x="3373" y="422"/>
                  </a:lnTo>
                  <a:lnTo>
                    <a:pt x="3370" y="419"/>
                  </a:lnTo>
                  <a:lnTo>
                    <a:pt x="3367" y="419"/>
                  </a:lnTo>
                  <a:lnTo>
                    <a:pt x="3364" y="416"/>
                  </a:lnTo>
                  <a:lnTo>
                    <a:pt x="3361" y="407"/>
                  </a:lnTo>
                  <a:lnTo>
                    <a:pt x="3355" y="404"/>
                  </a:lnTo>
                  <a:lnTo>
                    <a:pt x="3352" y="401"/>
                  </a:lnTo>
                  <a:lnTo>
                    <a:pt x="3346" y="404"/>
                  </a:lnTo>
                  <a:lnTo>
                    <a:pt x="3346" y="407"/>
                  </a:lnTo>
                  <a:lnTo>
                    <a:pt x="3343" y="413"/>
                  </a:lnTo>
                  <a:lnTo>
                    <a:pt x="3337" y="416"/>
                  </a:lnTo>
                  <a:lnTo>
                    <a:pt x="3334" y="416"/>
                  </a:lnTo>
                  <a:lnTo>
                    <a:pt x="3334" y="416"/>
                  </a:lnTo>
                  <a:lnTo>
                    <a:pt x="3337" y="413"/>
                  </a:lnTo>
                  <a:lnTo>
                    <a:pt x="3337" y="413"/>
                  </a:lnTo>
                  <a:lnTo>
                    <a:pt x="3340" y="410"/>
                  </a:lnTo>
                  <a:lnTo>
                    <a:pt x="3340" y="407"/>
                  </a:lnTo>
                  <a:lnTo>
                    <a:pt x="3337" y="401"/>
                  </a:lnTo>
                  <a:lnTo>
                    <a:pt x="3337" y="398"/>
                  </a:lnTo>
                  <a:lnTo>
                    <a:pt x="3334" y="398"/>
                  </a:lnTo>
                  <a:lnTo>
                    <a:pt x="3334" y="398"/>
                  </a:lnTo>
                  <a:lnTo>
                    <a:pt x="3331" y="398"/>
                  </a:lnTo>
                  <a:lnTo>
                    <a:pt x="3325" y="401"/>
                  </a:lnTo>
                  <a:lnTo>
                    <a:pt x="3322" y="404"/>
                  </a:lnTo>
                  <a:lnTo>
                    <a:pt x="3322" y="404"/>
                  </a:lnTo>
                  <a:lnTo>
                    <a:pt x="3319" y="404"/>
                  </a:lnTo>
                  <a:lnTo>
                    <a:pt x="3316" y="401"/>
                  </a:lnTo>
                  <a:lnTo>
                    <a:pt x="3313" y="398"/>
                  </a:lnTo>
                  <a:lnTo>
                    <a:pt x="3310" y="398"/>
                  </a:lnTo>
                  <a:lnTo>
                    <a:pt x="3316" y="401"/>
                  </a:lnTo>
                  <a:lnTo>
                    <a:pt x="3322" y="401"/>
                  </a:lnTo>
                  <a:lnTo>
                    <a:pt x="3328" y="398"/>
                  </a:lnTo>
                  <a:lnTo>
                    <a:pt x="3331" y="395"/>
                  </a:lnTo>
                  <a:lnTo>
                    <a:pt x="3334" y="395"/>
                  </a:lnTo>
                  <a:lnTo>
                    <a:pt x="3337" y="395"/>
                  </a:lnTo>
                  <a:lnTo>
                    <a:pt x="3346" y="389"/>
                  </a:lnTo>
                  <a:lnTo>
                    <a:pt x="3352" y="389"/>
                  </a:lnTo>
                  <a:lnTo>
                    <a:pt x="3355" y="392"/>
                  </a:lnTo>
                  <a:lnTo>
                    <a:pt x="3358" y="392"/>
                  </a:lnTo>
                  <a:lnTo>
                    <a:pt x="3361" y="395"/>
                  </a:lnTo>
                  <a:lnTo>
                    <a:pt x="3364" y="395"/>
                  </a:lnTo>
                  <a:lnTo>
                    <a:pt x="3367" y="395"/>
                  </a:lnTo>
                  <a:lnTo>
                    <a:pt x="3367" y="392"/>
                  </a:lnTo>
                  <a:lnTo>
                    <a:pt x="3370" y="389"/>
                  </a:lnTo>
                  <a:lnTo>
                    <a:pt x="3370" y="386"/>
                  </a:lnTo>
                  <a:lnTo>
                    <a:pt x="3367" y="380"/>
                  </a:lnTo>
                  <a:lnTo>
                    <a:pt x="3367" y="377"/>
                  </a:lnTo>
                  <a:lnTo>
                    <a:pt x="3367" y="377"/>
                  </a:lnTo>
                  <a:lnTo>
                    <a:pt x="3367" y="374"/>
                  </a:lnTo>
                  <a:lnTo>
                    <a:pt x="3367" y="374"/>
                  </a:lnTo>
                  <a:lnTo>
                    <a:pt x="3367" y="371"/>
                  </a:lnTo>
                  <a:lnTo>
                    <a:pt x="3364" y="368"/>
                  </a:lnTo>
                  <a:lnTo>
                    <a:pt x="3361" y="365"/>
                  </a:lnTo>
                  <a:lnTo>
                    <a:pt x="3358" y="359"/>
                  </a:lnTo>
                  <a:lnTo>
                    <a:pt x="3358" y="356"/>
                  </a:lnTo>
                  <a:lnTo>
                    <a:pt x="3355" y="350"/>
                  </a:lnTo>
                  <a:lnTo>
                    <a:pt x="3349" y="350"/>
                  </a:lnTo>
                  <a:lnTo>
                    <a:pt x="3346" y="350"/>
                  </a:lnTo>
                  <a:lnTo>
                    <a:pt x="3343" y="350"/>
                  </a:lnTo>
                  <a:lnTo>
                    <a:pt x="3340" y="346"/>
                  </a:lnTo>
                  <a:lnTo>
                    <a:pt x="3337" y="346"/>
                  </a:lnTo>
                  <a:lnTo>
                    <a:pt x="3331" y="350"/>
                  </a:lnTo>
                  <a:lnTo>
                    <a:pt x="3325" y="350"/>
                  </a:lnTo>
                  <a:lnTo>
                    <a:pt x="3325" y="346"/>
                  </a:lnTo>
                  <a:lnTo>
                    <a:pt x="3322" y="346"/>
                  </a:lnTo>
                  <a:lnTo>
                    <a:pt x="3319" y="343"/>
                  </a:lnTo>
                  <a:lnTo>
                    <a:pt x="3316" y="334"/>
                  </a:lnTo>
                  <a:lnTo>
                    <a:pt x="3313" y="334"/>
                  </a:lnTo>
                  <a:lnTo>
                    <a:pt x="3307" y="334"/>
                  </a:lnTo>
                  <a:lnTo>
                    <a:pt x="3307" y="334"/>
                  </a:lnTo>
                  <a:lnTo>
                    <a:pt x="3304" y="331"/>
                  </a:lnTo>
                  <a:lnTo>
                    <a:pt x="3301" y="331"/>
                  </a:lnTo>
                  <a:lnTo>
                    <a:pt x="3301" y="328"/>
                  </a:lnTo>
                  <a:lnTo>
                    <a:pt x="3304" y="328"/>
                  </a:lnTo>
                  <a:lnTo>
                    <a:pt x="3307" y="325"/>
                  </a:lnTo>
                  <a:lnTo>
                    <a:pt x="3310" y="325"/>
                  </a:lnTo>
                  <a:lnTo>
                    <a:pt x="3316" y="328"/>
                  </a:lnTo>
                  <a:lnTo>
                    <a:pt x="3319" y="331"/>
                  </a:lnTo>
                  <a:lnTo>
                    <a:pt x="3322" y="331"/>
                  </a:lnTo>
                  <a:lnTo>
                    <a:pt x="3337" y="322"/>
                  </a:lnTo>
                  <a:lnTo>
                    <a:pt x="3337" y="322"/>
                  </a:lnTo>
                  <a:lnTo>
                    <a:pt x="3346" y="319"/>
                  </a:lnTo>
                  <a:lnTo>
                    <a:pt x="3355" y="319"/>
                  </a:lnTo>
                  <a:lnTo>
                    <a:pt x="3358" y="319"/>
                  </a:lnTo>
                  <a:lnTo>
                    <a:pt x="3367" y="322"/>
                  </a:lnTo>
                  <a:lnTo>
                    <a:pt x="3373" y="322"/>
                  </a:lnTo>
                  <a:lnTo>
                    <a:pt x="3376" y="325"/>
                  </a:lnTo>
                  <a:lnTo>
                    <a:pt x="3379" y="325"/>
                  </a:lnTo>
                  <a:lnTo>
                    <a:pt x="3382" y="325"/>
                  </a:lnTo>
                  <a:lnTo>
                    <a:pt x="3385" y="325"/>
                  </a:lnTo>
                  <a:lnTo>
                    <a:pt x="3388" y="325"/>
                  </a:lnTo>
                  <a:lnTo>
                    <a:pt x="3388" y="322"/>
                  </a:lnTo>
                  <a:lnTo>
                    <a:pt x="3392" y="319"/>
                  </a:lnTo>
                  <a:lnTo>
                    <a:pt x="3392" y="316"/>
                  </a:lnTo>
                  <a:lnTo>
                    <a:pt x="3392" y="310"/>
                  </a:lnTo>
                  <a:lnTo>
                    <a:pt x="3392" y="307"/>
                  </a:lnTo>
                  <a:lnTo>
                    <a:pt x="3388" y="304"/>
                  </a:lnTo>
                  <a:lnTo>
                    <a:pt x="3385" y="304"/>
                  </a:lnTo>
                  <a:lnTo>
                    <a:pt x="3379" y="304"/>
                  </a:lnTo>
                  <a:lnTo>
                    <a:pt x="3373" y="307"/>
                  </a:lnTo>
                  <a:lnTo>
                    <a:pt x="3370" y="307"/>
                  </a:lnTo>
                  <a:lnTo>
                    <a:pt x="3367" y="307"/>
                  </a:lnTo>
                  <a:lnTo>
                    <a:pt x="3364" y="304"/>
                  </a:lnTo>
                  <a:lnTo>
                    <a:pt x="3361" y="301"/>
                  </a:lnTo>
                  <a:lnTo>
                    <a:pt x="3352" y="301"/>
                  </a:lnTo>
                  <a:lnTo>
                    <a:pt x="3346" y="298"/>
                  </a:lnTo>
                  <a:lnTo>
                    <a:pt x="3343" y="289"/>
                  </a:lnTo>
                  <a:lnTo>
                    <a:pt x="3346" y="286"/>
                  </a:lnTo>
                  <a:lnTo>
                    <a:pt x="3352" y="286"/>
                  </a:lnTo>
                  <a:lnTo>
                    <a:pt x="3358" y="286"/>
                  </a:lnTo>
                  <a:lnTo>
                    <a:pt x="3367" y="292"/>
                  </a:lnTo>
                  <a:lnTo>
                    <a:pt x="3367" y="292"/>
                  </a:lnTo>
                  <a:lnTo>
                    <a:pt x="3370" y="292"/>
                  </a:lnTo>
                  <a:lnTo>
                    <a:pt x="3370" y="289"/>
                  </a:lnTo>
                  <a:lnTo>
                    <a:pt x="3367" y="286"/>
                  </a:lnTo>
                  <a:lnTo>
                    <a:pt x="3367" y="286"/>
                  </a:lnTo>
                  <a:lnTo>
                    <a:pt x="3361" y="283"/>
                  </a:lnTo>
                  <a:lnTo>
                    <a:pt x="3355" y="280"/>
                  </a:lnTo>
                  <a:lnTo>
                    <a:pt x="3349" y="280"/>
                  </a:lnTo>
                  <a:lnTo>
                    <a:pt x="3343" y="277"/>
                  </a:lnTo>
                  <a:lnTo>
                    <a:pt x="3337" y="277"/>
                  </a:lnTo>
                  <a:lnTo>
                    <a:pt x="3331" y="280"/>
                  </a:lnTo>
                  <a:lnTo>
                    <a:pt x="3328" y="286"/>
                  </a:lnTo>
                  <a:lnTo>
                    <a:pt x="3322" y="289"/>
                  </a:lnTo>
                  <a:lnTo>
                    <a:pt x="3319" y="286"/>
                  </a:lnTo>
                  <a:lnTo>
                    <a:pt x="3319" y="283"/>
                  </a:lnTo>
                  <a:lnTo>
                    <a:pt x="3322" y="277"/>
                  </a:lnTo>
                  <a:lnTo>
                    <a:pt x="3325" y="274"/>
                  </a:lnTo>
                  <a:lnTo>
                    <a:pt x="3328" y="268"/>
                  </a:lnTo>
                  <a:lnTo>
                    <a:pt x="3328" y="264"/>
                  </a:lnTo>
                  <a:lnTo>
                    <a:pt x="3331" y="258"/>
                  </a:lnTo>
                  <a:lnTo>
                    <a:pt x="3331" y="255"/>
                  </a:lnTo>
                  <a:lnTo>
                    <a:pt x="3337" y="246"/>
                  </a:lnTo>
                  <a:lnTo>
                    <a:pt x="3337" y="246"/>
                  </a:lnTo>
                  <a:lnTo>
                    <a:pt x="3331" y="243"/>
                  </a:lnTo>
                  <a:lnTo>
                    <a:pt x="3331" y="243"/>
                  </a:lnTo>
                  <a:lnTo>
                    <a:pt x="3343" y="237"/>
                  </a:lnTo>
                  <a:lnTo>
                    <a:pt x="3349" y="234"/>
                  </a:lnTo>
                  <a:lnTo>
                    <a:pt x="3352" y="234"/>
                  </a:lnTo>
                  <a:lnTo>
                    <a:pt x="3355" y="234"/>
                  </a:lnTo>
                  <a:lnTo>
                    <a:pt x="3355" y="234"/>
                  </a:lnTo>
                  <a:lnTo>
                    <a:pt x="3358" y="231"/>
                  </a:lnTo>
                  <a:lnTo>
                    <a:pt x="3358" y="228"/>
                  </a:lnTo>
                  <a:lnTo>
                    <a:pt x="3361" y="225"/>
                  </a:lnTo>
                  <a:lnTo>
                    <a:pt x="3361" y="225"/>
                  </a:lnTo>
                  <a:lnTo>
                    <a:pt x="3361" y="225"/>
                  </a:lnTo>
                  <a:lnTo>
                    <a:pt x="3370" y="222"/>
                  </a:lnTo>
                  <a:lnTo>
                    <a:pt x="3376" y="219"/>
                  </a:lnTo>
                  <a:lnTo>
                    <a:pt x="3376" y="219"/>
                  </a:lnTo>
                  <a:lnTo>
                    <a:pt x="3376" y="216"/>
                  </a:lnTo>
                  <a:lnTo>
                    <a:pt x="3376" y="216"/>
                  </a:lnTo>
                  <a:lnTo>
                    <a:pt x="3376" y="213"/>
                  </a:lnTo>
                  <a:lnTo>
                    <a:pt x="3373" y="213"/>
                  </a:lnTo>
                  <a:lnTo>
                    <a:pt x="3373" y="210"/>
                  </a:lnTo>
                  <a:lnTo>
                    <a:pt x="3370" y="210"/>
                  </a:lnTo>
                  <a:lnTo>
                    <a:pt x="3367" y="210"/>
                  </a:lnTo>
                  <a:lnTo>
                    <a:pt x="3367" y="207"/>
                  </a:lnTo>
                  <a:lnTo>
                    <a:pt x="3367" y="204"/>
                  </a:lnTo>
                  <a:lnTo>
                    <a:pt x="3370" y="201"/>
                  </a:lnTo>
                  <a:lnTo>
                    <a:pt x="3370" y="198"/>
                  </a:lnTo>
                  <a:lnTo>
                    <a:pt x="3370" y="195"/>
                  </a:lnTo>
                  <a:lnTo>
                    <a:pt x="3370" y="192"/>
                  </a:lnTo>
                  <a:lnTo>
                    <a:pt x="3367" y="192"/>
                  </a:lnTo>
                  <a:lnTo>
                    <a:pt x="3367" y="192"/>
                  </a:lnTo>
                  <a:lnTo>
                    <a:pt x="3358" y="192"/>
                  </a:lnTo>
                  <a:lnTo>
                    <a:pt x="3355" y="192"/>
                  </a:lnTo>
                  <a:lnTo>
                    <a:pt x="3355" y="192"/>
                  </a:lnTo>
                  <a:lnTo>
                    <a:pt x="3352" y="189"/>
                  </a:lnTo>
                  <a:lnTo>
                    <a:pt x="3352" y="185"/>
                  </a:lnTo>
                  <a:lnTo>
                    <a:pt x="3352" y="182"/>
                  </a:lnTo>
                  <a:lnTo>
                    <a:pt x="3352" y="179"/>
                  </a:lnTo>
                  <a:lnTo>
                    <a:pt x="3355" y="176"/>
                  </a:lnTo>
                  <a:lnTo>
                    <a:pt x="3358" y="173"/>
                  </a:lnTo>
                  <a:lnTo>
                    <a:pt x="3367" y="167"/>
                  </a:lnTo>
                  <a:lnTo>
                    <a:pt x="3367" y="167"/>
                  </a:lnTo>
                  <a:lnTo>
                    <a:pt x="3373" y="167"/>
                  </a:lnTo>
                  <a:lnTo>
                    <a:pt x="3376" y="167"/>
                  </a:lnTo>
                  <a:lnTo>
                    <a:pt x="3382" y="170"/>
                  </a:lnTo>
                  <a:lnTo>
                    <a:pt x="3398" y="170"/>
                  </a:lnTo>
                  <a:lnTo>
                    <a:pt x="3404" y="170"/>
                  </a:lnTo>
                  <a:lnTo>
                    <a:pt x="3413" y="170"/>
                  </a:lnTo>
                  <a:lnTo>
                    <a:pt x="3416" y="170"/>
                  </a:lnTo>
                  <a:lnTo>
                    <a:pt x="3419" y="170"/>
                  </a:lnTo>
                  <a:lnTo>
                    <a:pt x="3422" y="170"/>
                  </a:lnTo>
                  <a:lnTo>
                    <a:pt x="3431" y="167"/>
                  </a:lnTo>
                  <a:lnTo>
                    <a:pt x="3437" y="164"/>
                  </a:lnTo>
                  <a:lnTo>
                    <a:pt x="3440" y="161"/>
                  </a:lnTo>
                  <a:lnTo>
                    <a:pt x="3440" y="158"/>
                  </a:lnTo>
                  <a:lnTo>
                    <a:pt x="3431" y="158"/>
                  </a:lnTo>
                  <a:lnTo>
                    <a:pt x="3428" y="155"/>
                  </a:lnTo>
                  <a:lnTo>
                    <a:pt x="3425" y="152"/>
                  </a:lnTo>
                  <a:lnTo>
                    <a:pt x="3434" y="149"/>
                  </a:lnTo>
                  <a:lnTo>
                    <a:pt x="3440" y="149"/>
                  </a:lnTo>
                  <a:lnTo>
                    <a:pt x="3449" y="149"/>
                  </a:lnTo>
                  <a:lnTo>
                    <a:pt x="3455" y="146"/>
                  </a:lnTo>
                  <a:lnTo>
                    <a:pt x="3470" y="143"/>
                  </a:lnTo>
                  <a:lnTo>
                    <a:pt x="3473" y="143"/>
                  </a:lnTo>
                  <a:lnTo>
                    <a:pt x="3476" y="140"/>
                  </a:lnTo>
                  <a:lnTo>
                    <a:pt x="3476" y="137"/>
                  </a:lnTo>
                  <a:lnTo>
                    <a:pt x="3476" y="137"/>
                  </a:lnTo>
                  <a:lnTo>
                    <a:pt x="3470" y="134"/>
                  </a:lnTo>
                  <a:lnTo>
                    <a:pt x="3473" y="131"/>
                  </a:lnTo>
                  <a:lnTo>
                    <a:pt x="3476" y="131"/>
                  </a:lnTo>
                  <a:lnTo>
                    <a:pt x="3486" y="131"/>
                  </a:lnTo>
                  <a:lnTo>
                    <a:pt x="3495" y="131"/>
                  </a:lnTo>
                  <a:lnTo>
                    <a:pt x="3501" y="128"/>
                  </a:lnTo>
                  <a:lnTo>
                    <a:pt x="3513" y="122"/>
                  </a:lnTo>
                  <a:lnTo>
                    <a:pt x="3519" y="116"/>
                  </a:lnTo>
                  <a:lnTo>
                    <a:pt x="3534" y="110"/>
                  </a:lnTo>
                  <a:lnTo>
                    <a:pt x="3537" y="110"/>
                  </a:lnTo>
                  <a:lnTo>
                    <a:pt x="3537" y="110"/>
                  </a:lnTo>
                  <a:lnTo>
                    <a:pt x="3534" y="106"/>
                  </a:lnTo>
                  <a:lnTo>
                    <a:pt x="3528" y="103"/>
                  </a:lnTo>
                  <a:lnTo>
                    <a:pt x="3519" y="100"/>
                  </a:lnTo>
                  <a:lnTo>
                    <a:pt x="3516" y="97"/>
                  </a:lnTo>
                  <a:lnTo>
                    <a:pt x="3504" y="97"/>
                  </a:lnTo>
                  <a:lnTo>
                    <a:pt x="3489" y="91"/>
                  </a:lnTo>
                  <a:lnTo>
                    <a:pt x="3476" y="91"/>
                  </a:lnTo>
                  <a:lnTo>
                    <a:pt x="3455" y="91"/>
                  </a:lnTo>
                  <a:lnTo>
                    <a:pt x="3452" y="91"/>
                  </a:lnTo>
                  <a:lnTo>
                    <a:pt x="3449" y="91"/>
                  </a:lnTo>
                  <a:lnTo>
                    <a:pt x="3440" y="94"/>
                  </a:lnTo>
                  <a:lnTo>
                    <a:pt x="3437" y="94"/>
                  </a:lnTo>
                  <a:lnTo>
                    <a:pt x="3434" y="94"/>
                  </a:lnTo>
                  <a:lnTo>
                    <a:pt x="3431" y="94"/>
                  </a:lnTo>
                  <a:lnTo>
                    <a:pt x="3428" y="100"/>
                  </a:lnTo>
                  <a:lnTo>
                    <a:pt x="3419" y="103"/>
                  </a:lnTo>
                  <a:lnTo>
                    <a:pt x="3416" y="110"/>
                  </a:lnTo>
                  <a:lnTo>
                    <a:pt x="3413" y="110"/>
                  </a:lnTo>
                  <a:lnTo>
                    <a:pt x="3410" y="113"/>
                  </a:lnTo>
                  <a:lnTo>
                    <a:pt x="3404" y="110"/>
                  </a:lnTo>
                  <a:lnTo>
                    <a:pt x="3398" y="110"/>
                  </a:lnTo>
                  <a:lnTo>
                    <a:pt x="3395" y="110"/>
                  </a:lnTo>
                  <a:lnTo>
                    <a:pt x="3388" y="106"/>
                  </a:lnTo>
                  <a:lnTo>
                    <a:pt x="3382" y="106"/>
                  </a:lnTo>
                  <a:lnTo>
                    <a:pt x="3373" y="106"/>
                  </a:lnTo>
                  <a:lnTo>
                    <a:pt x="3373" y="100"/>
                  </a:lnTo>
                  <a:lnTo>
                    <a:pt x="3364" y="100"/>
                  </a:lnTo>
                  <a:lnTo>
                    <a:pt x="3355" y="103"/>
                  </a:lnTo>
                  <a:lnTo>
                    <a:pt x="3340" y="116"/>
                  </a:lnTo>
                  <a:lnTo>
                    <a:pt x="3337" y="119"/>
                  </a:lnTo>
                  <a:lnTo>
                    <a:pt x="3331" y="122"/>
                  </a:lnTo>
                  <a:lnTo>
                    <a:pt x="3325" y="122"/>
                  </a:lnTo>
                  <a:lnTo>
                    <a:pt x="3316" y="128"/>
                  </a:lnTo>
                  <a:lnTo>
                    <a:pt x="3313" y="131"/>
                  </a:lnTo>
                  <a:lnTo>
                    <a:pt x="3297" y="137"/>
                  </a:lnTo>
                  <a:lnTo>
                    <a:pt x="3294" y="137"/>
                  </a:lnTo>
                  <a:lnTo>
                    <a:pt x="3294" y="140"/>
                  </a:lnTo>
                  <a:lnTo>
                    <a:pt x="3291" y="143"/>
                  </a:lnTo>
                  <a:lnTo>
                    <a:pt x="3288" y="143"/>
                  </a:lnTo>
                  <a:lnTo>
                    <a:pt x="3288" y="140"/>
                  </a:lnTo>
                  <a:lnTo>
                    <a:pt x="3291" y="134"/>
                  </a:lnTo>
                  <a:lnTo>
                    <a:pt x="3301" y="128"/>
                  </a:lnTo>
                  <a:lnTo>
                    <a:pt x="3307" y="125"/>
                  </a:lnTo>
                  <a:lnTo>
                    <a:pt x="3316" y="119"/>
                  </a:lnTo>
                  <a:lnTo>
                    <a:pt x="3319" y="116"/>
                  </a:lnTo>
                  <a:lnTo>
                    <a:pt x="3325" y="110"/>
                  </a:lnTo>
                  <a:lnTo>
                    <a:pt x="3331" y="103"/>
                  </a:lnTo>
                  <a:lnTo>
                    <a:pt x="3331" y="97"/>
                  </a:lnTo>
                  <a:lnTo>
                    <a:pt x="3331" y="91"/>
                  </a:lnTo>
                  <a:lnTo>
                    <a:pt x="3334" y="88"/>
                  </a:lnTo>
                  <a:lnTo>
                    <a:pt x="3331" y="85"/>
                  </a:lnTo>
                  <a:lnTo>
                    <a:pt x="3331" y="82"/>
                  </a:lnTo>
                  <a:lnTo>
                    <a:pt x="3328" y="79"/>
                  </a:lnTo>
                  <a:lnTo>
                    <a:pt x="3322" y="79"/>
                  </a:lnTo>
                  <a:lnTo>
                    <a:pt x="3304" y="79"/>
                  </a:lnTo>
                  <a:lnTo>
                    <a:pt x="3294" y="79"/>
                  </a:lnTo>
                  <a:lnTo>
                    <a:pt x="3291" y="82"/>
                  </a:lnTo>
                  <a:lnTo>
                    <a:pt x="3288" y="82"/>
                  </a:lnTo>
                  <a:lnTo>
                    <a:pt x="3288" y="85"/>
                  </a:lnTo>
                  <a:lnTo>
                    <a:pt x="3285" y="88"/>
                  </a:lnTo>
                  <a:lnTo>
                    <a:pt x="3285" y="91"/>
                  </a:lnTo>
                  <a:lnTo>
                    <a:pt x="3282" y="94"/>
                  </a:lnTo>
                  <a:lnTo>
                    <a:pt x="3279" y="94"/>
                  </a:lnTo>
                  <a:lnTo>
                    <a:pt x="3267" y="97"/>
                  </a:lnTo>
                  <a:lnTo>
                    <a:pt x="3261" y="88"/>
                  </a:lnTo>
                  <a:lnTo>
                    <a:pt x="3249" y="82"/>
                  </a:lnTo>
                  <a:lnTo>
                    <a:pt x="3210" y="79"/>
                  </a:lnTo>
                  <a:lnTo>
                    <a:pt x="3191" y="79"/>
                  </a:lnTo>
                  <a:lnTo>
                    <a:pt x="3170" y="82"/>
                  </a:lnTo>
                  <a:lnTo>
                    <a:pt x="3155" y="85"/>
                  </a:lnTo>
                  <a:lnTo>
                    <a:pt x="3149" y="85"/>
                  </a:lnTo>
                  <a:lnTo>
                    <a:pt x="3149" y="79"/>
                  </a:lnTo>
                  <a:lnTo>
                    <a:pt x="3152" y="76"/>
                  </a:lnTo>
                  <a:lnTo>
                    <a:pt x="3155" y="73"/>
                  </a:lnTo>
                  <a:lnTo>
                    <a:pt x="3276" y="67"/>
                  </a:lnTo>
                  <a:lnTo>
                    <a:pt x="3291" y="67"/>
                  </a:lnTo>
                  <a:lnTo>
                    <a:pt x="3304" y="64"/>
                  </a:lnTo>
                  <a:lnTo>
                    <a:pt x="3313" y="58"/>
                  </a:lnTo>
                  <a:lnTo>
                    <a:pt x="3322" y="55"/>
                  </a:lnTo>
                  <a:lnTo>
                    <a:pt x="3325" y="52"/>
                  </a:lnTo>
                  <a:lnTo>
                    <a:pt x="3322" y="49"/>
                  </a:lnTo>
                  <a:lnTo>
                    <a:pt x="3322" y="49"/>
                  </a:lnTo>
                  <a:lnTo>
                    <a:pt x="3316" y="46"/>
                  </a:lnTo>
                  <a:lnTo>
                    <a:pt x="3304" y="43"/>
                  </a:lnTo>
                  <a:lnTo>
                    <a:pt x="3285" y="40"/>
                  </a:lnTo>
                  <a:lnTo>
                    <a:pt x="3279" y="40"/>
                  </a:lnTo>
                  <a:lnTo>
                    <a:pt x="3276" y="40"/>
                  </a:lnTo>
                  <a:lnTo>
                    <a:pt x="3273" y="37"/>
                  </a:lnTo>
                  <a:lnTo>
                    <a:pt x="3267" y="37"/>
                  </a:lnTo>
                  <a:lnTo>
                    <a:pt x="3261" y="37"/>
                  </a:lnTo>
                  <a:lnTo>
                    <a:pt x="3255" y="31"/>
                  </a:lnTo>
                  <a:lnTo>
                    <a:pt x="3249" y="21"/>
                  </a:lnTo>
                  <a:lnTo>
                    <a:pt x="3228" y="24"/>
                  </a:lnTo>
                  <a:lnTo>
                    <a:pt x="3210" y="27"/>
                  </a:lnTo>
                  <a:lnTo>
                    <a:pt x="3194" y="27"/>
                  </a:lnTo>
                  <a:lnTo>
                    <a:pt x="3185" y="27"/>
                  </a:lnTo>
                  <a:lnTo>
                    <a:pt x="3164" y="24"/>
                  </a:lnTo>
                  <a:lnTo>
                    <a:pt x="3146" y="24"/>
                  </a:lnTo>
                  <a:lnTo>
                    <a:pt x="3137" y="27"/>
                  </a:lnTo>
                  <a:lnTo>
                    <a:pt x="3115" y="31"/>
                  </a:lnTo>
                  <a:lnTo>
                    <a:pt x="3106" y="34"/>
                  </a:lnTo>
                  <a:lnTo>
                    <a:pt x="3103" y="31"/>
                  </a:lnTo>
                  <a:lnTo>
                    <a:pt x="3103" y="27"/>
                  </a:lnTo>
                  <a:lnTo>
                    <a:pt x="3115" y="27"/>
                  </a:lnTo>
                  <a:lnTo>
                    <a:pt x="3143" y="21"/>
                  </a:lnTo>
                  <a:lnTo>
                    <a:pt x="3197" y="21"/>
                  </a:lnTo>
                  <a:lnTo>
                    <a:pt x="3228" y="18"/>
                  </a:lnTo>
                  <a:lnTo>
                    <a:pt x="3231" y="18"/>
                  </a:lnTo>
                  <a:lnTo>
                    <a:pt x="3234" y="18"/>
                  </a:lnTo>
                  <a:lnTo>
                    <a:pt x="3231" y="15"/>
                  </a:lnTo>
                  <a:lnTo>
                    <a:pt x="3210" y="12"/>
                  </a:lnTo>
                  <a:lnTo>
                    <a:pt x="3194" y="9"/>
                  </a:lnTo>
                  <a:lnTo>
                    <a:pt x="3179" y="9"/>
                  </a:lnTo>
                  <a:lnTo>
                    <a:pt x="3179" y="9"/>
                  </a:lnTo>
                  <a:lnTo>
                    <a:pt x="3167" y="3"/>
                  </a:lnTo>
                  <a:lnTo>
                    <a:pt x="3146" y="0"/>
                  </a:lnTo>
                  <a:lnTo>
                    <a:pt x="3131" y="0"/>
                  </a:lnTo>
                  <a:lnTo>
                    <a:pt x="3082" y="0"/>
                  </a:lnTo>
                  <a:lnTo>
                    <a:pt x="3076" y="0"/>
                  </a:lnTo>
                  <a:lnTo>
                    <a:pt x="3067" y="3"/>
                  </a:lnTo>
                  <a:lnTo>
                    <a:pt x="3061" y="3"/>
                  </a:lnTo>
                  <a:lnTo>
                    <a:pt x="3055" y="3"/>
                  </a:lnTo>
                  <a:lnTo>
                    <a:pt x="3049" y="0"/>
                  </a:lnTo>
                  <a:lnTo>
                    <a:pt x="3043" y="0"/>
                  </a:lnTo>
                  <a:lnTo>
                    <a:pt x="3037" y="3"/>
                  </a:lnTo>
                  <a:lnTo>
                    <a:pt x="3031" y="3"/>
                  </a:lnTo>
                  <a:lnTo>
                    <a:pt x="3006" y="3"/>
                  </a:lnTo>
                  <a:lnTo>
                    <a:pt x="3006" y="3"/>
                  </a:lnTo>
                  <a:lnTo>
                    <a:pt x="3006" y="3"/>
                  </a:lnTo>
                  <a:lnTo>
                    <a:pt x="3006" y="6"/>
                  </a:lnTo>
                  <a:lnTo>
                    <a:pt x="3003" y="6"/>
                  </a:lnTo>
                  <a:lnTo>
                    <a:pt x="2997" y="6"/>
                  </a:lnTo>
                  <a:lnTo>
                    <a:pt x="2988" y="6"/>
                  </a:lnTo>
                  <a:lnTo>
                    <a:pt x="2985" y="6"/>
                  </a:lnTo>
                  <a:lnTo>
                    <a:pt x="2982" y="6"/>
                  </a:lnTo>
                  <a:lnTo>
                    <a:pt x="2979" y="9"/>
                  </a:lnTo>
                  <a:lnTo>
                    <a:pt x="2976" y="9"/>
                  </a:lnTo>
                  <a:lnTo>
                    <a:pt x="2976" y="9"/>
                  </a:lnTo>
                  <a:lnTo>
                    <a:pt x="2967" y="9"/>
                  </a:lnTo>
                  <a:lnTo>
                    <a:pt x="2964" y="9"/>
                  </a:lnTo>
                  <a:lnTo>
                    <a:pt x="2964" y="12"/>
                  </a:lnTo>
                  <a:lnTo>
                    <a:pt x="2964" y="12"/>
                  </a:lnTo>
                  <a:lnTo>
                    <a:pt x="2964" y="15"/>
                  </a:lnTo>
                  <a:lnTo>
                    <a:pt x="2967" y="18"/>
                  </a:lnTo>
                  <a:lnTo>
                    <a:pt x="2979" y="21"/>
                  </a:lnTo>
                  <a:lnTo>
                    <a:pt x="2979" y="21"/>
                  </a:lnTo>
                  <a:lnTo>
                    <a:pt x="2979" y="27"/>
                  </a:lnTo>
                  <a:lnTo>
                    <a:pt x="2979" y="27"/>
                  </a:lnTo>
                  <a:lnTo>
                    <a:pt x="2976" y="31"/>
                  </a:lnTo>
                  <a:lnTo>
                    <a:pt x="2976" y="31"/>
                  </a:lnTo>
                  <a:lnTo>
                    <a:pt x="2973" y="31"/>
                  </a:lnTo>
                  <a:lnTo>
                    <a:pt x="2958" y="21"/>
                  </a:lnTo>
                  <a:lnTo>
                    <a:pt x="2952" y="21"/>
                  </a:lnTo>
                  <a:lnTo>
                    <a:pt x="2946" y="18"/>
                  </a:lnTo>
                  <a:lnTo>
                    <a:pt x="2940" y="15"/>
                  </a:lnTo>
                  <a:lnTo>
                    <a:pt x="2930" y="12"/>
                  </a:lnTo>
                  <a:lnTo>
                    <a:pt x="2921" y="15"/>
                  </a:lnTo>
                  <a:lnTo>
                    <a:pt x="2915" y="21"/>
                  </a:lnTo>
                  <a:lnTo>
                    <a:pt x="2909" y="24"/>
                  </a:lnTo>
                  <a:lnTo>
                    <a:pt x="2903" y="24"/>
                  </a:lnTo>
                  <a:lnTo>
                    <a:pt x="2900" y="24"/>
                  </a:lnTo>
                  <a:lnTo>
                    <a:pt x="2897" y="24"/>
                  </a:lnTo>
                  <a:lnTo>
                    <a:pt x="2894" y="21"/>
                  </a:lnTo>
                  <a:lnTo>
                    <a:pt x="2888" y="18"/>
                  </a:lnTo>
                  <a:lnTo>
                    <a:pt x="2879" y="18"/>
                  </a:lnTo>
                  <a:lnTo>
                    <a:pt x="2873" y="18"/>
                  </a:lnTo>
                  <a:lnTo>
                    <a:pt x="2870" y="18"/>
                  </a:lnTo>
                  <a:lnTo>
                    <a:pt x="2849" y="24"/>
                  </a:lnTo>
                  <a:lnTo>
                    <a:pt x="2839" y="24"/>
                  </a:lnTo>
                  <a:lnTo>
                    <a:pt x="2830" y="27"/>
                  </a:lnTo>
                  <a:lnTo>
                    <a:pt x="2824" y="31"/>
                  </a:lnTo>
                  <a:lnTo>
                    <a:pt x="2812" y="27"/>
                  </a:lnTo>
                  <a:lnTo>
                    <a:pt x="2806" y="27"/>
                  </a:lnTo>
                  <a:lnTo>
                    <a:pt x="2800" y="34"/>
                  </a:lnTo>
                  <a:lnTo>
                    <a:pt x="2809" y="40"/>
                  </a:lnTo>
                  <a:lnTo>
                    <a:pt x="2812" y="40"/>
                  </a:lnTo>
                  <a:lnTo>
                    <a:pt x="2824" y="37"/>
                  </a:lnTo>
                  <a:lnTo>
                    <a:pt x="2830" y="37"/>
                  </a:lnTo>
                  <a:lnTo>
                    <a:pt x="2836" y="37"/>
                  </a:lnTo>
                  <a:lnTo>
                    <a:pt x="2849" y="40"/>
                  </a:lnTo>
                  <a:lnTo>
                    <a:pt x="2906" y="43"/>
                  </a:lnTo>
                  <a:lnTo>
                    <a:pt x="2909" y="43"/>
                  </a:lnTo>
                  <a:lnTo>
                    <a:pt x="2909" y="46"/>
                  </a:lnTo>
                  <a:lnTo>
                    <a:pt x="2897" y="49"/>
                  </a:lnTo>
                  <a:lnTo>
                    <a:pt x="2894" y="46"/>
                  </a:lnTo>
                  <a:lnTo>
                    <a:pt x="2894" y="46"/>
                  </a:lnTo>
                  <a:lnTo>
                    <a:pt x="2891" y="46"/>
                  </a:lnTo>
                  <a:lnTo>
                    <a:pt x="2882" y="46"/>
                  </a:lnTo>
                  <a:lnTo>
                    <a:pt x="2830" y="43"/>
                  </a:lnTo>
                  <a:lnTo>
                    <a:pt x="2824" y="43"/>
                  </a:lnTo>
                  <a:lnTo>
                    <a:pt x="2821" y="43"/>
                  </a:lnTo>
                  <a:lnTo>
                    <a:pt x="2821" y="46"/>
                  </a:lnTo>
                  <a:lnTo>
                    <a:pt x="2839" y="55"/>
                  </a:lnTo>
                  <a:lnTo>
                    <a:pt x="2845" y="58"/>
                  </a:lnTo>
                  <a:lnTo>
                    <a:pt x="2849" y="64"/>
                  </a:lnTo>
                  <a:lnTo>
                    <a:pt x="2845" y="67"/>
                  </a:lnTo>
                  <a:lnTo>
                    <a:pt x="2842" y="70"/>
                  </a:lnTo>
                  <a:lnTo>
                    <a:pt x="2839" y="76"/>
                  </a:lnTo>
                  <a:lnTo>
                    <a:pt x="2839" y="82"/>
                  </a:lnTo>
                  <a:lnTo>
                    <a:pt x="2839" y="85"/>
                  </a:lnTo>
                  <a:lnTo>
                    <a:pt x="2842" y="88"/>
                  </a:lnTo>
                  <a:lnTo>
                    <a:pt x="2842" y="88"/>
                  </a:lnTo>
                  <a:lnTo>
                    <a:pt x="2839" y="91"/>
                  </a:lnTo>
                  <a:lnTo>
                    <a:pt x="2836" y="94"/>
                  </a:lnTo>
                  <a:lnTo>
                    <a:pt x="2833" y="91"/>
                  </a:lnTo>
                  <a:lnTo>
                    <a:pt x="2824" y="91"/>
                  </a:lnTo>
                  <a:lnTo>
                    <a:pt x="2797" y="76"/>
                  </a:lnTo>
                  <a:lnTo>
                    <a:pt x="2782" y="73"/>
                  </a:lnTo>
                  <a:lnTo>
                    <a:pt x="2751" y="61"/>
                  </a:lnTo>
                  <a:lnTo>
                    <a:pt x="2727" y="58"/>
                  </a:lnTo>
                  <a:lnTo>
                    <a:pt x="2709" y="58"/>
                  </a:lnTo>
                  <a:lnTo>
                    <a:pt x="2706" y="58"/>
                  </a:lnTo>
                  <a:lnTo>
                    <a:pt x="2706" y="64"/>
                  </a:lnTo>
                  <a:lnTo>
                    <a:pt x="2712" y="70"/>
                  </a:lnTo>
                  <a:lnTo>
                    <a:pt x="2718" y="76"/>
                  </a:lnTo>
                  <a:lnTo>
                    <a:pt x="2733" y="82"/>
                  </a:lnTo>
                  <a:lnTo>
                    <a:pt x="2736" y="85"/>
                  </a:lnTo>
                  <a:lnTo>
                    <a:pt x="2733" y="88"/>
                  </a:lnTo>
                  <a:lnTo>
                    <a:pt x="2730" y="88"/>
                  </a:lnTo>
                  <a:lnTo>
                    <a:pt x="2718" y="85"/>
                  </a:lnTo>
                  <a:lnTo>
                    <a:pt x="2709" y="88"/>
                  </a:lnTo>
                  <a:lnTo>
                    <a:pt x="2697" y="82"/>
                  </a:lnTo>
                  <a:lnTo>
                    <a:pt x="2691" y="79"/>
                  </a:lnTo>
                  <a:lnTo>
                    <a:pt x="2670" y="67"/>
                  </a:lnTo>
                  <a:lnTo>
                    <a:pt x="2663" y="67"/>
                  </a:lnTo>
                  <a:lnTo>
                    <a:pt x="2660" y="70"/>
                  </a:lnTo>
                  <a:lnTo>
                    <a:pt x="2660" y="76"/>
                  </a:lnTo>
                  <a:lnTo>
                    <a:pt x="2667" y="79"/>
                  </a:lnTo>
                  <a:lnTo>
                    <a:pt x="2663" y="85"/>
                  </a:lnTo>
                  <a:lnTo>
                    <a:pt x="2663" y="88"/>
                  </a:lnTo>
                  <a:lnTo>
                    <a:pt x="2660" y="91"/>
                  </a:lnTo>
                  <a:lnTo>
                    <a:pt x="2657" y="94"/>
                  </a:lnTo>
                  <a:lnTo>
                    <a:pt x="2654" y="97"/>
                  </a:lnTo>
                  <a:lnTo>
                    <a:pt x="2651" y="100"/>
                  </a:lnTo>
                  <a:lnTo>
                    <a:pt x="2651" y="97"/>
                  </a:lnTo>
                  <a:lnTo>
                    <a:pt x="2651" y="94"/>
                  </a:lnTo>
                  <a:lnTo>
                    <a:pt x="2651" y="79"/>
                  </a:lnTo>
                  <a:lnTo>
                    <a:pt x="2648" y="73"/>
                  </a:lnTo>
                  <a:lnTo>
                    <a:pt x="2645" y="70"/>
                  </a:lnTo>
                  <a:lnTo>
                    <a:pt x="2642" y="67"/>
                  </a:lnTo>
                  <a:lnTo>
                    <a:pt x="2636" y="67"/>
                  </a:lnTo>
                  <a:lnTo>
                    <a:pt x="2630" y="64"/>
                  </a:lnTo>
                  <a:lnTo>
                    <a:pt x="2627" y="64"/>
                  </a:lnTo>
                  <a:lnTo>
                    <a:pt x="2615" y="67"/>
                  </a:lnTo>
                  <a:lnTo>
                    <a:pt x="2612" y="67"/>
                  </a:lnTo>
                  <a:lnTo>
                    <a:pt x="2609" y="70"/>
                  </a:lnTo>
                  <a:lnTo>
                    <a:pt x="2597" y="70"/>
                  </a:lnTo>
                  <a:lnTo>
                    <a:pt x="2588" y="70"/>
                  </a:lnTo>
                  <a:lnTo>
                    <a:pt x="2563" y="73"/>
                  </a:lnTo>
                  <a:lnTo>
                    <a:pt x="2545" y="76"/>
                  </a:lnTo>
                  <a:lnTo>
                    <a:pt x="2533" y="82"/>
                  </a:lnTo>
                  <a:lnTo>
                    <a:pt x="2533" y="82"/>
                  </a:lnTo>
                  <a:lnTo>
                    <a:pt x="2542" y="85"/>
                  </a:lnTo>
                  <a:lnTo>
                    <a:pt x="2548" y="88"/>
                  </a:lnTo>
                  <a:lnTo>
                    <a:pt x="2554" y="94"/>
                  </a:lnTo>
                  <a:lnTo>
                    <a:pt x="2563" y="100"/>
                  </a:lnTo>
                  <a:lnTo>
                    <a:pt x="2576" y="106"/>
                  </a:lnTo>
                  <a:lnTo>
                    <a:pt x="2582" y="110"/>
                  </a:lnTo>
                  <a:lnTo>
                    <a:pt x="2588" y="113"/>
                  </a:lnTo>
                  <a:lnTo>
                    <a:pt x="2588" y="113"/>
                  </a:lnTo>
                  <a:lnTo>
                    <a:pt x="2585" y="113"/>
                  </a:lnTo>
                  <a:lnTo>
                    <a:pt x="2582" y="113"/>
                  </a:lnTo>
                  <a:lnTo>
                    <a:pt x="2579" y="110"/>
                  </a:lnTo>
                  <a:lnTo>
                    <a:pt x="2569" y="106"/>
                  </a:lnTo>
                  <a:lnTo>
                    <a:pt x="2563" y="103"/>
                  </a:lnTo>
                  <a:lnTo>
                    <a:pt x="2557" y="100"/>
                  </a:lnTo>
                  <a:lnTo>
                    <a:pt x="2551" y="97"/>
                  </a:lnTo>
                  <a:lnTo>
                    <a:pt x="2539" y="91"/>
                  </a:lnTo>
                  <a:lnTo>
                    <a:pt x="2533" y="88"/>
                  </a:lnTo>
                  <a:lnTo>
                    <a:pt x="2524" y="88"/>
                  </a:lnTo>
                  <a:lnTo>
                    <a:pt x="2518" y="85"/>
                  </a:lnTo>
                  <a:lnTo>
                    <a:pt x="2515" y="85"/>
                  </a:lnTo>
                  <a:lnTo>
                    <a:pt x="2509" y="85"/>
                  </a:lnTo>
                  <a:lnTo>
                    <a:pt x="2500" y="88"/>
                  </a:lnTo>
                  <a:lnTo>
                    <a:pt x="2497" y="91"/>
                  </a:lnTo>
                  <a:lnTo>
                    <a:pt x="2491" y="94"/>
                  </a:lnTo>
                  <a:lnTo>
                    <a:pt x="2491" y="97"/>
                  </a:lnTo>
                  <a:lnTo>
                    <a:pt x="2494" y="100"/>
                  </a:lnTo>
                  <a:lnTo>
                    <a:pt x="2494" y="106"/>
                  </a:lnTo>
                  <a:lnTo>
                    <a:pt x="2494" y="113"/>
                  </a:lnTo>
                  <a:lnTo>
                    <a:pt x="2494" y="119"/>
                  </a:lnTo>
                  <a:lnTo>
                    <a:pt x="2491" y="122"/>
                  </a:lnTo>
                  <a:lnTo>
                    <a:pt x="2488" y="125"/>
                  </a:lnTo>
                  <a:lnTo>
                    <a:pt x="2484" y="125"/>
                  </a:lnTo>
                  <a:lnTo>
                    <a:pt x="2481" y="125"/>
                  </a:lnTo>
                  <a:lnTo>
                    <a:pt x="2478" y="125"/>
                  </a:lnTo>
                  <a:lnTo>
                    <a:pt x="2475" y="125"/>
                  </a:lnTo>
                  <a:lnTo>
                    <a:pt x="2469" y="122"/>
                  </a:lnTo>
                  <a:lnTo>
                    <a:pt x="2460" y="122"/>
                  </a:lnTo>
                  <a:lnTo>
                    <a:pt x="2457" y="122"/>
                  </a:lnTo>
                  <a:lnTo>
                    <a:pt x="2454" y="122"/>
                  </a:lnTo>
                  <a:lnTo>
                    <a:pt x="2448" y="125"/>
                  </a:lnTo>
                  <a:lnTo>
                    <a:pt x="2448" y="128"/>
                  </a:lnTo>
                  <a:lnTo>
                    <a:pt x="2451" y="134"/>
                  </a:lnTo>
                  <a:lnTo>
                    <a:pt x="2454" y="137"/>
                  </a:lnTo>
                  <a:lnTo>
                    <a:pt x="2454" y="137"/>
                  </a:lnTo>
                  <a:lnTo>
                    <a:pt x="2445" y="131"/>
                  </a:lnTo>
                  <a:lnTo>
                    <a:pt x="2442" y="131"/>
                  </a:lnTo>
                  <a:lnTo>
                    <a:pt x="2439" y="128"/>
                  </a:lnTo>
                  <a:lnTo>
                    <a:pt x="2436" y="128"/>
                  </a:lnTo>
                  <a:lnTo>
                    <a:pt x="2421" y="131"/>
                  </a:lnTo>
                  <a:lnTo>
                    <a:pt x="2418" y="134"/>
                  </a:lnTo>
                  <a:lnTo>
                    <a:pt x="2412" y="140"/>
                  </a:lnTo>
                  <a:lnTo>
                    <a:pt x="2406" y="143"/>
                  </a:lnTo>
                  <a:lnTo>
                    <a:pt x="2400" y="146"/>
                  </a:lnTo>
                  <a:lnTo>
                    <a:pt x="2397" y="149"/>
                  </a:lnTo>
                  <a:lnTo>
                    <a:pt x="2390" y="149"/>
                  </a:lnTo>
                  <a:lnTo>
                    <a:pt x="2387" y="149"/>
                  </a:lnTo>
                  <a:lnTo>
                    <a:pt x="2384" y="152"/>
                  </a:lnTo>
                  <a:lnTo>
                    <a:pt x="2378" y="155"/>
                  </a:lnTo>
                  <a:lnTo>
                    <a:pt x="2369" y="161"/>
                  </a:lnTo>
                  <a:lnTo>
                    <a:pt x="2369" y="161"/>
                  </a:lnTo>
                  <a:lnTo>
                    <a:pt x="2366" y="167"/>
                  </a:lnTo>
                  <a:lnTo>
                    <a:pt x="2366" y="170"/>
                  </a:lnTo>
                  <a:lnTo>
                    <a:pt x="2366" y="173"/>
                  </a:lnTo>
                  <a:lnTo>
                    <a:pt x="2369" y="173"/>
                  </a:lnTo>
                  <a:lnTo>
                    <a:pt x="2372" y="176"/>
                  </a:lnTo>
                  <a:lnTo>
                    <a:pt x="2372" y="176"/>
                  </a:lnTo>
                  <a:lnTo>
                    <a:pt x="2381" y="176"/>
                  </a:lnTo>
                  <a:lnTo>
                    <a:pt x="2384" y="176"/>
                  </a:lnTo>
                  <a:lnTo>
                    <a:pt x="2390" y="179"/>
                  </a:lnTo>
                  <a:lnTo>
                    <a:pt x="2397" y="179"/>
                  </a:lnTo>
                  <a:lnTo>
                    <a:pt x="2400" y="176"/>
                  </a:lnTo>
                  <a:lnTo>
                    <a:pt x="2403" y="176"/>
                  </a:lnTo>
                  <a:lnTo>
                    <a:pt x="2409" y="176"/>
                  </a:lnTo>
                  <a:lnTo>
                    <a:pt x="2412" y="176"/>
                  </a:lnTo>
                  <a:lnTo>
                    <a:pt x="2418" y="176"/>
                  </a:lnTo>
                  <a:lnTo>
                    <a:pt x="2421" y="173"/>
                  </a:lnTo>
                  <a:lnTo>
                    <a:pt x="2424" y="173"/>
                  </a:lnTo>
                  <a:lnTo>
                    <a:pt x="2427" y="173"/>
                  </a:lnTo>
                  <a:lnTo>
                    <a:pt x="2430" y="173"/>
                  </a:lnTo>
                  <a:lnTo>
                    <a:pt x="2430" y="176"/>
                  </a:lnTo>
                  <a:lnTo>
                    <a:pt x="2424" y="176"/>
                  </a:lnTo>
                  <a:lnTo>
                    <a:pt x="2421" y="176"/>
                  </a:lnTo>
                  <a:lnTo>
                    <a:pt x="2418" y="179"/>
                  </a:lnTo>
                  <a:lnTo>
                    <a:pt x="2415" y="182"/>
                  </a:lnTo>
                  <a:lnTo>
                    <a:pt x="2415" y="185"/>
                  </a:lnTo>
                  <a:lnTo>
                    <a:pt x="2412" y="192"/>
                  </a:lnTo>
                  <a:lnTo>
                    <a:pt x="2409" y="201"/>
                  </a:lnTo>
                  <a:lnTo>
                    <a:pt x="2406" y="207"/>
                  </a:lnTo>
                  <a:lnTo>
                    <a:pt x="2403" y="210"/>
                  </a:lnTo>
                  <a:lnTo>
                    <a:pt x="2400" y="213"/>
                  </a:lnTo>
                  <a:lnTo>
                    <a:pt x="2393" y="219"/>
                  </a:lnTo>
                  <a:lnTo>
                    <a:pt x="2390" y="222"/>
                  </a:lnTo>
                  <a:lnTo>
                    <a:pt x="2390" y="222"/>
                  </a:lnTo>
                  <a:lnTo>
                    <a:pt x="2387" y="222"/>
                  </a:lnTo>
                  <a:lnTo>
                    <a:pt x="2378" y="219"/>
                  </a:lnTo>
                  <a:lnTo>
                    <a:pt x="2363" y="222"/>
                  </a:lnTo>
                  <a:lnTo>
                    <a:pt x="2360" y="222"/>
                  </a:lnTo>
                  <a:lnTo>
                    <a:pt x="2354" y="222"/>
                  </a:lnTo>
                  <a:lnTo>
                    <a:pt x="2351" y="225"/>
                  </a:lnTo>
                  <a:lnTo>
                    <a:pt x="2348" y="225"/>
                  </a:lnTo>
                  <a:lnTo>
                    <a:pt x="2342" y="225"/>
                  </a:lnTo>
                  <a:lnTo>
                    <a:pt x="2333" y="228"/>
                  </a:lnTo>
                  <a:lnTo>
                    <a:pt x="2327" y="228"/>
                  </a:lnTo>
                  <a:lnTo>
                    <a:pt x="2327" y="231"/>
                  </a:lnTo>
                  <a:lnTo>
                    <a:pt x="2330" y="231"/>
                  </a:lnTo>
                  <a:lnTo>
                    <a:pt x="2330" y="234"/>
                  </a:lnTo>
                  <a:lnTo>
                    <a:pt x="2330" y="234"/>
                  </a:lnTo>
                  <a:lnTo>
                    <a:pt x="2309" y="237"/>
                  </a:lnTo>
                  <a:lnTo>
                    <a:pt x="2299" y="240"/>
                  </a:lnTo>
                  <a:lnTo>
                    <a:pt x="2293" y="240"/>
                  </a:lnTo>
                  <a:lnTo>
                    <a:pt x="2290" y="243"/>
                  </a:lnTo>
                  <a:lnTo>
                    <a:pt x="2287" y="243"/>
                  </a:lnTo>
                  <a:lnTo>
                    <a:pt x="2278" y="243"/>
                  </a:lnTo>
                  <a:lnTo>
                    <a:pt x="2275" y="243"/>
                  </a:lnTo>
                  <a:lnTo>
                    <a:pt x="2272" y="243"/>
                  </a:lnTo>
                  <a:lnTo>
                    <a:pt x="2266" y="246"/>
                  </a:lnTo>
                  <a:lnTo>
                    <a:pt x="2257" y="249"/>
                  </a:lnTo>
                  <a:lnTo>
                    <a:pt x="2254" y="249"/>
                  </a:lnTo>
                  <a:lnTo>
                    <a:pt x="2251" y="255"/>
                  </a:lnTo>
                  <a:lnTo>
                    <a:pt x="2251" y="255"/>
                  </a:lnTo>
                  <a:lnTo>
                    <a:pt x="2251" y="258"/>
                  </a:lnTo>
                  <a:lnTo>
                    <a:pt x="2254" y="258"/>
                  </a:lnTo>
                  <a:lnTo>
                    <a:pt x="2254" y="258"/>
                  </a:lnTo>
                  <a:lnTo>
                    <a:pt x="2248" y="264"/>
                  </a:lnTo>
                  <a:lnTo>
                    <a:pt x="2248" y="264"/>
                  </a:lnTo>
                  <a:lnTo>
                    <a:pt x="2254" y="268"/>
                  </a:lnTo>
                  <a:lnTo>
                    <a:pt x="2260" y="274"/>
                  </a:lnTo>
                  <a:lnTo>
                    <a:pt x="2263" y="274"/>
                  </a:lnTo>
                  <a:lnTo>
                    <a:pt x="2263" y="274"/>
                  </a:lnTo>
                  <a:lnTo>
                    <a:pt x="2272" y="277"/>
                  </a:lnTo>
                  <a:lnTo>
                    <a:pt x="2275" y="277"/>
                  </a:lnTo>
                  <a:lnTo>
                    <a:pt x="2278" y="280"/>
                  </a:lnTo>
                  <a:lnTo>
                    <a:pt x="2281" y="280"/>
                  </a:lnTo>
                  <a:lnTo>
                    <a:pt x="2287" y="283"/>
                  </a:lnTo>
                  <a:lnTo>
                    <a:pt x="2293" y="283"/>
                  </a:lnTo>
                  <a:lnTo>
                    <a:pt x="2293" y="280"/>
                  </a:lnTo>
                  <a:lnTo>
                    <a:pt x="2299" y="280"/>
                  </a:lnTo>
                  <a:lnTo>
                    <a:pt x="2306" y="280"/>
                  </a:lnTo>
                  <a:lnTo>
                    <a:pt x="2306" y="280"/>
                  </a:lnTo>
                  <a:lnTo>
                    <a:pt x="2302" y="280"/>
                  </a:lnTo>
                  <a:lnTo>
                    <a:pt x="2296" y="286"/>
                  </a:lnTo>
                  <a:lnTo>
                    <a:pt x="2296" y="286"/>
                  </a:lnTo>
                  <a:lnTo>
                    <a:pt x="2299" y="286"/>
                  </a:lnTo>
                  <a:lnTo>
                    <a:pt x="2306" y="289"/>
                  </a:lnTo>
                  <a:lnTo>
                    <a:pt x="2306" y="292"/>
                  </a:lnTo>
                  <a:lnTo>
                    <a:pt x="2309" y="292"/>
                  </a:lnTo>
                  <a:lnTo>
                    <a:pt x="2321" y="295"/>
                  </a:lnTo>
                  <a:lnTo>
                    <a:pt x="2324" y="295"/>
                  </a:lnTo>
                  <a:lnTo>
                    <a:pt x="2327" y="295"/>
                  </a:lnTo>
                  <a:lnTo>
                    <a:pt x="2330" y="295"/>
                  </a:lnTo>
                  <a:lnTo>
                    <a:pt x="2330" y="292"/>
                  </a:lnTo>
                  <a:lnTo>
                    <a:pt x="2333" y="292"/>
                  </a:lnTo>
                  <a:lnTo>
                    <a:pt x="2336" y="289"/>
                  </a:lnTo>
                  <a:lnTo>
                    <a:pt x="2339" y="289"/>
                  </a:lnTo>
                  <a:lnTo>
                    <a:pt x="2342" y="292"/>
                  </a:lnTo>
                  <a:lnTo>
                    <a:pt x="2345" y="292"/>
                  </a:lnTo>
                  <a:lnTo>
                    <a:pt x="2351" y="295"/>
                  </a:lnTo>
                  <a:lnTo>
                    <a:pt x="2357" y="295"/>
                  </a:lnTo>
                  <a:lnTo>
                    <a:pt x="2360" y="292"/>
                  </a:lnTo>
                  <a:lnTo>
                    <a:pt x="2366" y="289"/>
                  </a:lnTo>
                  <a:lnTo>
                    <a:pt x="2372" y="286"/>
                  </a:lnTo>
                  <a:lnTo>
                    <a:pt x="2375" y="286"/>
                  </a:lnTo>
                  <a:lnTo>
                    <a:pt x="2375" y="286"/>
                  </a:lnTo>
                  <a:lnTo>
                    <a:pt x="2381" y="289"/>
                  </a:lnTo>
                  <a:lnTo>
                    <a:pt x="2384" y="292"/>
                  </a:lnTo>
                  <a:lnTo>
                    <a:pt x="2384" y="295"/>
                  </a:lnTo>
                  <a:lnTo>
                    <a:pt x="2384" y="295"/>
                  </a:lnTo>
                  <a:lnTo>
                    <a:pt x="2381" y="298"/>
                  </a:lnTo>
                  <a:lnTo>
                    <a:pt x="2381" y="301"/>
                  </a:lnTo>
                  <a:lnTo>
                    <a:pt x="2384" y="304"/>
                  </a:lnTo>
                  <a:lnTo>
                    <a:pt x="2384" y="304"/>
                  </a:lnTo>
                  <a:lnTo>
                    <a:pt x="2375" y="301"/>
                  </a:lnTo>
                  <a:lnTo>
                    <a:pt x="2372" y="301"/>
                  </a:lnTo>
                  <a:lnTo>
                    <a:pt x="2360" y="301"/>
                  </a:lnTo>
                  <a:lnTo>
                    <a:pt x="2345" y="301"/>
                  </a:lnTo>
                  <a:lnTo>
                    <a:pt x="2336" y="301"/>
                  </a:lnTo>
                  <a:lnTo>
                    <a:pt x="2333" y="304"/>
                  </a:lnTo>
                  <a:lnTo>
                    <a:pt x="2330" y="307"/>
                  </a:lnTo>
                  <a:lnTo>
                    <a:pt x="2315" y="307"/>
                  </a:lnTo>
                  <a:lnTo>
                    <a:pt x="2293" y="307"/>
                  </a:lnTo>
                  <a:lnTo>
                    <a:pt x="2290" y="310"/>
                  </a:lnTo>
                  <a:lnTo>
                    <a:pt x="2287" y="310"/>
                  </a:lnTo>
                  <a:lnTo>
                    <a:pt x="2284" y="310"/>
                  </a:lnTo>
                  <a:lnTo>
                    <a:pt x="2284" y="313"/>
                  </a:lnTo>
                  <a:lnTo>
                    <a:pt x="2284" y="316"/>
                  </a:lnTo>
                  <a:lnTo>
                    <a:pt x="2287" y="316"/>
                  </a:lnTo>
                  <a:lnTo>
                    <a:pt x="2290" y="319"/>
                  </a:lnTo>
                  <a:lnTo>
                    <a:pt x="2290" y="319"/>
                  </a:lnTo>
                  <a:lnTo>
                    <a:pt x="2290" y="322"/>
                  </a:lnTo>
                  <a:lnTo>
                    <a:pt x="2290" y="322"/>
                  </a:lnTo>
                  <a:lnTo>
                    <a:pt x="2290" y="322"/>
                  </a:lnTo>
                  <a:lnTo>
                    <a:pt x="2293" y="325"/>
                  </a:lnTo>
                  <a:lnTo>
                    <a:pt x="2299" y="325"/>
                  </a:lnTo>
                  <a:lnTo>
                    <a:pt x="2302" y="322"/>
                  </a:lnTo>
                  <a:lnTo>
                    <a:pt x="2315" y="316"/>
                  </a:lnTo>
                  <a:lnTo>
                    <a:pt x="2315" y="319"/>
                  </a:lnTo>
                  <a:lnTo>
                    <a:pt x="2312" y="319"/>
                  </a:lnTo>
                  <a:lnTo>
                    <a:pt x="2309" y="322"/>
                  </a:lnTo>
                  <a:lnTo>
                    <a:pt x="2309" y="325"/>
                  </a:lnTo>
                  <a:lnTo>
                    <a:pt x="2312" y="325"/>
                  </a:lnTo>
                  <a:lnTo>
                    <a:pt x="2312" y="328"/>
                  </a:lnTo>
                  <a:lnTo>
                    <a:pt x="2315" y="328"/>
                  </a:lnTo>
                  <a:lnTo>
                    <a:pt x="2324" y="331"/>
                  </a:lnTo>
                  <a:lnTo>
                    <a:pt x="2333" y="331"/>
                  </a:lnTo>
                  <a:lnTo>
                    <a:pt x="2345" y="331"/>
                  </a:lnTo>
                  <a:lnTo>
                    <a:pt x="2348" y="331"/>
                  </a:lnTo>
                  <a:lnTo>
                    <a:pt x="2345" y="331"/>
                  </a:lnTo>
                  <a:lnTo>
                    <a:pt x="2345" y="334"/>
                  </a:lnTo>
                  <a:lnTo>
                    <a:pt x="2336" y="334"/>
                  </a:lnTo>
                  <a:lnTo>
                    <a:pt x="2330" y="334"/>
                  </a:lnTo>
                  <a:lnTo>
                    <a:pt x="2321" y="340"/>
                  </a:lnTo>
                  <a:lnTo>
                    <a:pt x="2318" y="343"/>
                  </a:lnTo>
                  <a:lnTo>
                    <a:pt x="2318" y="343"/>
                  </a:lnTo>
                  <a:lnTo>
                    <a:pt x="2321" y="346"/>
                  </a:lnTo>
                  <a:lnTo>
                    <a:pt x="2327" y="346"/>
                  </a:lnTo>
                  <a:lnTo>
                    <a:pt x="2333" y="353"/>
                  </a:lnTo>
                  <a:lnTo>
                    <a:pt x="2339" y="353"/>
                  </a:lnTo>
                  <a:lnTo>
                    <a:pt x="2342" y="356"/>
                  </a:lnTo>
                  <a:lnTo>
                    <a:pt x="2345" y="356"/>
                  </a:lnTo>
                  <a:lnTo>
                    <a:pt x="2375" y="362"/>
                  </a:lnTo>
                  <a:lnTo>
                    <a:pt x="2378" y="362"/>
                  </a:lnTo>
                  <a:lnTo>
                    <a:pt x="2372" y="359"/>
                  </a:lnTo>
                  <a:lnTo>
                    <a:pt x="2369" y="353"/>
                  </a:lnTo>
                  <a:lnTo>
                    <a:pt x="2369" y="353"/>
                  </a:lnTo>
                  <a:lnTo>
                    <a:pt x="2369" y="350"/>
                  </a:lnTo>
                  <a:lnTo>
                    <a:pt x="2372" y="350"/>
                  </a:lnTo>
                  <a:lnTo>
                    <a:pt x="2378" y="353"/>
                  </a:lnTo>
                  <a:lnTo>
                    <a:pt x="2378" y="353"/>
                  </a:lnTo>
                  <a:lnTo>
                    <a:pt x="2381" y="353"/>
                  </a:lnTo>
                  <a:lnTo>
                    <a:pt x="2384" y="353"/>
                  </a:lnTo>
                  <a:lnTo>
                    <a:pt x="2387" y="350"/>
                  </a:lnTo>
                  <a:lnTo>
                    <a:pt x="2393" y="350"/>
                  </a:lnTo>
                  <a:lnTo>
                    <a:pt x="2393" y="350"/>
                  </a:lnTo>
                  <a:lnTo>
                    <a:pt x="2397" y="350"/>
                  </a:lnTo>
                  <a:lnTo>
                    <a:pt x="2397" y="353"/>
                  </a:lnTo>
                  <a:lnTo>
                    <a:pt x="2400" y="353"/>
                  </a:lnTo>
                  <a:lnTo>
                    <a:pt x="2403" y="353"/>
                  </a:lnTo>
                  <a:lnTo>
                    <a:pt x="2406" y="353"/>
                  </a:lnTo>
                  <a:lnTo>
                    <a:pt x="2406" y="353"/>
                  </a:lnTo>
                  <a:lnTo>
                    <a:pt x="2412" y="353"/>
                  </a:lnTo>
                  <a:lnTo>
                    <a:pt x="2415" y="353"/>
                  </a:lnTo>
                  <a:lnTo>
                    <a:pt x="2418" y="350"/>
                  </a:lnTo>
                  <a:lnTo>
                    <a:pt x="2421" y="350"/>
                  </a:lnTo>
                  <a:lnTo>
                    <a:pt x="2424" y="346"/>
                  </a:lnTo>
                  <a:lnTo>
                    <a:pt x="2427" y="346"/>
                  </a:lnTo>
                  <a:lnTo>
                    <a:pt x="2427" y="346"/>
                  </a:lnTo>
                  <a:lnTo>
                    <a:pt x="2430" y="350"/>
                  </a:lnTo>
                  <a:lnTo>
                    <a:pt x="2433" y="350"/>
                  </a:lnTo>
                  <a:lnTo>
                    <a:pt x="2436" y="350"/>
                  </a:lnTo>
                  <a:lnTo>
                    <a:pt x="2442" y="346"/>
                  </a:lnTo>
                  <a:lnTo>
                    <a:pt x="2445" y="346"/>
                  </a:lnTo>
                  <a:lnTo>
                    <a:pt x="2448" y="343"/>
                  </a:lnTo>
                  <a:lnTo>
                    <a:pt x="2454" y="346"/>
                  </a:lnTo>
                  <a:lnTo>
                    <a:pt x="2457" y="350"/>
                  </a:lnTo>
                  <a:lnTo>
                    <a:pt x="2460" y="350"/>
                  </a:lnTo>
                  <a:lnTo>
                    <a:pt x="2463" y="350"/>
                  </a:lnTo>
                  <a:lnTo>
                    <a:pt x="2472" y="350"/>
                  </a:lnTo>
                  <a:lnTo>
                    <a:pt x="2481" y="353"/>
                  </a:lnTo>
                  <a:lnTo>
                    <a:pt x="2488" y="353"/>
                  </a:lnTo>
                  <a:lnTo>
                    <a:pt x="2491" y="353"/>
                  </a:lnTo>
                  <a:lnTo>
                    <a:pt x="2500" y="356"/>
                  </a:lnTo>
                  <a:lnTo>
                    <a:pt x="2515" y="359"/>
                  </a:lnTo>
                  <a:lnTo>
                    <a:pt x="2524" y="365"/>
                  </a:lnTo>
                  <a:lnTo>
                    <a:pt x="2530" y="365"/>
                  </a:lnTo>
                  <a:lnTo>
                    <a:pt x="2533" y="368"/>
                  </a:lnTo>
                  <a:lnTo>
                    <a:pt x="2536" y="371"/>
                  </a:lnTo>
                  <a:lnTo>
                    <a:pt x="2539" y="371"/>
                  </a:lnTo>
                  <a:lnTo>
                    <a:pt x="2545" y="371"/>
                  </a:lnTo>
                  <a:lnTo>
                    <a:pt x="2548" y="374"/>
                  </a:lnTo>
                  <a:lnTo>
                    <a:pt x="2551" y="377"/>
                  </a:lnTo>
                  <a:lnTo>
                    <a:pt x="2554" y="380"/>
                  </a:lnTo>
                  <a:lnTo>
                    <a:pt x="2554" y="383"/>
                  </a:lnTo>
                  <a:lnTo>
                    <a:pt x="2545" y="386"/>
                  </a:lnTo>
                  <a:lnTo>
                    <a:pt x="2548" y="386"/>
                  </a:lnTo>
                  <a:lnTo>
                    <a:pt x="2554" y="389"/>
                  </a:lnTo>
                  <a:lnTo>
                    <a:pt x="2554" y="392"/>
                  </a:lnTo>
                  <a:lnTo>
                    <a:pt x="2557" y="392"/>
                  </a:lnTo>
                  <a:lnTo>
                    <a:pt x="2560" y="398"/>
                  </a:lnTo>
                  <a:lnTo>
                    <a:pt x="2563" y="401"/>
                  </a:lnTo>
                  <a:lnTo>
                    <a:pt x="2572" y="404"/>
                  </a:lnTo>
                  <a:lnTo>
                    <a:pt x="2576" y="407"/>
                  </a:lnTo>
                  <a:lnTo>
                    <a:pt x="2579" y="407"/>
                  </a:lnTo>
                  <a:lnTo>
                    <a:pt x="2582" y="410"/>
                  </a:lnTo>
                  <a:lnTo>
                    <a:pt x="2582" y="413"/>
                  </a:lnTo>
                  <a:lnTo>
                    <a:pt x="2582" y="413"/>
                  </a:lnTo>
                  <a:lnTo>
                    <a:pt x="2585" y="416"/>
                  </a:lnTo>
                  <a:lnTo>
                    <a:pt x="2591" y="416"/>
                  </a:lnTo>
                  <a:lnTo>
                    <a:pt x="2597" y="422"/>
                  </a:lnTo>
                  <a:lnTo>
                    <a:pt x="2594" y="422"/>
                  </a:lnTo>
                  <a:lnTo>
                    <a:pt x="2591" y="422"/>
                  </a:lnTo>
                  <a:lnTo>
                    <a:pt x="2588" y="425"/>
                  </a:lnTo>
                  <a:lnTo>
                    <a:pt x="2585" y="425"/>
                  </a:lnTo>
                  <a:lnTo>
                    <a:pt x="2588" y="429"/>
                  </a:lnTo>
                  <a:lnTo>
                    <a:pt x="2588" y="429"/>
                  </a:lnTo>
                  <a:lnTo>
                    <a:pt x="2588" y="432"/>
                  </a:lnTo>
                  <a:lnTo>
                    <a:pt x="2585" y="435"/>
                  </a:lnTo>
                  <a:lnTo>
                    <a:pt x="2582" y="435"/>
                  </a:lnTo>
                  <a:lnTo>
                    <a:pt x="2579" y="438"/>
                  </a:lnTo>
                  <a:lnTo>
                    <a:pt x="2576" y="438"/>
                  </a:lnTo>
                  <a:lnTo>
                    <a:pt x="2576" y="438"/>
                  </a:lnTo>
                  <a:lnTo>
                    <a:pt x="2582" y="438"/>
                  </a:lnTo>
                  <a:lnTo>
                    <a:pt x="2588" y="438"/>
                  </a:lnTo>
                  <a:lnTo>
                    <a:pt x="2591" y="435"/>
                  </a:lnTo>
                  <a:lnTo>
                    <a:pt x="2594" y="435"/>
                  </a:lnTo>
                  <a:lnTo>
                    <a:pt x="2594" y="438"/>
                  </a:lnTo>
                  <a:lnTo>
                    <a:pt x="2597" y="438"/>
                  </a:lnTo>
                  <a:lnTo>
                    <a:pt x="2597" y="441"/>
                  </a:lnTo>
                  <a:lnTo>
                    <a:pt x="2600" y="444"/>
                  </a:lnTo>
                  <a:lnTo>
                    <a:pt x="2600" y="444"/>
                  </a:lnTo>
                  <a:lnTo>
                    <a:pt x="2600" y="444"/>
                  </a:lnTo>
                  <a:lnTo>
                    <a:pt x="2600" y="447"/>
                  </a:lnTo>
                  <a:lnTo>
                    <a:pt x="2603" y="447"/>
                  </a:lnTo>
                  <a:lnTo>
                    <a:pt x="2603" y="450"/>
                  </a:lnTo>
                  <a:lnTo>
                    <a:pt x="2603" y="453"/>
                  </a:lnTo>
                  <a:lnTo>
                    <a:pt x="2603" y="453"/>
                  </a:lnTo>
                  <a:lnTo>
                    <a:pt x="2603" y="453"/>
                  </a:lnTo>
                  <a:lnTo>
                    <a:pt x="2600" y="456"/>
                  </a:lnTo>
                  <a:lnTo>
                    <a:pt x="2600" y="459"/>
                  </a:lnTo>
                  <a:lnTo>
                    <a:pt x="2600" y="459"/>
                  </a:lnTo>
                  <a:lnTo>
                    <a:pt x="2600" y="462"/>
                  </a:lnTo>
                  <a:lnTo>
                    <a:pt x="2600" y="462"/>
                  </a:lnTo>
                  <a:lnTo>
                    <a:pt x="2603" y="462"/>
                  </a:lnTo>
                  <a:lnTo>
                    <a:pt x="2606" y="465"/>
                  </a:lnTo>
                  <a:lnTo>
                    <a:pt x="2606" y="465"/>
                  </a:lnTo>
                  <a:lnTo>
                    <a:pt x="2606" y="468"/>
                  </a:lnTo>
                  <a:lnTo>
                    <a:pt x="2609" y="468"/>
                  </a:lnTo>
                  <a:lnTo>
                    <a:pt x="2612" y="465"/>
                  </a:lnTo>
                  <a:lnTo>
                    <a:pt x="2615" y="468"/>
                  </a:lnTo>
                  <a:lnTo>
                    <a:pt x="2615" y="471"/>
                  </a:lnTo>
                  <a:lnTo>
                    <a:pt x="2615" y="471"/>
                  </a:lnTo>
                  <a:lnTo>
                    <a:pt x="2615" y="474"/>
                  </a:lnTo>
                  <a:lnTo>
                    <a:pt x="2612" y="477"/>
                  </a:lnTo>
                  <a:lnTo>
                    <a:pt x="2609" y="477"/>
                  </a:lnTo>
                  <a:lnTo>
                    <a:pt x="2606" y="477"/>
                  </a:lnTo>
                  <a:lnTo>
                    <a:pt x="2606" y="480"/>
                  </a:lnTo>
                  <a:lnTo>
                    <a:pt x="2609" y="483"/>
                  </a:lnTo>
                  <a:lnTo>
                    <a:pt x="2609" y="483"/>
                  </a:lnTo>
                  <a:lnTo>
                    <a:pt x="2609" y="483"/>
                  </a:lnTo>
                  <a:lnTo>
                    <a:pt x="2612" y="483"/>
                  </a:lnTo>
                  <a:lnTo>
                    <a:pt x="2615" y="483"/>
                  </a:lnTo>
                  <a:lnTo>
                    <a:pt x="2615" y="486"/>
                  </a:lnTo>
                  <a:lnTo>
                    <a:pt x="2618" y="486"/>
                  </a:lnTo>
                  <a:lnTo>
                    <a:pt x="2618" y="483"/>
                  </a:lnTo>
                  <a:lnTo>
                    <a:pt x="2621" y="483"/>
                  </a:lnTo>
                  <a:lnTo>
                    <a:pt x="2624" y="483"/>
                  </a:lnTo>
                  <a:lnTo>
                    <a:pt x="2627" y="486"/>
                  </a:lnTo>
                  <a:lnTo>
                    <a:pt x="2627" y="489"/>
                  </a:lnTo>
                  <a:lnTo>
                    <a:pt x="2627" y="489"/>
                  </a:lnTo>
                  <a:lnTo>
                    <a:pt x="2627" y="492"/>
                  </a:lnTo>
                  <a:lnTo>
                    <a:pt x="2627" y="492"/>
                  </a:lnTo>
                  <a:lnTo>
                    <a:pt x="2627" y="495"/>
                  </a:lnTo>
                  <a:lnTo>
                    <a:pt x="2627" y="498"/>
                  </a:lnTo>
                  <a:lnTo>
                    <a:pt x="2624" y="498"/>
                  </a:lnTo>
                  <a:lnTo>
                    <a:pt x="2621" y="501"/>
                  </a:lnTo>
                  <a:lnTo>
                    <a:pt x="2618" y="501"/>
                  </a:lnTo>
                  <a:lnTo>
                    <a:pt x="2612" y="501"/>
                  </a:lnTo>
                  <a:lnTo>
                    <a:pt x="2609" y="504"/>
                  </a:lnTo>
                  <a:lnTo>
                    <a:pt x="2609" y="504"/>
                  </a:lnTo>
                  <a:lnTo>
                    <a:pt x="2612" y="504"/>
                  </a:lnTo>
                  <a:lnTo>
                    <a:pt x="2615" y="508"/>
                  </a:lnTo>
                  <a:lnTo>
                    <a:pt x="2615" y="511"/>
                  </a:lnTo>
                  <a:lnTo>
                    <a:pt x="2609" y="511"/>
                  </a:lnTo>
                  <a:lnTo>
                    <a:pt x="2609" y="511"/>
                  </a:lnTo>
                  <a:lnTo>
                    <a:pt x="2609" y="514"/>
                  </a:lnTo>
                  <a:lnTo>
                    <a:pt x="2609" y="517"/>
                  </a:lnTo>
                  <a:lnTo>
                    <a:pt x="2615" y="514"/>
                  </a:lnTo>
                  <a:lnTo>
                    <a:pt x="2624" y="508"/>
                  </a:lnTo>
                  <a:lnTo>
                    <a:pt x="2624" y="508"/>
                  </a:lnTo>
                  <a:lnTo>
                    <a:pt x="2624" y="508"/>
                  </a:lnTo>
                  <a:lnTo>
                    <a:pt x="2624" y="511"/>
                  </a:lnTo>
                  <a:lnTo>
                    <a:pt x="2621" y="511"/>
                  </a:lnTo>
                  <a:lnTo>
                    <a:pt x="2615" y="517"/>
                  </a:lnTo>
                  <a:lnTo>
                    <a:pt x="2612" y="523"/>
                  </a:lnTo>
                  <a:lnTo>
                    <a:pt x="2609" y="532"/>
                  </a:lnTo>
                  <a:lnTo>
                    <a:pt x="2609" y="532"/>
                  </a:lnTo>
                  <a:lnTo>
                    <a:pt x="2609" y="535"/>
                  </a:lnTo>
                  <a:lnTo>
                    <a:pt x="2609" y="538"/>
                  </a:lnTo>
                  <a:lnTo>
                    <a:pt x="2609" y="541"/>
                  </a:lnTo>
                  <a:lnTo>
                    <a:pt x="2612" y="544"/>
                  </a:lnTo>
                  <a:lnTo>
                    <a:pt x="2615" y="544"/>
                  </a:lnTo>
                  <a:lnTo>
                    <a:pt x="2621" y="544"/>
                  </a:lnTo>
                  <a:lnTo>
                    <a:pt x="2627" y="547"/>
                  </a:lnTo>
                  <a:lnTo>
                    <a:pt x="2627" y="547"/>
                  </a:lnTo>
                  <a:lnTo>
                    <a:pt x="2636" y="547"/>
                  </a:lnTo>
                  <a:lnTo>
                    <a:pt x="2639" y="544"/>
                  </a:lnTo>
                  <a:lnTo>
                    <a:pt x="2639" y="544"/>
                  </a:lnTo>
                  <a:lnTo>
                    <a:pt x="2642" y="544"/>
                  </a:lnTo>
                  <a:lnTo>
                    <a:pt x="2645" y="541"/>
                  </a:lnTo>
                  <a:lnTo>
                    <a:pt x="2642" y="538"/>
                  </a:lnTo>
                  <a:lnTo>
                    <a:pt x="2642" y="535"/>
                  </a:lnTo>
                  <a:lnTo>
                    <a:pt x="2642" y="535"/>
                  </a:lnTo>
                  <a:lnTo>
                    <a:pt x="2645" y="535"/>
                  </a:lnTo>
                  <a:lnTo>
                    <a:pt x="2648" y="535"/>
                  </a:lnTo>
                  <a:lnTo>
                    <a:pt x="2648" y="532"/>
                  </a:lnTo>
                  <a:lnTo>
                    <a:pt x="2648" y="532"/>
                  </a:lnTo>
                  <a:lnTo>
                    <a:pt x="2651" y="529"/>
                  </a:lnTo>
                  <a:lnTo>
                    <a:pt x="2654" y="529"/>
                  </a:lnTo>
                  <a:lnTo>
                    <a:pt x="2654" y="526"/>
                  </a:lnTo>
                  <a:lnTo>
                    <a:pt x="2654" y="523"/>
                  </a:lnTo>
                  <a:lnTo>
                    <a:pt x="2651" y="520"/>
                  </a:lnTo>
                  <a:lnTo>
                    <a:pt x="2648" y="520"/>
                  </a:lnTo>
                  <a:lnTo>
                    <a:pt x="2648" y="517"/>
                  </a:lnTo>
                  <a:lnTo>
                    <a:pt x="2645" y="514"/>
                  </a:lnTo>
                  <a:lnTo>
                    <a:pt x="2645" y="514"/>
                  </a:lnTo>
                  <a:lnTo>
                    <a:pt x="2645" y="511"/>
                  </a:lnTo>
                  <a:lnTo>
                    <a:pt x="2645" y="511"/>
                  </a:lnTo>
                  <a:lnTo>
                    <a:pt x="2645" y="508"/>
                  </a:lnTo>
                  <a:lnTo>
                    <a:pt x="2651" y="508"/>
                  </a:lnTo>
                  <a:lnTo>
                    <a:pt x="2648" y="508"/>
                  </a:lnTo>
                  <a:lnTo>
                    <a:pt x="2648" y="511"/>
                  </a:lnTo>
                  <a:lnTo>
                    <a:pt x="2645" y="511"/>
                  </a:lnTo>
                  <a:lnTo>
                    <a:pt x="2648" y="517"/>
                  </a:lnTo>
                  <a:lnTo>
                    <a:pt x="2651" y="517"/>
                  </a:lnTo>
                  <a:lnTo>
                    <a:pt x="2651" y="520"/>
                  </a:lnTo>
                  <a:lnTo>
                    <a:pt x="2654" y="523"/>
                  </a:lnTo>
                  <a:lnTo>
                    <a:pt x="2657" y="526"/>
                  </a:lnTo>
                  <a:lnTo>
                    <a:pt x="2657" y="526"/>
                  </a:lnTo>
                  <a:lnTo>
                    <a:pt x="2657" y="529"/>
                  </a:lnTo>
                  <a:lnTo>
                    <a:pt x="2657" y="532"/>
                  </a:lnTo>
                  <a:lnTo>
                    <a:pt x="2660" y="529"/>
                  </a:lnTo>
                  <a:lnTo>
                    <a:pt x="2660" y="532"/>
                  </a:lnTo>
                  <a:lnTo>
                    <a:pt x="2657" y="535"/>
                  </a:lnTo>
                  <a:lnTo>
                    <a:pt x="2657" y="535"/>
                  </a:lnTo>
                  <a:lnTo>
                    <a:pt x="2654" y="535"/>
                  </a:lnTo>
                  <a:lnTo>
                    <a:pt x="2654" y="538"/>
                  </a:lnTo>
                  <a:lnTo>
                    <a:pt x="2654" y="538"/>
                  </a:lnTo>
                  <a:lnTo>
                    <a:pt x="2657" y="541"/>
                  </a:lnTo>
                  <a:lnTo>
                    <a:pt x="2660" y="541"/>
                  </a:lnTo>
                  <a:lnTo>
                    <a:pt x="2667" y="538"/>
                  </a:lnTo>
                  <a:lnTo>
                    <a:pt x="2670" y="535"/>
                  </a:lnTo>
                  <a:lnTo>
                    <a:pt x="2670" y="535"/>
                  </a:lnTo>
                  <a:lnTo>
                    <a:pt x="2682" y="538"/>
                  </a:lnTo>
                  <a:lnTo>
                    <a:pt x="2682" y="535"/>
                  </a:lnTo>
                  <a:lnTo>
                    <a:pt x="2688" y="535"/>
                  </a:lnTo>
                  <a:lnTo>
                    <a:pt x="2691" y="535"/>
                  </a:lnTo>
                  <a:lnTo>
                    <a:pt x="2691" y="535"/>
                  </a:lnTo>
                  <a:lnTo>
                    <a:pt x="2685" y="538"/>
                  </a:lnTo>
                  <a:lnTo>
                    <a:pt x="2670" y="541"/>
                  </a:lnTo>
                  <a:lnTo>
                    <a:pt x="2667" y="544"/>
                  </a:lnTo>
                  <a:lnTo>
                    <a:pt x="2667" y="544"/>
                  </a:lnTo>
                  <a:lnTo>
                    <a:pt x="2663" y="547"/>
                  </a:lnTo>
                  <a:lnTo>
                    <a:pt x="2660" y="547"/>
                  </a:lnTo>
                  <a:lnTo>
                    <a:pt x="2660" y="550"/>
                  </a:lnTo>
                  <a:lnTo>
                    <a:pt x="2663" y="553"/>
                  </a:lnTo>
                  <a:lnTo>
                    <a:pt x="2667" y="553"/>
                  </a:lnTo>
                  <a:lnTo>
                    <a:pt x="2670" y="553"/>
                  </a:lnTo>
                  <a:lnTo>
                    <a:pt x="2673" y="553"/>
                  </a:lnTo>
                  <a:lnTo>
                    <a:pt x="2676" y="553"/>
                  </a:lnTo>
                  <a:lnTo>
                    <a:pt x="2679" y="556"/>
                  </a:lnTo>
                  <a:lnTo>
                    <a:pt x="2685" y="556"/>
                  </a:lnTo>
                  <a:lnTo>
                    <a:pt x="2688" y="556"/>
                  </a:lnTo>
                  <a:lnTo>
                    <a:pt x="2697" y="556"/>
                  </a:lnTo>
                  <a:lnTo>
                    <a:pt x="2703" y="559"/>
                  </a:lnTo>
                  <a:lnTo>
                    <a:pt x="2706" y="559"/>
                  </a:lnTo>
                  <a:lnTo>
                    <a:pt x="2706" y="562"/>
                  </a:lnTo>
                  <a:lnTo>
                    <a:pt x="2703" y="562"/>
                  </a:lnTo>
                  <a:lnTo>
                    <a:pt x="2700" y="562"/>
                  </a:lnTo>
                  <a:lnTo>
                    <a:pt x="2694" y="559"/>
                  </a:lnTo>
                  <a:lnTo>
                    <a:pt x="2691" y="559"/>
                  </a:lnTo>
                  <a:lnTo>
                    <a:pt x="2691" y="559"/>
                  </a:lnTo>
                  <a:lnTo>
                    <a:pt x="2691" y="562"/>
                  </a:lnTo>
                  <a:lnTo>
                    <a:pt x="2697" y="562"/>
                  </a:lnTo>
                  <a:lnTo>
                    <a:pt x="2697" y="565"/>
                  </a:lnTo>
                  <a:lnTo>
                    <a:pt x="2700" y="565"/>
                  </a:lnTo>
                  <a:lnTo>
                    <a:pt x="2700" y="568"/>
                  </a:lnTo>
                  <a:lnTo>
                    <a:pt x="2700" y="571"/>
                  </a:lnTo>
                  <a:lnTo>
                    <a:pt x="2700" y="571"/>
                  </a:lnTo>
                  <a:lnTo>
                    <a:pt x="2700" y="577"/>
                  </a:lnTo>
                  <a:lnTo>
                    <a:pt x="2703" y="577"/>
                  </a:lnTo>
                  <a:lnTo>
                    <a:pt x="2706" y="580"/>
                  </a:lnTo>
                  <a:lnTo>
                    <a:pt x="2712" y="580"/>
                  </a:lnTo>
                  <a:lnTo>
                    <a:pt x="2712" y="583"/>
                  </a:lnTo>
                  <a:lnTo>
                    <a:pt x="2712" y="583"/>
                  </a:lnTo>
                  <a:lnTo>
                    <a:pt x="2709" y="583"/>
                  </a:lnTo>
                  <a:lnTo>
                    <a:pt x="2706" y="583"/>
                  </a:lnTo>
                  <a:lnTo>
                    <a:pt x="2697" y="583"/>
                  </a:lnTo>
                  <a:lnTo>
                    <a:pt x="2694" y="580"/>
                  </a:lnTo>
                  <a:lnTo>
                    <a:pt x="2691" y="580"/>
                  </a:lnTo>
                  <a:lnTo>
                    <a:pt x="2676" y="571"/>
                  </a:lnTo>
                  <a:lnTo>
                    <a:pt x="2673" y="571"/>
                  </a:lnTo>
                  <a:lnTo>
                    <a:pt x="2667" y="571"/>
                  </a:lnTo>
                  <a:lnTo>
                    <a:pt x="2660" y="568"/>
                  </a:lnTo>
                  <a:lnTo>
                    <a:pt x="2654" y="568"/>
                  </a:lnTo>
                  <a:lnTo>
                    <a:pt x="2654" y="568"/>
                  </a:lnTo>
                  <a:lnTo>
                    <a:pt x="2648" y="568"/>
                  </a:lnTo>
                  <a:lnTo>
                    <a:pt x="2645" y="568"/>
                  </a:lnTo>
                  <a:lnTo>
                    <a:pt x="2639" y="568"/>
                  </a:lnTo>
                  <a:lnTo>
                    <a:pt x="2636" y="568"/>
                  </a:lnTo>
                  <a:lnTo>
                    <a:pt x="2633" y="571"/>
                  </a:lnTo>
                  <a:lnTo>
                    <a:pt x="2633" y="571"/>
                  </a:lnTo>
                  <a:lnTo>
                    <a:pt x="2633" y="574"/>
                  </a:lnTo>
                  <a:lnTo>
                    <a:pt x="2636" y="577"/>
                  </a:lnTo>
                  <a:lnTo>
                    <a:pt x="2639" y="580"/>
                  </a:lnTo>
                  <a:lnTo>
                    <a:pt x="2642" y="583"/>
                  </a:lnTo>
                  <a:lnTo>
                    <a:pt x="2648" y="583"/>
                  </a:lnTo>
                  <a:lnTo>
                    <a:pt x="2657" y="587"/>
                  </a:lnTo>
                  <a:lnTo>
                    <a:pt x="2663" y="587"/>
                  </a:lnTo>
                  <a:lnTo>
                    <a:pt x="2670" y="590"/>
                  </a:lnTo>
                  <a:lnTo>
                    <a:pt x="2673" y="593"/>
                  </a:lnTo>
                  <a:lnTo>
                    <a:pt x="2679" y="596"/>
                  </a:lnTo>
                  <a:lnTo>
                    <a:pt x="2679" y="596"/>
                  </a:lnTo>
                  <a:lnTo>
                    <a:pt x="2694" y="599"/>
                  </a:lnTo>
                  <a:lnTo>
                    <a:pt x="2694" y="599"/>
                  </a:lnTo>
                  <a:lnTo>
                    <a:pt x="2697" y="599"/>
                  </a:lnTo>
                  <a:lnTo>
                    <a:pt x="2703" y="596"/>
                  </a:lnTo>
                  <a:lnTo>
                    <a:pt x="2703" y="596"/>
                  </a:lnTo>
                  <a:lnTo>
                    <a:pt x="2706" y="596"/>
                  </a:lnTo>
                  <a:lnTo>
                    <a:pt x="2709" y="599"/>
                  </a:lnTo>
                  <a:lnTo>
                    <a:pt x="2715" y="599"/>
                  </a:lnTo>
                  <a:lnTo>
                    <a:pt x="2718" y="596"/>
                  </a:lnTo>
                  <a:lnTo>
                    <a:pt x="2721" y="599"/>
                  </a:lnTo>
                  <a:lnTo>
                    <a:pt x="2721" y="599"/>
                  </a:lnTo>
                  <a:lnTo>
                    <a:pt x="2721" y="599"/>
                  </a:lnTo>
                  <a:lnTo>
                    <a:pt x="2718" y="599"/>
                  </a:lnTo>
                  <a:lnTo>
                    <a:pt x="2715" y="602"/>
                  </a:lnTo>
                  <a:lnTo>
                    <a:pt x="2718" y="605"/>
                  </a:lnTo>
                  <a:lnTo>
                    <a:pt x="2718" y="605"/>
                  </a:lnTo>
                  <a:lnTo>
                    <a:pt x="2718" y="608"/>
                  </a:lnTo>
                  <a:lnTo>
                    <a:pt x="2712" y="608"/>
                  </a:lnTo>
                  <a:lnTo>
                    <a:pt x="2709" y="611"/>
                  </a:lnTo>
                  <a:lnTo>
                    <a:pt x="2709" y="614"/>
                  </a:lnTo>
                  <a:lnTo>
                    <a:pt x="2709" y="617"/>
                  </a:lnTo>
                  <a:lnTo>
                    <a:pt x="2709" y="620"/>
                  </a:lnTo>
                  <a:lnTo>
                    <a:pt x="2706" y="626"/>
                  </a:lnTo>
                  <a:lnTo>
                    <a:pt x="2703" y="626"/>
                  </a:lnTo>
                  <a:lnTo>
                    <a:pt x="2709" y="626"/>
                  </a:lnTo>
                  <a:lnTo>
                    <a:pt x="2712" y="626"/>
                  </a:lnTo>
                  <a:lnTo>
                    <a:pt x="2715" y="626"/>
                  </a:lnTo>
                  <a:lnTo>
                    <a:pt x="2718" y="629"/>
                  </a:lnTo>
                  <a:lnTo>
                    <a:pt x="2721" y="629"/>
                  </a:lnTo>
                  <a:lnTo>
                    <a:pt x="2721" y="629"/>
                  </a:lnTo>
                  <a:lnTo>
                    <a:pt x="2718" y="629"/>
                  </a:lnTo>
                  <a:lnTo>
                    <a:pt x="2709" y="632"/>
                  </a:lnTo>
                  <a:lnTo>
                    <a:pt x="2703" y="629"/>
                  </a:lnTo>
                  <a:lnTo>
                    <a:pt x="2703" y="632"/>
                  </a:lnTo>
                  <a:lnTo>
                    <a:pt x="2703" y="638"/>
                  </a:lnTo>
                  <a:lnTo>
                    <a:pt x="2700" y="644"/>
                  </a:lnTo>
                  <a:lnTo>
                    <a:pt x="2703" y="644"/>
                  </a:lnTo>
                  <a:lnTo>
                    <a:pt x="2706" y="644"/>
                  </a:lnTo>
                  <a:lnTo>
                    <a:pt x="2709" y="641"/>
                  </a:lnTo>
                  <a:lnTo>
                    <a:pt x="2709" y="641"/>
                  </a:lnTo>
                  <a:lnTo>
                    <a:pt x="2706" y="647"/>
                  </a:lnTo>
                  <a:lnTo>
                    <a:pt x="2703" y="650"/>
                  </a:lnTo>
                  <a:lnTo>
                    <a:pt x="2703" y="650"/>
                  </a:lnTo>
                  <a:lnTo>
                    <a:pt x="2697" y="650"/>
                  </a:lnTo>
                  <a:lnTo>
                    <a:pt x="2694" y="653"/>
                  </a:lnTo>
                  <a:lnTo>
                    <a:pt x="2691" y="650"/>
                  </a:lnTo>
                  <a:lnTo>
                    <a:pt x="2679" y="647"/>
                  </a:lnTo>
                  <a:lnTo>
                    <a:pt x="2673" y="644"/>
                  </a:lnTo>
                  <a:lnTo>
                    <a:pt x="2667" y="647"/>
                  </a:lnTo>
                  <a:lnTo>
                    <a:pt x="2663" y="650"/>
                  </a:lnTo>
                  <a:lnTo>
                    <a:pt x="2660" y="656"/>
                  </a:lnTo>
                  <a:lnTo>
                    <a:pt x="2657" y="659"/>
                  </a:lnTo>
                  <a:lnTo>
                    <a:pt x="2654" y="659"/>
                  </a:lnTo>
                  <a:lnTo>
                    <a:pt x="2657" y="659"/>
                  </a:lnTo>
                  <a:lnTo>
                    <a:pt x="2660" y="659"/>
                  </a:lnTo>
                  <a:lnTo>
                    <a:pt x="2670" y="659"/>
                  </a:lnTo>
                  <a:lnTo>
                    <a:pt x="2670" y="662"/>
                  </a:lnTo>
                  <a:lnTo>
                    <a:pt x="2670" y="662"/>
                  </a:lnTo>
                  <a:lnTo>
                    <a:pt x="2676" y="662"/>
                  </a:lnTo>
                  <a:lnTo>
                    <a:pt x="2682" y="662"/>
                  </a:lnTo>
                  <a:lnTo>
                    <a:pt x="2688" y="662"/>
                  </a:lnTo>
                  <a:lnTo>
                    <a:pt x="2694" y="662"/>
                  </a:lnTo>
                  <a:lnTo>
                    <a:pt x="2697" y="659"/>
                  </a:lnTo>
                  <a:lnTo>
                    <a:pt x="2697" y="656"/>
                  </a:lnTo>
                  <a:lnTo>
                    <a:pt x="2697" y="656"/>
                  </a:lnTo>
                  <a:lnTo>
                    <a:pt x="2700" y="656"/>
                  </a:lnTo>
                  <a:lnTo>
                    <a:pt x="2700" y="656"/>
                  </a:lnTo>
                  <a:lnTo>
                    <a:pt x="2703" y="656"/>
                  </a:lnTo>
                  <a:lnTo>
                    <a:pt x="2700" y="659"/>
                  </a:lnTo>
                  <a:lnTo>
                    <a:pt x="2700" y="662"/>
                  </a:lnTo>
                  <a:lnTo>
                    <a:pt x="2697" y="662"/>
                  </a:lnTo>
                  <a:lnTo>
                    <a:pt x="2697" y="665"/>
                  </a:lnTo>
                  <a:lnTo>
                    <a:pt x="2697" y="665"/>
                  </a:lnTo>
                  <a:lnTo>
                    <a:pt x="2697" y="665"/>
                  </a:lnTo>
                  <a:lnTo>
                    <a:pt x="2694" y="669"/>
                  </a:lnTo>
                  <a:lnTo>
                    <a:pt x="2694" y="669"/>
                  </a:lnTo>
                  <a:lnTo>
                    <a:pt x="2691" y="669"/>
                  </a:lnTo>
                  <a:lnTo>
                    <a:pt x="2685" y="669"/>
                  </a:lnTo>
                  <a:lnTo>
                    <a:pt x="2676" y="665"/>
                  </a:lnTo>
                  <a:lnTo>
                    <a:pt x="2667" y="662"/>
                  </a:lnTo>
                  <a:lnTo>
                    <a:pt x="2663" y="662"/>
                  </a:lnTo>
                  <a:lnTo>
                    <a:pt x="2660" y="662"/>
                  </a:lnTo>
                  <a:lnTo>
                    <a:pt x="2660" y="665"/>
                  </a:lnTo>
                  <a:lnTo>
                    <a:pt x="2657" y="672"/>
                  </a:lnTo>
                  <a:lnTo>
                    <a:pt x="2651" y="678"/>
                  </a:lnTo>
                  <a:lnTo>
                    <a:pt x="2651" y="681"/>
                  </a:lnTo>
                  <a:lnTo>
                    <a:pt x="2651" y="681"/>
                  </a:lnTo>
                  <a:lnTo>
                    <a:pt x="2651" y="684"/>
                  </a:lnTo>
                  <a:lnTo>
                    <a:pt x="2648" y="687"/>
                  </a:lnTo>
                  <a:lnTo>
                    <a:pt x="2651" y="687"/>
                  </a:lnTo>
                  <a:lnTo>
                    <a:pt x="2654" y="687"/>
                  </a:lnTo>
                  <a:lnTo>
                    <a:pt x="2663" y="681"/>
                  </a:lnTo>
                  <a:lnTo>
                    <a:pt x="2667" y="681"/>
                  </a:lnTo>
                  <a:lnTo>
                    <a:pt x="2670" y="678"/>
                  </a:lnTo>
                  <a:lnTo>
                    <a:pt x="2673" y="678"/>
                  </a:lnTo>
                  <a:lnTo>
                    <a:pt x="2679" y="678"/>
                  </a:lnTo>
                  <a:lnTo>
                    <a:pt x="2682" y="678"/>
                  </a:lnTo>
                  <a:lnTo>
                    <a:pt x="2685" y="681"/>
                  </a:lnTo>
                  <a:lnTo>
                    <a:pt x="2691" y="681"/>
                  </a:lnTo>
                  <a:lnTo>
                    <a:pt x="2697" y="681"/>
                  </a:lnTo>
                  <a:lnTo>
                    <a:pt x="2700" y="678"/>
                  </a:lnTo>
                  <a:lnTo>
                    <a:pt x="2706" y="678"/>
                  </a:lnTo>
                  <a:lnTo>
                    <a:pt x="2709" y="678"/>
                  </a:lnTo>
                  <a:lnTo>
                    <a:pt x="2706" y="681"/>
                  </a:lnTo>
                  <a:lnTo>
                    <a:pt x="2703" y="681"/>
                  </a:lnTo>
                  <a:lnTo>
                    <a:pt x="2703" y="681"/>
                  </a:lnTo>
                  <a:lnTo>
                    <a:pt x="2712" y="687"/>
                  </a:lnTo>
                  <a:lnTo>
                    <a:pt x="2715" y="687"/>
                  </a:lnTo>
                  <a:lnTo>
                    <a:pt x="2712" y="690"/>
                  </a:lnTo>
                  <a:lnTo>
                    <a:pt x="2703" y="684"/>
                  </a:lnTo>
                  <a:lnTo>
                    <a:pt x="2697" y="684"/>
                  </a:lnTo>
                  <a:lnTo>
                    <a:pt x="2691" y="684"/>
                  </a:lnTo>
                  <a:lnTo>
                    <a:pt x="2688" y="684"/>
                  </a:lnTo>
                  <a:lnTo>
                    <a:pt x="2676" y="681"/>
                  </a:lnTo>
                  <a:lnTo>
                    <a:pt x="2673" y="681"/>
                  </a:lnTo>
                  <a:lnTo>
                    <a:pt x="2670" y="681"/>
                  </a:lnTo>
                  <a:lnTo>
                    <a:pt x="2663" y="684"/>
                  </a:lnTo>
                  <a:lnTo>
                    <a:pt x="2660" y="687"/>
                  </a:lnTo>
                  <a:lnTo>
                    <a:pt x="2654" y="687"/>
                  </a:lnTo>
                  <a:lnTo>
                    <a:pt x="2651" y="690"/>
                  </a:lnTo>
                  <a:lnTo>
                    <a:pt x="2648" y="693"/>
                  </a:lnTo>
                  <a:lnTo>
                    <a:pt x="2648" y="696"/>
                  </a:lnTo>
                  <a:lnTo>
                    <a:pt x="2645" y="702"/>
                  </a:lnTo>
                  <a:lnTo>
                    <a:pt x="2648" y="708"/>
                  </a:lnTo>
                  <a:lnTo>
                    <a:pt x="2651" y="708"/>
                  </a:lnTo>
                  <a:lnTo>
                    <a:pt x="2654" y="708"/>
                  </a:lnTo>
                  <a:lnTo>
                    <a:pt x="2657" y="708"/>
                  </a:lnTo>
                  <a:lnTo>
                    <a:pt x="2660" y="708"/>
                  </a:lnTo>
                  <a:lnTo>
                    <a:pt x="2667" y="711"/>
                  </a:lnTo>
                  <a:lnTo>
                    <a:pt x="2673" y="711"/>
                  </a:lnTo>
                  <a:lnTo>
                    <a:pt x="2676" y="711"/>
                  </a:lnTo>
                  <a:lnTo>
                    <a:pt x="2676" y="711"/>
                  </a:lnTo>
                  <a:lnTo>
                    <a:pt x="2676" y="711"/>
                  </a:lnTo>
                  <a:lnTo>
                    <a:pt x="2676" y="711"/>
                  </a:lnTo>
                  <a:lnTo>
                    <a:pt x="2673" y="711"/>
                  </a:lnTo>
                  <a:lnTo>
                    <a:pt x="2663" y="711"/>
                  </a:lnTo>
                  <a:lnTo>
                    <a:pt x="2660" y="714"/>
                  </a:lnTo>
                  <a:lnTo>
                    <a:pt x="2660" y="717"/>
                  </a:lnTo>
                  <a:lnTo>
                    <a:pt x="2654" y="720"/>
                  </a:lnTo>
                  <a:lnTo>
                    <a:pt x="2654" y="720"/>
                  </a:lnTo>
                  <a:lnTo>
                    <a:pt x="2654" y="720"/>
                  </a:lnTo>
                  <a:lnTo>
                    <a:pt x="2651" y="723"/>
                  </a:lnTo>
                  <a:lnTo>
                    <a:pt x="2651" y="726"/>
                  </a:lnTo>
                  <a:lnTo>
                    <a:pt x="2651" y="729"/>
                  </a:lnTo>
                  <a:lnTo>
                    <a:pt x="2651" y="732"/>
                  </a:lnTo>
                  <a:lnTo>
                    <a:pt x="2651" y="735"/>
                  </a:lnTo>
                  <a:lnTo>
                    <a:pt x="2651" y="735"/>
                  </a:lnTo>
                  <a:lnTo>
                    <a:pt x="2654" y="735"/>
                  </a:lnTo>
                  <a:lnTo>
                    <a:pt x="2660" y="735"/>
                  </a:lnTo>
                  <a:lnTo>
                    <a:pt x="2663" y="735"/>
                  </a:lnTo>
                  <a:lnTo>
                    <a:pt x="2667" y="732"/>
                  </a:lnTo>
                  <a:lnTo>
                    <a:pt x="2667" y="732"/>
                  </a:lnTo>
                  <a:lnTo>
                    <a:pt x="2670" y="729"/>
                  </a:lnTo>
                  <a:lnTo>
                    <a:pt x="2676" y="726"/>
                  </a:lnTo>
                  <a:lnTo>
                    <a:pt x="2688" y="717"/>
                  </a:lnTo>
                  <a:lnTo>
                    <a:pt x="2691" y="714"/>
                  </a:lnTo>
                  <a:lnTo>
                    <a:pt x="2697" y="711"/>
                  </a:lnTo>
                  <a:lnTo>
                    <a:pt x="2700" y="711"/>
                  </a:lnTo>
                  <a:lnTo>
                    <a:pt x="2700" y="711"/>
                  </a:lnTo>
                  <a:lnTo>
                    <a:pt x="2700" y="711"/>
                  </a:lnTo>
                  <a:lnTo>
                    <a:pt x="2694" y="717"/>
                  </a:lnTo>
                  <a:lnTo>
                    <a:pt x="2691" y="717"/>
                  </a:lnTo>
                  <a:lnTo>
                    <a:pt x="2688" y="720"/>
                  </a:lnTo>
                  <a:lnTo>
                    <a:pt x="2688" y="720"/>
                  </a:lnTo>
                  <a:lnTo>
                    <a:pt x="2685" y="720"/>
                  </a:lnTo>
                  <a:lnTo>
                    <a:pt x="2685" y="723"/>
                  </a:lnTo>
                  <a:lnTo>
                    <a:pt x="2682" y="726"/>
                  </a:lnTo>
                  <a:lnTo>
                    <a:pt x="2679" y="726"/>
                  </a:lnTo>
                  <a:lnTo>
                    <a:pt x="2673" y="729"/>
                  </a:lnTo>
                  <a:lnTo>
                    <a:pt x="2663" y="735"/>
                  </a:lnTo>
                  <a:lnTo>
                    <a:pt x="2657" y="738"/>
                  </a:lnTo>
                  <a:lnTo>
                    <a:pt x="2654" y="738"/>
                  </a:lnTo>
                  <a:lnTo>
                    <a:pt x="2657" y="741"/>
                  </a:lnTo>
                  <a:lnTo>
                    <a:pt x="2657" y="741"/>
                  </a:lnTo>
                  <a:lnTo>
                    <a:pt x="2657" y="741"/>
                  </a:lnTo>
                  <a:lnTo>
                    <a:pt x="2660" y="741"/>
                  </a:lnTo>
                  <a:lnTo>
                    <a:pt x="2657" y="751"/>
                  </a:lnTo>
                  <a:lnTo>
                    <a:pt x="2660" y="757"/>
                  </a:lnTo>
                  <a:lnTo>
                    <a:pt x="2660" y="757"/>
                  </a:lnTo>
                  <a:lnTo>
                    <a:pt x="2663" y="757"/>
                  </a:lnTo>
                  <a:lnTo>
                    <a:pt x="2670" y="757"/>
                  </a:lnTo>
                  <a:lnTo>
                    <a:pt x="2673" y="760"/>
                  </a:lnTo>
                  <a:lnTo>
                    <a:pt x="2679" y="760"/>
                  </a:lnTo>
                  <a:lnTo>
                    <a:pt x="2685" y="757"/>
                  </a:lnTo>
                  <a:lnTo>
                    <a:pt x="2688" y="754"/>
                  </a:lnTo>
                  <a:lnTo>
                    <a:pt x="2691" y="751"/>
                  </a:lnTo>
                  <a:lnTo>
                    <a:pt x="2691" y="751"/>
                  </a:lnTo>
                  <a:lnTo>
                    <a:pt x="2697" y="748"/>
                  </a:lnTo>
                  <a:lnTo>
                    <a:pt x="2703" y="748"/>
                  </a:lnTo>
                  <a:lnTo>
                    <a:pt x="2703" y="748"/>
                  </a:lnTo>
                  <a:lnTo>
                    <a:pt x="2703" y="751"/>
                  </a:lnTo>
                  <a:lnTo>
                    <a:pt x="2700" y="751"/>
                  </a:lnTo>
                  <a:lnTo>
                    <a:pt x="2694" y="751"/>
                  </a:lnTo>
                  <a:lnTo>
                    <a:pt x="2691" y="754"/>
                  </a:lnTo>
                  <a:lnTo>
                    <a:pt x="2685" y="757"/>
                  </a:lnTo>
                  <a:lnTo>
                    <a:pt x="2682" y="760"/>
                  </a:lnTo>
                  <a:lnTo>
                    <a:pt x="2676" y="763"/>
                  </a:lnTo>
                  <a:lnTo>
                    <a:pt x="2676" y="763"/>
                  </a:lnTo>
                  <a:lnTo>
                    <a:pt x="2673" y="763"/>
                  </a:lnTo>
                  <a:lnTo>
                    <a:pt x="2676" y="766"/>
                  </a:lnTo>
                  <a:lnTo>
                    <a:pt x="2676" y="769"/>
                  </a:lnTo>
                  <a:lnTo>
                    <a:pt x="2676" y="769"/>
                  </a:lnTo>
                  <a:lnTo>
                    <a:pt x="2679" y="769"/>
                  </a:lnTo>
                  <a:lnTo>
                    <a:pt x="2679" y="772"/>
                  </a:lnTo>
                  <a:lnTo>
                    <a:pt x="2682" y="781"/>
                  </a:lnTo>
                  <a:lnTo>
                    <a:pt x="2682" y="787"/>
                  </a:lnTo>
                  <a:lnTo>
                    <a:pt x="2682" y="790"/>
                  </a:lnTo>
                  <a:lnTo>
                    <a:pt x="2682" y="796"/>
                  </a:lnTo>
                  <a:lnTo>
                    <a:pt x="2685" y="796"/>
                  </a:lnTo>
                  <a:lnTo>
                    <a:pt x="2685" y="799"/>
                  </a:lnTo>
                  <a:lnTo>
                    <a:pt x="2688" y="802"/>
                  </a:lnTo>
                  <a:lnTo>
                    <a:pt x="2688" y="802"/>
                  </a:lnTo>
                  <a:lnTo>
                    <a:pt x="2691" y="799"/>
                  </a:lnTo>
                  <a:lnTo>
                    <a:pt x="2691" y="796"/>
                  </a:lnTo>
                  <a:lnTo>
                    <a:pt x="2697" y="790"/>
                  </a:lnTo>
                  <a:lnTo>
                    <a:pt x="2697" y="787"/>
                  </a:lnTo>
                  <a:lnTo>
                    <a:pt x="2697" y="784"/>
                  </a:lnTo>
                  <a:lnTo>
                    <a:pt x="2700" y="784"/>
                  </a:lnTo>
                  <a:lnTo>
                    <a:pt x="2703" y="784"/>
                  </a:lnTo>
                  <a:lnTo>
                    <a:pt x="2703" y="784"/>
                  </a:lnTo>
                  <a:lnTo>
                    <a:pt x="2700" y="787"/>
                  </a:lnTo>
                  <a:lnTo>
                    <a:pt x="2706" y="787"/>
                  </a:lnTo>
                  <a:lnTo>
                    <a:pt x="2709" y="787"/>
                  </a:lnTo>
                  <a:lnTo>
                    <a:pt x="2709" y="784"/>
                  </a:lnTo>
                  <a:lnTo>
                    <a:pt x="2712" y="781"/>
                  </a:lnTo>
                  <a:lnTo>
                    <a:pt x="2712" y="781"/>
                  </a:lnTo>
                  <a:lnTo>
                    <a:pt x="2709" y="775"/>
                  </a:lnTo>
                  <a:lnTo>
                    <a:pt x="2709" y="772"/>
                  </a:lnTo>
                  <a:lnTo>
                    <a:pt x="2706" y="769"/>
                  </a:lnTo>
                  <a:lnTo>
                    <a:pt x="2706" y="769"/>
                  </a:lnTo>
                  <a:lnTo>
                    <a:pt x="2709" y="772"/>
                  </a:lnTo>
                  <a:lnTo>
                    <a:pt x="2709" y="775"/>
                  </a:lnTo>
                  <a:lnTo>
                    <a:pt x="2712" y="778"/>
                  </a:lnTo>
                  <a:lnTo>
                    <a:pt x="2712" y="778"/>
                  </a:lnTo>
                  <a:lnTo>
                    <a:pt x="2712" y="781"/>
                  </a:lnTo>
                  <a:lnTo>
                    <a:pt x="2715" y="784"/>
                  </a:lnTo>
                  <a:lnTo>
                    <a:pt x="2721" y="784"/>
                  </a:lnTo>
                  <a:lnTo>
                    <a:pt x="2721" y="784"/>
                  </a:lnTo>
                  <a:lnTo>
                    <a:pt x="2724" y="784"/>
                  </a:lnTo>
                  <a:lnTo>
                    <a:pt x="2724" y="790"/>
                  </a:lnTo>
                  <a:lnTo>
                    <a:pt x="2727" y="793"/>
                  </a:lnTo>
                  <a:lnTo>
                    <a:pt x="2727" y="793"/>
                  </a:lnTo>
                  <a:lnTo>
                    <a:pt x="2724" y="793"/>
                  </a:lnTo>
                  <a:lnTo>
                    <a:pt x="2721" y="787"/>
                  </a:lnTo>
                  <a:lnTo>
                    <a:pt x="2718" y="787"/>
                  </a:lnTo>
                  <a:lnTo>
                    <a:pt x="2715" y="787"/>
                  </a:lnTo>
                  <a:lnTo>
                    <a:pt x="2712" y="787"/>
                  </a:lnTo>
                  <a:lnTo>
                    <a:pt x="2709" y="787"/>
                  </a:lnTo>
                  <a:lnTo>
                    <a:pt x="2709" y="787"/>
                  </a:lnTo>
                  <a:lnTo>
                    <a:pt x="2709" y="790"/>
                  </a:lnTo>
                  <a:lnTo>
                    <a:pt x="2709" y="790"/>
                  </a:lnTo>
                  <a:lnTo>
                    <a:pt x="2703" y="790"/>
                  </a:lnTo>
                  <a:lnTo>
                    <a:pt x="2700" y="790"/>
                  </a:lnTo>
                  <a:lnTo>
                    <a:pt x="2697" y="793"/>
                  </a:lnTo>
                  <a:lnTo>
                    <a:pt x="2694" y="799"/>
                  </a:lnTo>
                  <a:lnTo>
                    <a:pt x="2691" y="802"/>
                  </a:lnTo>
                  <a:lnTo>
                    <a:pt x="2691" y="802"/>
                  </a:lnTo>
                  <a:lnTo>
                    <a:pt x="2694" y="805"/>
                  </a:lnTo>
                  <a:lnTo>
                    <a:pt x="2694" y="805"/>
                  </a:lnTo>
                  <a:lnTo>
                    <a:pt x="2697" y="805"/>
                  </a:lnTo>
                  <a:lnTo>
                    <a:pt x="2697" y="805"/>
                  </a:lnTo>
                  <a:lnTo>
                    <a:pt x="2700" y="805"/>
                  </a:lnTo>
                  <a:lnTo>
                    <a:pt x="2703" y="802"/>
                  </a:lnTo>
                  <a:lnTo>
                    <a:pt x="2712" y="802"/>
                  </a:lnTo>
                  <a:lnTo>
                    <a:pt x="2715" y="799"/>
                  </a:lnTo>
                  <a:lnTo>
                    <a:pt x="2718" y="799"/>
                  </a:lnTo>
                  <a:lnTo>
                    <a:pt x="2718" y="799"/>
                  </a:lnTo>
                  <a:lnTo>
                    <a:pt x="2715" y="802"/>
                  </a:lnTo>
                  <a:lnTo>
                    <a:pt x="2715" y="802"/>
                  </a:lnTo>
                  <a:lnTo>
                    <a:pt x="2718" y="802"/>
                  </a:lnTo>
                  <a:lnTo>
                    <a:pt x="2721" y="802"/>
                  </a:lnTo>
                  <a:lnTo>
                    <a:pt x="2718" y="802"/>
                  </a:lnTo>
                  <a:lnTo>
                    <a:pt x="2715" y="802"/>
                  </a:lnTo>
                  <a:lnTo>
                    <a:pt x="2712" y="805"/>
                  </a:lnTo>
                  <a:lnTo>
                    <a:pt x="2709" y="805"/>
                  </a:lnTo>
                  <a:lnTo>
                    <a:pt x="2700" y="808"/>
                  </a:lnTo>
                  <a:lnTo>
                    <a:pt x="2694" y="808"/>
                  </a:lnTo>
                  <a:lnTo>
                    <a:pt x="2697" y="811"/>
                  </a:lnTo>
                  <a:lnTo>
                    <a:pt x="2694" y="817"/>
                  </a:lnTo>
                  <a:lnTo>
                    <a:pt x="2697" y="820"/>
                  </a:lnTo>
                  <a:lnTo>
                    <a:pt x="2703" y="827"/>
                  </a:lnTo>
                  <a:lnTo>
                    <a:pt x="2706" y="833"/>
                  </a:lnTo>
                  <a:lnTo>
                    <a:pt x="2709" y="836"/>
                  </a:lnTo>
                  <a:lnTo>
                    <a:pt x="2709" y="839"/>
                  </a:lnTo>
                  <a:lnTo>
                    <a:pt x="2712" y="839"/>
                  </a:lnTo>
                  <a:lnTo>
                    <a:pt x="2715" y="842"/>
                  </a:lnTo>
                  <a:lnTo>
                    <a:pt x="2715" y="842"/>
                  </a:lnTo>
                  <a:lnTo>
                    <a:pt x="2715" y="845"/>
                  </a:lnTo>
                  <a:lnTo>
                    <a:pt x="2718" y="848"/>
                  </a:lnTo>
                  <a:lnTo>
                    <a:pt x="2718" y="848"/>
                  </a:lnTo>
                  <a:lnTo>
                    <a:pt x="2718" y="848"/>
                  </a:lnTo>
                  <a:lnTo>
                    <a:pt x="2724" y="842"/>
                  </a:lnTo>
                  <a:lnTo>
                    <a:pt x="2730" y="842"/>
                  </a:lnTo>
                  <a:lnTo>
                    <a:pt x="2724" y="845"/>
                  </a:lnTo>
                  <a:lnTo>
                    <a:pt x="2721" y="848"/>
                  </a:lnTo>
                  <a:lnTo>
                    <a:pt x="2721" y="851"/>
                  </a:lnTo>
                  <a:lnTo>
                    <a:pt x="2721" y="851"/>
                  </a:lnTo>
                  <a:lnTo>
                    <a:pt x="2721" y="857"/>
                  </a:lnTo>
                  <a:lnTo>
                    <a:pt x="2721" y="857"/>
                  </a:lnTo>
                  <a:lnTo>
                    <a:pt x="2721" y="860"/>
                  </a:lnTo>
                  <a:lnTo>
                    <a:pt x="2721" y="860"/>
                  </a:lnTo>
                  <a:lnTo>
                    <a:pt x="2724" y="860"/>
                  </a:lnTo>
                  <a:lnTo>
                    <a:pt x="2724" y="863"/>
                  </a:lnTo>
                  <a:lnTo>
                    <a:pt x="2727" y="863"/>
                  </a:lnTo>
                  <a:lnTo>
                    <a:pt x="2730" y="866"/>
                  </a:lnTo>
                  <a:lnTo>
                    <a:pt x="2733" y="866"/>
                  </a:lnTo>
                  <a:lnTo>
                    <a:pt x="2736" y="866"/>
                  </a:lnTo>
                  <a:lnTo>
                    <a:pt x="2733" y="869"/>
                  </a:lnTo>
                  <a:lnTo>
                    <a:pt x="2733" y="872"/>
                  </a:lnTo>
                  <a:lnTo>
                    <a:pt x="2733" y="872"/>
                  </a:lnTo>
                  <a:lnTo>
                    <a:pt x="2733" y="875"/>
                  </a:lnTo>
                  <a:lnTo>
                    <a:pt x="2739" y="875"/>
                  </a:lnTo>
                  <a:lnTo>
                    <a:pt x="2742" y="872"/>
                  </a:lnTo>
                  <a:lnTo>
                    <a:pt x="2742" y="872"/>
                  </a:lnTo>
                  <a:lnTo>
                    <a:pt x="2745" y="869"/>
                  </a:lnTo>
                  <a:lnTo>
                    <a:pt x="2748" y="872"/>
                  </a:lnTo>
                  <a:lnTo>
                    <a:pt x="2751" y="872"/>
                  </a:lnTo>
                  <a:lnTo>
                    <a:pt x="2745" y="872"/>
                  </a:lnTo>
                  <a:lnTo>
                    <a:pt x="2745" y="875"/>
                  </a:lnTo>
                  <a:lnTo>
                    <a:pt x="2745" y="875"/>
                  </a:lnTo>
                  <a:lnTo>
                    <a:pt x="2742" y="875"/>
                  </a:lnTo>
                  <a:lnTo>
                    <a:pt x="2739" y="878"/>
                  </a:lnTo>
                  <a:lnTo>
                    <a:pt x="2739" y="878"/>
                  </a:lnTo>
                  <a:lnTo>
                    <a:pt x="2742" y="881"/>
                  </a:lnTo>
                  <a:lnTo>
                    <a:pt x="2742" y="881"/>
                  </a:lnTo>
                  <a:lnTo>
                    <a:pt x="2742" y="884"/>
                  </a:lnTo>
                  <a:lnTo>
                    <a:pt x="2742" y="884"/>
                  </a:lnTo>
                  <a:lnTo>
                    <a:pt x="2742" y="887"/>
                  </a:lnTo>
                  <a:lnTo>
                    <a:pt x="2742" y="887"/>
                  </a:lnTo>
                  <a:lnTo>
                    <a:pt x="2742" y="887"/>
                  </a:lnTo>
                  <a:lnTo>
                    <a:pt x="2745" y="890"/>
                  </a:lnTo>
                  <a:lnTo>
                    <a:pt x="2748" y="893"/>
                  </a:lnTo>
                  <a:lnTo>
                    <a:pt x="2748" y="893"/>
                  </a:lnTo>
                  <a:lnTo>
                    <a:pt x="2748" y="896"/>
                  </a:lnTo>
                  <a:lnTo>
                    <a:pt x="2758" y="899"/>
                  </a:lnTo>
                  <a:lnTo>
                    <a:pt x="2758" y="899"/>
                  </a:lnTo>
                  <a:lnTo>
                    <a:pt x="2758" y="899"/>
                  </a:lnTo>
                  <a:lnTo>
                    <a:pt x="2761" y="899"/>
                  </a:lnTo>
                  <a:lnTo>
                    <a:pt x="2761" y="899"/>
                  </a:lnTo>
                  <a:lnTo>
                    <a:pt x="2761" y="902"/>
                  </a:lnTo>
                  <a:lnTo>
                    <a:pt x="2761" y="905"/>
                  </a:lnTo>
                  <a:lnTo>
                    <a:pt x="2764" y="905"/>
                  </a:lnTo>
                  <a:lnTo>
                    <a:pt x="2767" y="905"/>
                  </a:lnTo>
                  <a:lnTo>
                    <a:pt x="2773" y="905"/>
                  </a:lnTo>
                  <a:lnTo>
                    <a:pt x="2773" y="905"/>
                  </a:lnTo>
                  <a:lnTo>
                    <a:pt x="2770" y="909"/>
                  </a:lnTo>
                  <a:lnTo>
                    <a:pt x="2764" y="912"/>
                  </a:lnTo>
                  <a:lnTo>
                    <a:pt x="2764" y="912"/>
                  </a:lnTo>
                  <a:lnTo>
                    <a:pt x="2764" y="915"/>
                  </a:lnTo>
                  <a:lnTo>
                    <a:pt x="2767" y="915"/>
                  </a:lnTo>
                  <a:lnTo>
                    <a:pt x="2770" y="915"/>
                  </a:lnTo>
                  <a:lnTo>
                    <a:pt x="2773" y="915"/>
                  </a:lnTo>
                  <a:lnTo>
                    <a:pt x="2776" y="915"/>
                  </a:lnTo>
                  <a:lnTo>
                    <a:pt x="2773" y="912"/>
                  </a:lnTo>
                  <a:lnTo>
                    <a:pt x="2773" y="912"/>
                  </a:lnTo>
                  <a:lnTo>
                    <a:pt x="2776" y="912"/>
                  </a:lnTo>
                  <a:lnTo>
                    <a:pt x="2779" y="912"/>
                  </a:lnTo>
                  <a:lnTo>
                    <a:pt x="2779" y="912"/>
                  </a:lnTo>
                  <a:lnTo>
                    <a:pt x="2782" y="912"/>
                  </a:lnTo>
                  <a:lnTo>
                    <a:pt x="2785" y="912"/>
                  </a:lnTo>
                  <a:lnTo>
                    <a:pt x="2788" y="912"/>
                  </a:lnTo>
                  <a:lnTo>
                    <a:pt x="2791" y="912"/>
                  </a:lnTo>
                  <a:lnTo>
                    <a:pt x="2791" y="912"/>
                  </a:lnTo>
                  <a:lnTo>
                    <a:pt x="2794" y="912"/>
                  </a:lnTo>
                  <a:lnTo>
                    <a:pt x="2797" y="909"/>
                  </a:lnTo>
                  <a:lnTo>
                    <a:pt x="2797" y="909"/>
                  </a:lnTo>
                  <a:lnTo>
                    <a:pt x="2803" y="905"/>
                  </a:lnTo>
                  <a:lnTo>
                    <a:pt x="2809" y="902"/>
                  </a:lnTo>
                  <a:lnTo>
                    <a:pt x="2812" y="902"/>
                  </a:lnTo>
                  <a:lnTo>
                    <a:pt x="2812" y="899"/>
                  </a:lnTo>
                  <a:lnTo>
                    <a:pt x="2812" y="899"/>
                  </a:lnTo>
                  <a:lnTo>
                    <a:pt x="2812" y="899"/>
                  </a:lnTo>
                  <a:lnTo>
                    <a:pt x="2815" y="899"/>
                  </a:lnTo>
                  <a:lnTo>
                    <a:pt x="2812" y="902"/>
                  </a:lnTo>
                  <a:lnTo>
                    <a:pt x="2812" y="905"/>
                  </a:lnTo>
                  <a:lnTo>
                    <a:pt x="2809" y="905"/>
                  </a:lnTo>
                  <a:lnTo>
                    <a:pt x="2809" y="912"/>
                  </a:lnTo>
                  <a:lnTo>
                    <a:pt x="2809" y="918"/>
                  </a:lnTo>
                  <a:lnTo>
                    <a:pt x="2812" y="918"/>
                  </a:lnTo>
                  <a:lnTo>
                    <a:pt x="2812" y="918"/>
                  </a:lnTo>
                  <a:lnTo>
                    <a:pt x="2818" y="921"/>
                  </a:lnTo>
                  <a:lnTo>
                    <a:pt x="2818" y="921"/>
                  </a:lnTo>
                  <a:lnTo>
                    <a:pt x="2821" y="924"/>
                  </a:lnTo>
                  <a:lnTo>
                    <a:pt x="2824" y="924"/>
                  </a:lnTo>
                  <a:lnTo>
                    <a:pt x="2824" y="924"/>
                  </a:lnTo>
                  <a:lnTo>
                    <a:pt x="2830" y="921"/>
                  </a:lnTo>
                  <a:lnTo>
                    <a:pt x="2836" y="918"/>
                  </a:lnTo>
                  <a:lnTo>
                    <a:pt x="2836" y="918"/>
                  </a:lnTo>
                  <a:lnTo>
                    <a:pt x="2833" y="921"/>
                  </a:lnTo>
                  <a:lnTo>
                    <a:pt x="2833" y="924"/>
                  </a:lnTo>
                  <a:lnTo>
                    <a:pt x="2830" y="924"/>
                  </a:lnTo>
                  <a:lnTo>
                    <a:pt x="2827" y="927"/>
                  </a:lnTo>
                  <a:lnTo>
                    <a:pt x="2824" y="927"/>
                  </a:lnTo>
                  <a:lnTo>
                    <a:pt x="2824" y="927"/>
                  </a:lnTo>
                  <a:lnTo>
                    <a:pt x="2824" y="930"/>
                  </a:lnTo>
                  <a:lnTo>
                    <a:pt x="2836" y="936"/>
                  </a:lnTo>
                  <a:lnTo>
                    <a:pt x="2839" y="936"/>
                  </a:lnTo>
                  <a:lnTo>
                    <a:pt x="2842" y="936"/>
                  </a:lnTo>
                  <a:lnTo>
                    <a:pt x="2842" y="933"/>
                  </a:lnTo>
                  <a:lnTo>
                    <a:pt x="2845" y="930"/>
                  </a:lnTo>
                  <a:lnTo>
                    <a:pt x="2849" y="930"/>
                  </a:lnTo>
                  <a:lnTo>
                    <a:pt x="2849" y="930"/>
                  </a:lnTo>
                  <a:lnTo>
                    <a:pt x="2849" y="933"/>
                  </a:lnTo>
                  <a:lnTo>
                    <a:pt x="2845" y="936"/>
                  </a:lnTo>
                  <a:lnTo>
                    <a:pt x="2842" y="936"/>
                  </a:lnTo>
                  <a:lnTo>
                    <a:pt x="2842" y="939"/>
                  </a:lnTo>
                  <a:lnTo>
                    <a:pt x="2845" y="939"/>
                  </a:lnTo>
                  <a:lnTo>
                    <a:pt x="2845" y="939"/>
                  </a:lnTo>
                  <a:lnTo>
                    <a:pt x="2845" y="942"/>
                  </a:lnTo>
                  <a:lnTo>
                    <a:pt x="2849" y="939"/>
                  </a:lnTo>
                  <a:lnTo>
                    <a:pt x="2852" y="939"/>
                  </a:lnTo>
                  <a:lnTo>
                    <a:pt x="2852" y="942"/>
                  </a:lnTo>
                  <a:lnTo>
                    <a:pt x="2852" y="942"/>
                  </a:lnTo>
                  <a:lnTo>
                    <a:pt x="2855" y="942"/>
                  </a:lnTo>
                  <a:lnTo>
                    <a:pt x="2858" y="942"/>
                  </a:lnTo>
                  <a:lnTo>
                    <a:pt x="2858" y="942"/>
                  </a:lnTo>
                  <a:lnTo>
                    <a:pt x="2861" y="942"/>
                  </a:lnTo>
                  <a:lnTo>
                    <a:pt x="2858" y="939"/>
                  </a:lnTo>
                  <a:lnTo>
                    <a:pt x="2855" y="939"/>
                  </a:lnTo>
                  <a:lnTo>
                    <a:pt x="2855" y="936"/>
                  </a:lnTo>
                  <a:lnTo>
                    <a:pt x="2861" y="939"/>
                  </a:lnTo>
                  <a:lnTo>
                    <a:pt x="2861" y="939"/>
                  </a:lnTo>
                  <a:lnTo>
                    <a:pt x="2867" y="939"/>
                  </a:lnTo>
                  <a:lnTo>
                    <a:pt x="2870" y="939"/>
                  </a:lnTo>
                  <a:lnTo>
                    <a:pt x="2870" y="936"/>
                  </a:lnTo>
                  <a:lnTo>
                    <a:pt x="2870" y="930"/>
                  </a:lnTo>
                  <a:lnTo>
                    <a:pt x="2870" y="927"/>
                  </a:lnTo>
                  <a:lnTo>
                    <a:pt x="2870" y="927"/>
                  </a:lnTo>
                  <a:lnTo>
                    <a:pt x="2870" y="924"/>
                  </a:lnTo>
                  <a:lnTo>
                    <a:pt x="2867" y="924"/>
                  </a:lnTo>
                  <a:lnTo>
                    <a:pt x="2864" y="924"/>
                  </a:lnTo>
                  <a:lnTo>
                    <a:pt x="2861" y="921"/>
                  </a:lnTo>
                  <a:lnTo>
                    <a:pt x="2855" y="921"/>
                  </a:lnTo>
                  <a:lnTo>
                    <a:pt x="2855" y="921"/>
                  </a:lnTo>
                  <a:lnTo>
                    <a:pt x="2855" y="918"/>
                  </a:lnTo>
                  <a:lnTo>
                    <a:pt x="2858" y="918"/>
                  </a:lnTo>
                  <a:lnTo>
                    <a:pt x="2861" y="921"/>
                  </a:lnTo>
                  <a:lnTo>
                    <a:pt x="2867" y="921"/>
                  </a:lnTo>
                  <a:lnTo>
                    <a:pt x="2870" y="921"/>
                  </a:lnTo>
                  <a:lnTo>
                    <a:pt x="2870" y="921"/>
                  </a:lnTo>
                  <a:lnTo>
                    <a:pt x="2873" y="921"/>
                  </a:lnTo>
                  <a:lnTo>
                    <a:pt x="2879" y="915"/>
                  </a:lnTo>
                  <a:lnTo>
                    <a:pt x="2882" y="902"/>
                  </a:lnTo>
                  <a:lnTo>
                    <a:pt x="2885" y="893"/>
                  </a:lnTo>
                  <a:lnTo>
                    <a:pt x="2885" y="890"/>
                  </a:lnTo>
                  <a:lnTo>
                    <a:pt x="2888" y="887"/>
                  </a:lnTo>
                  <a:lnTo>
                    <a:pt x="2888" y="884"/>
                  </a:lnTo>
                  <a:lnTo>
                    <a:pt x="2882" y="884"/>
                  </a:lnTo>
                  <a:lnTo>
                    <a:pt x="2882" y="881"/>
                  </a:lnTo>
                  <a:lnTo>
                    <a:pt x="2888" y="881"/>
                  </a:lnTo>
                  <a:lnTo>
                    <a:pt x="2888" y="881"/>
                  </a:lnTo>
                  <a:lnTo>
                    <a:pt x="2891" y="878"/>
                  </a:lnTo>
                  <a:lnTo>
                    <a:pt x="2891" y="875"/>
                  </a:lnTo>
                  <a:lnTo>
                    <a:pt x="2891" y="875"/>
                  </a:lnTo>
                  <a:lnTo>
                    <a:pt x="2891" y="872"/>
                  </a:lnTo>
                  <a:lnTo>
                    <a:pt x="2888" y="869"/>
                  </a:lnTo>
                  <a:lnTo>
                    <a:pt x="2888" y="866"/>
                  </a:lnTo>
                  <a:lnTo>
                    <a:pt x="2891" y="863"/>
                  </a:lnTo>
                  <a:lnTo>
                    <a:pt x="2891" y="860"/>
                  </a:lnTo>
                  <a:lnTo>
                    <a:pt x="2888" y="860"/>
                  </a:lnTo>
                  <a:lnTo>
                    <a:pt x="2891" y="857"/>
                  </a:lnTo>
                  <a:lnTo>
                    <a:pt x="2891" y="857"/>
                  </a:lnTo>
                  <a:lnTo>
                    <a:pt x="2885" y="854"/>
                  </a:lnTo>
                  <a:lnTo>
                    <a:pt x="2879" y="854"/>
                  </a:lnTo>
                  <a:lnTo>
                    <a:pt x="2876" y="851"/>
                  </a:lnTo>
                  <a:lnTo>
                    <a:pt x="2876" y="851"/>
                  </a:lnTo>
                  <a:lnTo>
                    <a:pt x="2876" y="851"/>
                  </a:lnTo>
                  <a:lnTo>
                    <a:pt x="2879" y="851"/>
                  </a:lnTo>
                  <a:lnTo>
                    <a:pt x="2885" y="851"/>
                  </a:lnTo>
                  <a:lnTo>
                    <a:pt x="2888" y="851"/>
                  </a:lnTo>
                  <a:lnTo>
                    <a:pt x="2894" y="851"/>
                  </a:lnTo>
                  <a:lnTo>
                    <a:pt x="2894" y="851"/>
                  </a:lnTo>
                  <a:lnTo>
                    <a:pt x="2897" y="851"/>
                  </a:lnTo>
                  <a:lnTo>
                    <a:pt x="2900" y="845"/>
                  </a:lnTo>
                  <a:lnTo>
                    <a:pt x="2903" y="845"/>
                  </a:lnTo>
                  <a:lnTo>
                    <a:pt x="2903" y="842"/>
                  </a:lnTo>
                  <a:lnTo>
                    <a:pt x="2897" y="839"/>
                  </a:lnTo>
                  <a:lnTo>
                    <a:pt x="2894" y="839"/>
                  </a:lnTo>
                  <a:lnTo>
                    <a:pt x="2891" y="836"/>
                  </a:lnTo>
                  <a:lnTo>
                    <a:pt x="2891" y="836"/>
                  </a:lnTo>
                  <a:lnTo>
                    <a:pt x="2894" y="836"/>
                  </a:lnTo>
                  <a:lnTo>
                    <a:pt x="2894" y="836"/>
                  </a:lnTo>
                  <a:lnTo>
                    <a:pt x="2897" y="839"/>
                  </a:lnTo>
                  <a:lnTo>
                    <a:pt x="2903" y="839"/>
                  </a:lnTo>
                  <a:lnTo>
                    <a:pt x="2906" y="839"/>
                  </a:lnTo>
                  <a:lnTo>
                    <a:pt x="2906" y="839"/>
                  </a:lnTo>
                  <a:lnTo>
                    <a:pt x="2909" y="839"/>
                  </a:lnTo>
                  <a:lnTo>
                    <a:pt x="2912" y="836"/>
                  </a:lnTo>
                  <a:lnTo>
                    <a:pt x="2912" y="833"/>
                  </a:lnTo>
                  <a:lnTo>
                    <a:pt x="2912" y="833"/>
                  </a:lnTo>
                  <a:lnTo>
                    <a:pt x="2912" y="830"/>
                  </a:lnTo>
                  <a:lnTo>
                    <a:pt x="2915" y="830"/>
                  </a:lnTo>
                  <a:lnTo>
                    <a:pt x="2915" y="823"/>
                  </a:lnTo>
                  <a:lnTo>
                    <a:pt x="2918" y="827"/>
                  </a:lnTo>
                  <a:lnTo>
                    <a:pt x="2921" y="823"/>
                  </a:lnTo>
                  <a:lnTo>
                    <a:pt x="2921" y="820"/>
                  </a:lnTo>
                  <a:lnTo>
                    <a:pt x="2924" y="817"/>
                  </a:lnTo>
                  <a:lnTo>
                    <a:pt x="2924" y="817"/>
                  </a:lnTo>
                  <a:lnTo>
                    <a:pt x="2921" y="811"/>
                  </a:lnTo>
                  <a:lnTo>
                    <a:pt x="2924" y="805"/>
                  </a:lnTo>
                  <a:lnTo>
                    <a:pt x="2918" y="802"/>
                  </a:lnTo>
                  <a:lnTo>
                    <a:pt x="2915" y="802"/>
                  </a:lnTo>
                  <a:lnTo>
                    <a:pt x="2915" y="805"/>
                  </a:lnTo>
                  <a:lnTo>
                    <a:pt x="2912" y="802"/>
                  </a:lnTo>
                  <a:lnTo>
                    <a:pt x="2903" y="799"/>
                  </a:lnTo>
                  <a:lnTo>
                    <a:pt x="2912" y="799"/>
                  </a:lnTo>
                  <a:lnTo>
                    <a:pt x="2915" y="799"/>
                  </a:lnTo>
                  <a:lnTo>
                    <a:pt x="2915" y="802"/>
                  </a:lnTo>
                  <a:lnTo>
                    <a:pt x="2921" y="802"/>
                  </a:lnTo>
                  <a:lnTo>
                    <a:pt x="2921" y="799"/>
                  </a:lnTo>
                  <a:lnTo>
                    <a:pt x="2921" y="799"/>
                  </a:lnTo>
                  <a:lnTo>
                    <a:pt x="2927" y="796"/>
                  </a:lnTo>
                  <a:lnTo>
                    <a:pt x="2930" y="796"/>
                  </a:lnTo>
                  <a:lnTo>
                    <a:pt x="2933" y="793"/>
                  </a:lnTo>
                  <a:lnTo>
                    <a:pt x="2933" y="790"/>
                  </a:lnTo>
                  <a:lnTo>
                    <a:pt x="2930" y="790"/>
                  </a:lnTo>
                  <a:lnTo>
                    <a:pt x="2927" y="787"/>
                  </a:lnTo>
                  <a:lnTo>
                    <a:pt x="2924" y="781"/>
                  </a:lnTo>
                  <a:lnTo>
                    <a:pt x="2921" y="778"/>
                  </a:lnTo>
                  <a:lnTo>
                    <a:pt x="2918" y="781"/>
                  </a:lnTo>
                  <a:lnTo>
                    <a:pt x="2915" y="781"/>
                  </a:lnTo>
                  <a:lnTo>
                    <a:pt x="2915" y="775"/>
                  </a:lnTo>
                  <a:lnTo>
                    <a:pt x="2912" y="775"/>
                  </a:lnTo>
                  <a:lnTo>
                    <a:pt x="2912" y="772"/>
                  </a:lnTo>
                  <a:lnTo>
                    <a:pt x="2918" y="772"/>
                  </a:lnTo>
                  <a:lnTo>
                    <a:pt x="2921" y="772"/>
                  </a:lnTo>
                  <a:lnTo>
                    <a:pt x="2930" y="775"/>
                  </a:lnTo>
                  <a:lnTo>
                    <a:pt x="2936" y="772"/>
                  </a:lnTo>
                  <a:lnTo>
                    <a:pt x="2936" y="772"/>
                  </a:lnTo>
                  <a:lnTo>
                    <a:pt x="2943" y="766"/>
                  </a:lnTo>
                  <a:lnTo>
                    <a:pt x="2943" y="766"/>
                  </a:lnTo>
                  <a:lnTo>
                    <a:pt x="2946" y="763"/>
                  </a:lnTo>
                  <a:lnTo>
                    <a:pt x="2943" y="763"/>
                  </a:lnTo>
                  <a:lnTo>
                    <a:pt x="2933" y="757"/>
                  </a:lnTo>
                  <a:lnTo>
                    <a:pt x="2933" y="757"/>
                  </a:lnTo>
                  <a:lnTo>
                    <a:pt x="2936" y="757"/>
                  </a:lnTo>
                  <a:lnTo>
                    <a:pt x="2949" y="757"/>
                  </a:lnTo>
                  <a:lnTo>
                    <a:pt x="2955" y="754"/>
                  </a:lnTo>
                  <a:lnTo>
                    <a:pt x="2964" y="754"/>
                  </a:lnTo>
                  <a:lnTo>
                    <a:pt x="2973" y="751"/>
                  </a:lnTo>
                  <a:lnTo>
                    <a:pt x="2973" y="748"/>
                  </a:lnTo>
                  <a:lnTo>
                    <a:pt x="2973" y="748"/>
                  </a:lnTo>
                  <a:lnTo>
                    <a:pt x="2970" y="744"/>
                  </a:lnTo>
                  <a:lnTo>
                    <a:pt x="2967" y="741"/>
                  </a:lnTo>
                  <a:lnTo>
                    <a:pt x="2970" y="741"/>
                  </a:lnTo>
                  <a:lnTo>
                    <a:pt x="2976" y="744"/>
                  </a:lnTo>
                  <a:lnTo>
                    <a:pt x="2976" y="741"/>
                  </a:lnTo>
                  <a:lnTo>
                    <a:pt x="2979" y="735"/>
                  </a:lnTo>
                  <a:lnTo>
                    <a:pt x="2982" y="735"/>
                  </a:lnTo>
                  <a:lnTo>
                    <a:pt x="2985" y="732"/>
                  </a:lnTo>
                  <a:lnTo>
                    <a:pt x="2979" y="729"/>
                  </a:lnTo>
                  <a:lnTo>
                    <a:pt x="2976" y="729"/>
                  </a:lnTo>
                  <a:lnTo>
                    <a:pt x="2976" y="726"/>
                  </a:lnTo>
                  <a:lnTo>
                    <a:pt x="2982" y="729"/>
                  </a:lnTo>
                  <a:lnTo>
                    <a:pt x="2988" y="729"/>
                  </a:lnTo>
                  <a:lnTo>
                    <a:pt x="2994" y="729"/>
                  </a:lnTo>
                  <a:lnTo>
                    <a:pt x="2994" y="729"/>
                  </a:lnTo>
                  <a:lnTo>
                    <a:pt x="2988" y="735"/>
                  </a:lnTo>
                  <a:lnTo>
                    <a:pt x="2982" y="741"/>
                  </a:lnTo>
                  <a:lnTo>
                    <a:pt x="2982" y="744"/>
                  </a:lnTo>
                  <a:lnTo>
                    <a:pt x="2982" y="748"/>
                  </a:lnTo>
                  <a:lnTo>
                    <a:pt x="2982" y="748"/>
                  </a:lnTo>
                  <a:lnTo>
                    <a:pt x="2979" y="751"/>
                  </a:lnTo>
                  <a:lnTo>
                    <a:pt x="2979" y="754"/>
                  </a:lnTo>
                  <a:lnTo>
                    <a:pt x="2985" y="757"/>
                  </a:lnTo>
                  <a:lnTo>
                    <a:pt x="2985" y="754"/>
                  </a:lnTo>
                  <a:lnTo>
                    <a:pt x="2988" y="754"/>
                  </a:lnTo>
                  <a:lnTo>
                    <a:pt x="2991" y="754"/>
                  </a:lnTo>
                  <a:lnTo>
                    <a:pt x="2991" y="751"/>
                  </a:lnTo>
                  <a:lnTo>
                    <a:pt x="2994" y="748"/>
                  </a:lnTo>
                  <a:lnTo>
                    <a:pt x="2994" y="748"/>
                  </a:lnTo>
                  <a:lnTo>
                    <a:pt x="2997" y="744"/>
                  </a:lnTo>
                  <a:lnTo>
                    <a:pt x="3000" y="748"/>
                  </a:lnTo>
                  <a:lnTo>
                    <a:pt x="3000" y="748"/>
                  </a:lnTo>
                  <a:lnTo>
                    <a:pt x="3003" y="751"/>
                  </a:lnTo>
                  <a:lnTo>
                    <a:pt x="3006" y="748"/>
                  </a:lnTo>
                  <a:lnTo>
                    <a:pt x="3006" y="748"/>
                  </a:lnTo>
                  <a:lnTo>
                    <a:pt x="3006" y="748"/>
                  </a:lnTo>
                  <a:lnTo>
                    <a:pt x="3009" y="744"/>
                  </a:lnTo>
                  <a:lnTo>
                    <a:pt x="3009" y="741"/>
                  </a:lnTo>
                  <a:lnTo>
                    <a:pt x="3009" y="741"/>
                  </a:lnTo>
                  <a:lnTo>
                    <a:pt x="3012" y="741"/>
                  </a:lnTo>
                  <a:lnTo>
                    <a:pt x="3012" y="744"/>
                  </a:lnTo>
                  <a:lnTo>
                    <a:pt x="3012" y="748"/>
                  </a:lnTo>
                  <a:lnTo>
                    <a:pt x="3015" y="744"/>
                  </a:lnTo>
                  <a:lnTo>
                    <a:pt x="3018" y="741"/>
                  </a:lnTo>
                  <a:lnTo>
                    <a:pt x="3024" y="738"/>
                  </a:lnTo>
                  <a:lnTo>
                    <a:pt x="3027" y="738"/>
                  </a:lnTo>
                  <a:lnTo>
                    <a:pt x="3027" y="735"/>
                  </a:lnTo>
                  <a:lnTo>
                    <a:pt x="3024" y="729"/>
                  </a:lnTo>
                  <a:lnTo>
                    <a:pt x="3024" y="729"/>
                  </a:lnTo>
                  <a:lnTo>
                    <a:pt x="3024" y="729"/>
                  </a:lnTo>
                  <a:lnTo>
                    <a:pt x="3024" y="726"/>
                  </a:lnTo>
                  <a:lnTo>
                    <a:pt x="3024" y="726"/>
                  </a:lnTo>
                  <a:lnTo>
                    <a:pt x="3027" y="729"/>
                  </a:lnTo>
                  <a:lnTo>
                    <a:pt x="3027" y="729"/>
                  </a:lnTo>
                  <a:lnTo>
                    <a:pt x="3034" y="732"/>
                  </a:lnTo>
                  <a:lnTo>
                    <a:pt x="3037" y="732"/>
                  </a:lnTo>
                  <a:lnTo>
                    <a:pt x="3037" y="732"/>
                  </a:lnTo>
                  <a:lnTo>
                    <a:pt x="3040" y="732"/>
                  </a:lnTo>
                  <a:lnTo>
                    <a:pt x="3049" y="726"/>
                  </a:lnTo>
                  <a:lnTo>
                    <a:pt x="3049" y="726"/>
                  </a:lnTo>
                  <a:lnTo>
                    <a:pt x="3052" y="723"/>
                  </a:lnTo>
                  <a:lnTo>
                    <a:pt x="3052" y="720"/>
                  </a:lnTo>
                  <a:lnTo>
                    <a:pt x="3055" y="720"/>
                  </a:lnTo>
                  <a:lnTo>
                    <a:pt x="3055" y="720"/>
                  </a:lnTo>
                  <a:lnTo>
                    <a:pt x="3058" y="720"/>
                  </a:lnTo>
                  <a:lnTo>
                    <a:pt x="3058" y="717"/>
                  </a:lnTo>
                  <a:lnTo>
                    <a:pt x="3061" y="717"/>
                  </a:lnTo>
                  <a:lnTo>
                    <a:pt x="3064" y="708"/>
                  </a:lnTo>
                  <a:lnTo>
                    <a:pt x="3070" y="699"/>
                  </a:lnTo>
                  <a:lnTo>
                    <a:pt x="3073" y="699"/>
                  </a:lnTo>
                  <a:lnTo>
                    <a:pt x="3073" y="696"/>
                  </a:lnTo>
                  <a:lnTo>
                    <a:pt x="3073" y="693"/>
                  </a:lnTo>
                  <a:lnTo>
                    <a:pt x="3073" y="693"/>
                  </a:lnTo>
                  <a:lnTo>
                    <a:pt x="3073" y="693"/>
                  </a:lnTo>
                  <a:lnTo>
                    <a:pt x="3076" y="690"/>
                  </a:lnTo>
                  <a:lnTo>
                    <a:pt x="3076" y="690"/>
                  </a:lnTo>
                  <a:lnTo>
                    <a:pt x="3079" y="684"/>
                  </a:lnTo>
                  <a:lnTo>
                    <a:pt x="3082" y="684"/>
                  </a:lnTo>
                  <a:lnTo>
                    <a:pt x="3082" y="684"/>
                  </a:lnTo>
                  <a:lnTo>
                    <a:pt x="3085" y="681"/>
                  </a:lnTo>
                  <a:lnTo>
                    <a:pt x="3094" y="675"/>
                  </a:lnTo>
                  <a:lnTo>
                    <a:pt x="3097" y="675"/>
                  </a:lnTo>
                  <a:lnTo>
                    <a:pt x="3097" y="675"/>
                  </a:lnTo>
                  <a:lnTo>
                    <a:pt x="3100" y="672"/>
                  </a:lnTo>
                  <a:lnTo>
                    <a:pt x="3100" y="669"/>
                  </a:lnTo>
                  <a:lnTo>
                    <a:pt x="3100" y="665"/>
                  </a:lnTo>
                  <a:lnTo>
                    <a:pt x="3097" y="662"/>
                  </a:lnTo>
                  <a:lnTo>
                    <a:pt x="3097" y="662"/>
                  </a:lnTo>
                  <a:lnTo>
                    <a:pt x="3097" y="662"/>
                  </a:lnTo>
                  <a:lnTo>
                    <a:pt x="3100" y="662"/>
                  </a:lnTo>
                  <a:lnTo>
                    <a:pt x="3100" y="662"/>
                  </a:lnTo>
                  <a:lnTo>
                    <a:pt x="3100" y="659"/>
                  </a:lnTo>
                  <a:lnTo>
                    <a:pt x="3097" y="659"/>
                  </a:lnTo>
                  <a:lnTo>
                    <a:pt x="3097" y="656"/>
                  </a:lnTo>
                  <a:lnTo>
                    <a:pt x="3097" y="656"/>
                  </a:lnTo>
                  <a:lnTo>
                    <a:pt x="3100" y="656"/>
                  </a:lnTo>
                  <a:lnTo>
                    <a:pt x="3109" y="662"/>
                  </a:lnTo>
                  <a:lnTo>
                    <a:pt x="3115" y="665"/>
                  </a:lnTo>
                  <a:lnTo>
                    <a:pt x="3122" y="669"/>
                  </a:lnTo>
                  <a:lnTo>
                    <a:pt x="3125" y="669"/>
                  </a:lnTo>
                  <a:lnTo>
                    <a:pt x="3128" y="669"/>
                  </a:lnTo>
                  <a:lnTo>
                    <a:pt x="3134" y="665"/>
                  </a:lnTo>
                  <a:lnTo>
                    <a:pt x="3134" y="665"/>
                  </a:lnTo>
                  <a:lnTo>
                    <a:pt x="3131" y="662"/>
                  </a:lnTo>
                  <a:lnTo>
                    <a:pt x="3131" y="662"/>
                  </a:lnTo>
                  <a:lnTo>
                    <a:pt x="3140" y="665"/>
                  </a:lnTo>
                  <a:lnTo>
                    <a:pt x="3143" y="665"/>
                  </a:lnTo>
                  <a:lnTo>
                    <a:pt x="3146" y="662"/>
                  </a:lnTo>
                  <a:lnTo>
                    <a:pt x="3146" y="659"/>
                  </a:lnTo>
                  <a:lnTo>
                    <a:pt x="3149" y="659"/>
                  </a:lnTo>
                  <a:lnTo>
                    <a:pt x="3152" y="659"/>
                  </a:lnTo>
                  <a:lnTo>
                    <a:pt x="3158" y="659"/>
                  </a:lnTo>
                  <a:lnTo>
                    <a:pt x="3161" y="659"/>
                  </a:lnTo>
                  <a:lnTo>
                    <a:pt x="3164" y="659"/>
                  </a:lnTo>
                  <a:lnTo>
                    <a:pt x="3170" y="659"/>
                  </a:lnTo>
                  <a:lnTo>
                    <a:pt x="3179" y="656"/>
                  </a:lnTo>
                  <a:lnTo>
                    <a:pt x="3185" y="653"/>
                  </a:lnTo>
                  <a:lnTo>
                    <a:pt x="3191" y="653"/>
                  </a:lnTo>
                  <a:lnTo>
                    <a:pt x="3203" y="650"/>
                  </a:lnTo>
                  <a:lnTo>
                    <a:pt x="3206" y="650"/>
                  </a:lnTo>
                  <a:lnTo>
                    <a:pt x="3213" y="647"/>
                  </a:lnTo>
                  <a:lnTo>
                    <a:pt x="3216" y="647"/>
                  </a:lnTo>
                  <a:lnTo>
                    <a:pt x="3219" y="647"/>
                  </a:lnTo>
                  <a:lnTo>
                    <a:pt x="3222" y="647"/>
                  </a:lnTo>
                  <a:lnTo>
                    <a:pt x="3225" y="644"/>
                  </a:lnTo>
                  <a:lnTo>
                    <a:pt x="3228" y="644"/>
                  </a:lnTo>
                  <a:lnTo>
                    <a:pt x="3231" y="641"/>
                  </a:lnTo>
                  <a:lnTo>
                    <a:pt x="3237" y="638"/>
                  </a:lnTo>
                  <a:lnTo>
                    <a:pt x="3237" y="638"/>
                  </a:lnTo>
                  <a:lnTo>
                    <a:pt x="3237" y="638"/>
                  </a:lnTo>
                  <a:lnTo>
                    <a:pt x="3240" y="635"/>
                  </a:lnTo>
                  <a:lnTo>
                    <a:pt x="3240" y="632"/>
                  </a:lnTo>
                  <a:lnTo>
                    <a:pt x="3246" y="632"/>
                  </a:lnTo>
                  <a:lnTo>
                    <a:pt x="3249" y="629"/>
                  </a:lnTo>
                  <a:lnTo>
                    <a:pt x="3249" y="629"/>
                  </a:lnTo>
                  <a:lnTo>
                    <a:pt x="3246" y="626"/>
                  </a:lnTo>
                  <a:lnTo>
                    <a:pt x="3249" y="626"/>
                  </a:lnTo>
                  <a:lnTo>
                    <a:pt x="3255" y="623"/>
                  </a:lnTo>
                  <a:lnTo>
                    <a:pt x="3255" y="623"/>
                  </a:lnTo>
                  <a:lnTo>
                    <a:pt x="3261" y="620"/>
                  </a:lnTo>
                  <a:lnTo>
                    <a:pt x="3267" y="620"/>
                  </a:lnTo>
                  <a:close/>
                  <a:moveTo>
                    <a:pt x="2730" y="2358"/>
                  </a:moveTo>
                  <a:lnTo>
                    <a:pt x="2724" y="2358"/>
                  </a:lnTo>
                  <a:lnTo>
                    <a:pt x="2721" y="2358"/>
                  </a:lnTo>
                  <a:lnTo>
                    <a:pt x="2718" y="2361"/>
                  </a:lnTo>
                  <a:lnTo>
                    <a:pt x="2718" y="2364"/>
                  </a:lnTo>
                  <a:lnTo>
                    <a:pt x="2721" y="2364"/>
                  </a:lnTo>
                  <a:lnTo>
                    <a:pt x="2724" y="2364"/>
                  </a:lnTo>
                  <a:lnTo>
                    <a:pt x="2727" y="2364"/>
                  </a:lnTo>
                  <a:lnTo>
                    <a:pt x="2727" y="2364"/>
                  </a:lnTo>
                  <a:lnTo>
                    <a:pt x="2730" y="2364"/>
                  </a:lnTo>
                  <a:lnTo>
                    <a:pt x="2733" y="2358"/>
                  </a:lnTo>
                  <a:lnTo>
                    <a:pt x="2733" y="2358"/>
                  </a:lnTo>
                  <a:lnTo>
                    <a:pt x="2730" y="2358"/>
                  </a:lnTo>
                  <a:close/>
                  <a:moveTo>
                    <a:pt x="2724" y="2355"/>
                  </a:moveTo>
                  <a:lnTo>
                    <a:pt x="2727" y="2352"/>
                  </a:lnTo>
                  <a:lnTo>
                    <a:pt x="2727" y="2352"/>
                  </a:lnTo>
                  <a:lnTo>
                    <a:pt x="2724" y="2352"/>
                  </a:lnTo>
                  <a:lnTo>
                    <a:pt x="2724" y="2352"/>
                  </a:lnTo>
                  <a:lnTo>
                    <a:pt x="2724" y="2352"/>
                  </a:lnTo>
                  <a:lnTo>
                    <a:pt x="2721" y="2352"/>
                  </a:lnTo>
                  <a:lnTo>
                    <a:pt x="2721" y="2352"/>
                  </a:lnTo>
                  <a:lnTo>
                    <a:pt x="2721" y="2355"/>
                  </a:lnTo>
                  <a:lnTo>
                    <a:pt x="2721" y="2358"/>
                  </a:lnTo>
                  <a:lnTo>
                    <a:pt x="2724" y="2355"/>
                  </a:lnTo>
                  <a:close/>
                  <a:moveTo>
                    <a:pt x="2718" y="2361"/>
                  </a:moveTo>
                  <a:lnTo>
                    <a:pt x="2721" y="2358"/>
                  </a:lnTo>
                  <a:lnTo>
                    <a:pt x="2718" y="2355"/>
                  </a:lnTo>
                  <a:lnTo>
                    <a:pt x="2718" y="2352"/>
                  </a:lnTo>
                  <a:lnTo>
                    <a:pt x="2718" y="2352"/>
                  </a:lnTo>
                  <a:lnTo>
                    <a:pt x="2718" y="2352"/>
                  </a:lnTo>
                  <a:lnTo>
                    <a:pt x="2718" y="2352"/>
                  </a:lnTo>
                  <a:lnTo>
                    <a:pt x="2718" y="2355"/>
                  </a:lnTo>
                  <a:lnTo>
                    <a:pt x="2718" y="2358"/>
                  </a:lnTo>
                  <a:lnTo>
                    <a:pt x="2715" y="2358"/>
                  </a:lnTo>
                  <a:lnTo>
                    <a:pt x="2715" y="2361"/>
                  </a:lnTo>
                  <a:lnTo>
                    <a:pt x="2715" y="2364"/>
                  </a:lnTo>
                  <a:lnTo>
                    <a:pt x="2718" y="2364"/>
                  </a:lnTo>
                  <a:lnTo>
                    <a:pt x="2718" y="2361"/>
                  </a:lnTo>
                  <a:close/>
                  <a:moveTo>
                    <a:pt x="2736" y="2361"/>
                  </a:moveTo>
                  <a:lnTo>
                    <a:pt x="2736" y="2364"/>
                  </a:lnTo>
                  <a:lnTo>
                    <a:pt x="2733" y="2364"/>
                  </a:lnTo>
                  <a:lnTo>
                    <a:pt x="2730" y="2364"/>
                  </a:lnTo>
                  <a:lnTo>
                    <a:pt x="2730" y="2367"/>
                  </a:lnTo>
                  <a:lnTo>
                    <a:pt x="2733" y="2367"/>
                  </a:lnTo>
                  <a:lnTo>
                    <a:pt x="2739" y="2367"/>
                  </a:lnTo>
                  <a:lnTo>
                    <a:pt x="2739" y="2364"/>
                  </a:lnTo>
                  <a:lnTo>
                    <a:pt x="2739" y="2364"/>
                  </a:lnTo>
                  <a:lnTo>
                    <a:pt x="2739" y="2364"/>
                  </a:lnTo>
                  <a:lnTo>
                    <a:pt x="2736" y="2361"/>
                  </a:lnTo>
                  <a:close/>
                  <a:moveTo>
                    <a:pt x="3122" y="1495"/>
                  </a:moveTo>
                  <a:lnTo>
                    <a:pt x="3119" y="1498"/>
                  </a:lnTo>
                  <a:lnTo>
                    <a:pt x="3119" y="1501"/>
                  </a:lnTo>
                  <a:lnTo>
                    <a:pt x="3119" y="1501"/>
                  </a:lnTo>
                  <a:lnTo>
                    <a:pt x="3122" y="1501"/>
                  </a:lnTo>
                  <a:lnTo>
                    <a:pt x="3122" y="1498"/>
                  </a:lnTo>
                  <a:lnTo>
                    <a:pt x="3122" y="1498"/>
                  </a:lnTo>
                  <a:lnTo>
                    <a:pt x="3122" y="1495"/>
                  </a:lnTo>
                  <a:close/>
                  <a:moveTo>
                    <a:pt x="2842" y="2421"/>
                  </a:moveTo>
                  <a:lnTo>
                    <a:pt x="2839" y="2421"/>
                  </a:lnTo>
                  <a:lnTo>
                    <a:pt x="2839" y="2421"/>
                  </a:lnTo>
                  <a:lnTo>
                    <a:pt x="2839" y="2425"/>
                  </a:lnTo>
                  <a:lnTo>
                    <a:pt x="2839" y="2428"/>
                  </a:lnTo>
                  <a:lnTo>
                    <a:pt x="2842" y="2425"/>
                  </a:lnTo>
                  <a:lnTo>
                    <a:pt x="2842" y="2421"/>
                  </a:lnTo>
                  <a:lnTo>
                    <a:pt x="2842" y="2421"/>
                  </a:lnTo>
                  <a:lnTo>
                    <a:pt x="2842" y="2421"/>
                  </a:lnTo>
                  <a:lnTo>
                    <a:pt x="2842" y="2421"/>
                  </a:lnTo>
                  <a:close/>
                  <a:moveTo>
                    <a:pt x="3246" y="1540"/>
                  </a:moveTo>
                  <a:lnTo>
                    <a:pt x="3246" y="1537"/>
                  </a:lnTo>
                  <a:lnTo>
                    <a:pt x="3246" y="1537"/>
                  </a:lnTo>
                  <a:lnTo>
                    <a:pt x="3240" y="1537"/>
                  </a:lnTo>
                  <a:lnTo>
                    <a:pt x="3237" y="1537"/>
                  </a:lnTo>
                  <a:lnTo>
                    <a:pt x="3234" y="1534"/>
                  </a:lnTo>
                  <a:lnTo>
                    <a:pt x="3234" y="1534"/>
                  </a:lnTo>
                  <a:lnTo>
                    <a:pt x="3234" y="1537"/>
                  </a:lnTo>
                  <a:lnTo>
                    <a:pt x="3234" y="1537"/>
                  </a:lnTo>
                  <a:lnTo>
                    <a:pt x="3237" y="1540"/>
                  </a:lnTo>
                  <a:lnTo>
                    <a:pt x="3243" y="1540"/>
                  </a:lnTo>
                  <a:lnTo>
                    <a:pt x="3246" y="1540"/>
                  </a:lnTo>
                  <a:lnTo>
                    <a:pt x="3246" y="1540"/>
                  </a:lnTo>
                  <a:close/>
                  <a:moveTo>
                    <a:pt x="3252" y="2005"/>
                  </a:moveTo>
                  <a:lnTo>
                    <a:pt x="3249" y="2002"/>
                  </a:lnTo>
                  <a:lnTo>
                    <a:pt x="3249" y="2002"/>
                  </a:lnTo>
                  <a:lnTo>
                    <a:pt x="3243" y="2005"/>
                  </a:lnTo>
                  <a:lnTo>
                    <a:pt x="3243" y="2005"/>
                  </a:lnTo>
                  <a:lnTo>
                    <a:pt x="3243" y="2005"/>
                  </a:lnTo>
                  <a:lnTo>
                    <a:pt x="3246" y="2008"/>
                  </a:lnTo>
                  <a:lnTo>
                    <a:pt x="3246" y="2008"/>
                  </a:lnTo>
                  <a:lnTo>
                    <a:pt x="3249" y="2008"/>
                  </a:lnTo>
                  <a:lnTo>
                    <a:pt x="3252" y="2005"/>
                  </a:lnTo>
                  <a:lnTo>
                    <a:pt x="3252" y="2005"/>
                  </a:lnTo>
                  <a:close/>
                  <a:moveTo>
                    <a:pt x="3249" y="1559"/>
                  </a:moveTo>
                  <a:lnTo>
                    <a:pt x="3249" y="1559"/>
                  </a:lnTo>
                  <a:lnTo>
                    <a:pt x="3249" y="1559"/>
                  </a:lnTo>
                  <a:lnTo>
                    <a:pt x="3252" y="1559"/>
                  </a:lnTo>
                  <a:lnTo>
                    <a:pt x="3249" y="1559"/>
                  </a:lnTo>
                  <a:lnTo>
                    <a:pt x="3249" y="1556"/>
                  </a:lnTo>
                  <a:lnTo>
                    <a:pt x="3249" y="1556"/>
                  </a:lnTo>
                  <a:lnTo>
                    <a:pt x="3246" y="1559"/>
                  </a:lnTo>
                  <a:lnTo>
                    <a:pt x="3249" y="1559"/>
                  </a:lnTo>
                  <a:close/>
                  <a:moveTo>
                    <a:pt x="3252" y="2008"/>
                  </a:moveTo>
                  <a:lnTo>
                    <a:pt x="3252" y="2008"/>
                  </a:lnTo>
                  <a:lnTo>
                    <a:pt x="3249" y="2008"/>
                  </a:lnTo>
                  <a:lnTo>
                    <a:pt x="3249" y="2011"/>
                  </a:lnTo>
                  <a:lnTo>
                    <a:pt x="3252" y="2011"/>
                  </a:lnTo>
                  <a:lnTo>
                    <a:pt x="3252" y="2011"/>
                  </a:lnTo>
                  <a:lnTo>
                    <a:pt x="3252" y="2011"/>
                  </a:lnTo>
                  <a:lnTo>
                    <a:pt x="3252" y="2011"/>
                  </a:lnTo>
                  <a:lnTo>
                    <a:pt x="3252" y="2008"/>
                  </a:lnTo>
                  <a:close/>
                  <a:moveTo>
                    <a:pt x="3203" y="1513"/>
                  </a:moveTo>
                  <a:lnTo>
                    <a:pt x="3200" y="1513"/>
                  </a:lnTo>
                  <a:lnTo>
                    <a:pt x="3200" y="1516"/>
                  </a:lnTo>
                  <a:lnTo>
                    <a:pt x="3200" y="1516"/>
                  </a:lnTo>
                  <a:lnTo>
                    <a:pt x="3203" y="1516"/>
                  </a:lnTo>
                  <a:lnTo>
                    <a:pt x="3206" y="1519"/>
                  </a:lnTo>
                  <a:lnTo>
                    <a:pt x="3206" y="1519"/>
                  </a:lnTo>
                  <a:lnTo>
                    <a:pt x="3210" y="1516"/>
                  </a:lnTo>
                  <a:lnTo>
                    <a:pt x="3210" y="1516"/>
                  </a:lnTo>
                  <a:lnTo>
                    <a:pt x="3206" y="1513"/>
                  </a:lnTo>
                  <a:lnTo>
                    <a:pt x="3203" y="1513"/>
                  </a:lnTo>
                  <a:close/>
                  <a:moveTo>
                    <a:pt x="3225" y="3740"/>
                  </a:moveTo>
                  <a:lnTo>
                    <a:pt x="3225" y="3740"/>
                  </a:lnTo>
                  <a:lnTo>
                    <a:pt x="3222" y="3740"/>
                  </a:lnTo>
                  <a:lnTo>
                    <a:pt x="3222" y="3740"/>
                  </a:lnTo>
                  <a:lnTo>
                    <a:pt x="3222" y="3743"/>
                  </a:lnTo>
                  <a:lnTo>
                    <a:pt x="3225" y="3743"/>
                  </a:lnTo>
                  <a:lnTo>
                    <a:pt x="3225" y="3743"/>
                  </a:lnTo>
                  <a:lnTo>
                    <a:pt x="3225" y="3740"/>
                  </a:lnTo>
                  <a:close/>
                  <a:moveTo>
                    <a:pt x="3179" y="1519"/>
                  </a:moveTo>
                  <a:lnTo>
                    <a:pt x="3176" y="1519"/>
                  </a:lnTo>
                  <a:lnTo>
                    <a:pt x="3176" y="1522"/>
                  </a:lnTo>
                  <a:lnTo>
                    <a:pt x="3176" y="1522"/>
                  </a:lnTo>
                  <a:lnTo>
                    <a:pt x="3179" y="1522"/>
                  </a:lnTo>
                  <a:lnTo>
                    <a:pt x="3182" y="1522"/>
                  </a:lnTo>
                  <a:lnTo>
                    <a:pt x="3182" y="1525"/>
                  </a:lnTo>
                  <a:lnTo>
                    <a:pt x="3185" y="1522"/>
                  </a:lnTo>
                  <a:lnTo>
                    <a:pt x="3188" y="1522"/>
                  </a:lnTo>
                  <a:lnTo>
                    <a:pt x="3185" y="1522"/>
                  </a:lnTo>
                  <a:lnTo>
                    <a:pt x="3179" y="1519"/>
                  </a:lnTo>
                  <a:close/>
                  <a:moveTo>
                    <a:pt x="3182" y="1516"/>
                  </a:moveTo>
                  <a:lnTo>
                    <a:pt x="3185" y="1516"/>
                  </a:lnTo>
                  <a:lnTo>
                    <a:pt x="3185" y="1519"/>
                  </a:lnTo>
                  <a:lnTo>
                    <a:pt x="3191" y="1519"/>
                  </a:lnTo>
                  <a:lnTo>
                    <a:pt x="3191" y="1519"/>
                  </a:lnTo>
                  <a:lnTo>
                    <a:pt x="3188" y="1519"/>
                  </a:lnTo>
                  <a:lnTo>
                    <a:pt x="3182" y="1516"/>
                  </a:lnTo>
                  <a:close/>
                  <a:moveTo>
                    <a:pt x="3173" y="1519"/>
                  </a:moveTo>
                  <a:lnTo>
                    <a:pt x="3173" y="1519"/>
                  </a:lnTo>
                  <a:lnTo>
                    <a:pt x="3170" y="1519"/>
                  </a:lnTo>
                  <a:lnTo>
                    <a:pt x="3173" y="1519"/>
                  </a:lnTo>
                  <a:lnTo>
                    <a:pt x="3176" y="1519"/>
                  </a:lnTo>
                  <a:lnTo>
                    <a:pt x="3176" y="1519"/>
                  </a:lnTo>
                  <a:lnTo>
                    <a:pt x="3176" y="1519"/>
                  </a:lnTo>
                  <a:lnTo>
                    <a:pt x="3173" y="1519"/>
                  </a:lnTo>
                  <a:close/>
                  <a:moveTo>
                    <a:pt x="2491" y="2030"/>
                  </a:moveTo>
                  <a:lnTo>
                    <a:pt x="2491" y="2027"/>
                  </a:lnTo>
                  <a:lnTo>
                    <a:pt x="2491" y="2030"/>
                  </a:lnTo>
                  <a:lnTo>
                    <a:pt x="2491" y="2030"/>
                  </a:lnTo>
                  <a:lnTo>
                    <a:pt x="2491" y="2030"/>
                  </a:lnTo>
                  <a:lnTo>
                    <a:pt x="2491" y="2030"/>
                  </a:lnTo>
                  <a:lnTo>
                    <a:pt x="2491" y="2030"/>
                  </a:lnTo>
                  <a:lnTo>
                    <a:pt x="2491" y="2030"/>
                  </a:lnTo>
                  <a:lnTo>
                    <a:pt x="2491" y="2030"/>
                  </a:lnTo>
                  <a:close/>
                  <a:moveTo>
                    <a:pt x="2454" y="1981"/>
                  </a:moveTo>
                  <a:lnTo>
                    <a:pt x="2454" y="1978"/>
                  </a:lnTo>
                  <a:lnTo>
                    <a:pt x="2451" y="1981"/>
                  </a:lnTo>
                  <a:lnTo>
                    <a:pt x="2451" y="1981"/>
                  </a:lnTo>
                  <a:lnTo>
                    <a:pt x="2454" y="1981"/>
                  </a:lnTo>
                  <a:lnTo>
                    <a:pt x="2454" y="1981"/>
                  </a:lnTo>
                  <a:close/>
                  <a:moveTo>
                    <a:pt x="2424" y="1279"/>
                  </a:moveTo>
                  <a:lnTo>
                    <a:pt x="2424" y="1279"/>
                  </a:lnTo>
                  <a:lnTo>
                    <a:pt x="2421" y="1279"/>
                  </a:lnTo>
                  <a:lnTo>
                    <a:pt x="2421" y="1282"/>
                  </a:lnTo>
                  <a:lnTo>
                    <a:pt x="2421" y="1282"/>
                  </a:lnTo>
                  <a:lnTo>
                    <a:pt x="2424" y="1282"/>
                  </a:lnTo>
                  <a:lnTo>
                    <a:pt x="2424" y="1279"/>
                  </a:lnTo>
                  <a:close/>
                  <a:moveTo>
                    <a:pt x="2418" y="1288"/>
                  </a:moveTo>
                  <a:lnTo>
                    <a:pt x="2421" y="1288"/>
                  </a:lnTo>
                  <a:lnTo>
                    <a:pt x="2421" y="1285"/>
                  </a:lnTo>
                  <a:lnTo>
                    <a:pt x="2424" y="1285"/>
                  </a:lnTo>
                  <a:lnTo>
                    <a:pt x="2421" y="1285"/>
                  </a:lnTo>
                  <a:lnTo>
                    <a:pt x="2421" y="1285"/>
                  </a:lnTo>
                  <a:lnTo>
                    <a:pt x="2418" y="1285"/>
                  </a:lnTo>
                  <a:lnTo>
                    <a:pt x="2418" y="1285"/>
                  </a:lnTo>
                  <a:lnTo>
                    <a:pt x="2418" y="1288"/>
                  </a:lnTo>
                  <a:lnTo>
                    <a:pt x="2418" y="1288"/>
                  </a:lnTo>
                  <a:close/>
                  <a:moveTo>
                    <a:pt x="2463" y="2002"/>
                  </a:moveTo>
                  <a:lnTo>
                    <a:pt x="2463" y="2005"/>
                  </a:lnTo>
                  <a:lnTo>
                    <a:pt x="2463" y="2005"/>
                  </a:lnTo>
                  <a:lnTo>
                    <a:pt x="2463" y="2005"/>
                  </a:lnTo>
                  <a:lnTo>
                    <a:pt x="2463" y="2002"/>
                  </a:lnTo>
                  <a:lnTo>
                    <a:pt x="2463" y="2002"/>
                  </a:lnTo>
                  <a:lnTo>
                    <a:pt x="2463" y="2002"/>
                  </a:lnTo>
                  <a:close/>
                  <a:moveTo>
                    <a:pt x="2481" y="1252"/>
                  </a:moveTo>
                  <a:lnTo>
                    <a:pt x="2481" y="1252"/>
                  </a:lnTo>
                  <a:lnTo>
                    <a:pt x="2481" y="1249"/>
                  </a:lnTo>
                  <a:lnTo>
                    <a:pt x="2478" y="1246"/>
                  </a:lnTo>
                  <a:lnTo>
                    <a:pt x="2475" y="1243"/>
                  </a:lnTo>
                  <a:lnTo>
                    <a:pt x="2472" y="1243"/>
                  </a:lnTo>
                  <a:lnTo>
                    <a:pt x="2460" y="1237"/>
                  </a:lnTo>
                  <a:lnTo>
                    <a:pt x="2457" y="1234"/>
                  </a:lnTo>
                  <a:lnTo>
                    <a:pt x="2451" y="1234"/>
                  </a:lnTo>
                  <a:lnTo>
                    <a:pt x="2448" y="1231"/>
                  </a:lnTo>
                  <a:lnTo>
                    <a:pt x="2439" y="1231"/>
                  </a:lnTo>
                  <a:lnTo>
                    <a:pt x="2430" y="1228"/>
                  </a:lnTo>
                  <a:lnTo>
                    <a:pt x="2427" y="1228"/>
                  </a:lnTo>
                  <a:lnTo>
                    <a:pt x="2424" y="1231"/>
                  </a:lnTo>
                  <a:lnTo>
                    <a:pt x="2424" y="1231"/>
                  </a:lnTo>
                  <a:lnTo>
                    <a:pt x="2424" y="1231"/>
                  </a:lnTo>
                  <a:lnTo>
                    <a:pt x="2436" y="1237"/>
                  </a:lnTo>
                  <a:lnTo>
                    <a:pt x="2439" y="1237"/>
                  </a:lnTo>
                  <a:lnTo>
                    <a:pt x="2439" y="1240"/>
                  </a:lnTo>
                  <a:lnTo>
                    <a:pt x="2442" y="1243"/>
                  </a:lnTo>
                  <a:lnTo>
                    <a:pt x="2442" y="1243"/>
                  </a:lnTo>
                  <a:lnTo>
                    <a:pt x="2454" y="1249"/>
                  </a:lnTo>
                  <a:lnTo>
                    <a:pt x="2457" y="1249"/>
                  </a:lnTo>
                  <a:lnTo>
                    <a:pt x="2463" y="1249"/>
                  </a:lnTo>
                  <a:lnTo>
                    <a:pt x="2469" y="1252"/>
                  </a:lnTo>
                  <a:lnTo>
                    <a:pt x="2478" y="1252"/>
                  </a:lnTo>
                  <a:lnTo>
                    <a:pt x="2481" y="1252"/>
                  </a:lnTo>
                  <a:close/>
                  <a:moveTo>
                    <a:pt x="2469" y="2011"/>
                  </a:moveTo>
                  <a:lnTo>
                    <a:pt x="2469" y="2014"/>
                  </a:lnTo>
                  <a:lnTo>
                    <a:pt x="2472" y="2014"/>
                  </a:lnTo>
                  <a:lnTo>
                    <a:pt x="2472" y="2011"/>
                  </a:lnTo>
                  <a:lnTo>
                    <a:pt x="2472" y="2011"/>
                  </a:lnTo>
                  <a:lnTo>
                    <a:pt x="2472" y="2011"/>
                  </a:lnTo>
                  <a:lnTo>
                    <a:pt x="2469" y="2011"/>
                  </a:lnTo>
                  <a:close/>
                  <a:moveTo>
                    <a:pt x="2230" y="1343"/>
                  </a:moveTo>
                  <a:lnTo>
                    <a:pt x="2233" y="1340"/>
                  </a:lnTo>
                  <a:lnTo>
                    <a:pt x="2230" y="1343"/>
                  </a:lnTo>
                  <a:lnTo>
                    <a:pt x="2227" y="1343"/>
                  </a:lnTo>
                  <a:lnTo>
                    <a:pt x="2227" y="1346"/>
                  </a:lnTo>
                  <a:lnTo>
                    <a:pt x="2230" y="1343"/>
                  </a:lnTo>
                  <a:close/>
                  <a:moveTo>
                    <a:pt x="2284" y="1310"/>
                  </a:moveTo>
                  <a:lnTo>
                    <a:pt x="2284" y="1310"/>
                  </a:lnTo>
                  <a:lnTo>
                    <a:pt x="2284" y="1310"/>
                  </a:lnTo>
                  <a:lnTo>
                    <a:pt x="2287" y="1310"/>
                  </a:lnTo>
                  <a:lnTo>
                    <a:pt x="2290" y="1307"/>
                  </a:lnTo>
                  <a:lnTo>
                    <a:pt x="2287" y="1307"/>
                  </a:lnTo>
                  <a:lnTo>
                    <a:pt x="2287" y="1310"/>
                  </a:lnTo>
                  <a:lnTo>
                    <a:pt x="2284" y="1310"/>
                  </a:lnTo>
                  <a:close/>
                  <a:moveTo>
                    <a:pt x="2515" y="1389"/>
                  </a:moveTo>
                  <a:lnTo>
                    <a:pt x="2518" y="1389"/>
                  </a:lnTo>
                  <a:lnTo>
                    <a:pt x="2521" y="1386"/>
                  </a:lnTo>
                  <a:lnTo>
                    <a:pt x="2524" y="1386"/>
                  </a:lnTo>
                  <a:lnTo>
                    <a:pt x="2521" y="1386"/>
                  </a:lnTo>
                  <a:lnTo>
                    <a:pt x="2518" y="1386"/>
                  </a:lnTo>
                  <a:lnTo>
                    <a:pt x="2515" y="1386"/>
                  </a:lnTo>
                  <a:lnTo>
                    <a:pt x="2515" y="1386"/>
                  </a:lnTo>
                  <a:lnTo>
                    <a:pt x="2515" y="1389"/>
                  </a:lnTo>
                  <a:close/>
                  <a:moveTo>
                    <a:pt x="2224" y="1349"/>
                  </a:moveTo>
                  <a:lnTo>
                    <a:pt x="2227" y="1346"/>
                  </a:lnTo>
                  <a:lnTo>
                    <a:pt x="2230" y="1349"/>
                  </a:lnTo>
                  <a:lnTo>
                    <a:pt x="2233" y="1346"/>
                  </a:lnTo>
                  <a:lnTo>
                    <a:pt x="2233" y="1346"/>
                  </a:lnTo>
                  <a:lnTo>
                    <a:pt x="2233" y="1346"/>
                  </a:lnTo>
                  <a:lnTo>
                    <a:pt x="2236" y="1340"/>
                  </a:lnTo>
                  <a:lnTo>
                    <a:pt x="2233" y="1340"/>
                  </a:lnTo>
                  <a:lnTo>
                    <a:pt x="2230" y="1346"/>
                  </a:lnTo>
                  <a:lnTo>
                    <a:pt x="2227" y="1346"/>
                  </a:lnTo>
                  <a:lnTo>
                    <a:pt x="2224" y="1349"/>
                  </a:lnTo>
                  <a:lnTo>
                    <a:pt x="2224" y="1349"/>
                  </a:lnTo>
                  <a:close/>
                  <a:moveTo>
                    <a:pt x="2460" y="1999"/>
                  </a:moveTo>
                  <a:lnTo>
                    <a:pt x="2457" y="1999"/>
                  </a:lnTo>
                  <a:lnTo>
                    <a:pt x="2457" y="1999"/>
                  </a:lnTo>
                  <a:lnTo>
                    <a:pt x="2457" y="1999"/>
                  </a:lnTo>
                  <a:lnTo>
                    <a:pt x="2457" y="1999"/>
                  </a:lnTo>
                  <a:lnTo>
                    <a:pt x="2457" y="1999"/>
                  </a:lnTo>
                  <a:lnTo>
                    <a:pt x="2460" y="1999"/>
                  </a:lnTo>
                  <a:lnTo>
                    <a:pt x="2460" y="1999"/>
                  </a:lnTo>
                  <a:lnTo>
                    <a:pt x="2460" y="2002"/>
                  </a:lnTo>
                  <a:lnTo>
                    <a:pt x="2463" y="2002"/>
                  </a:lnTo>
                  <a:lnTo>
                    <a:pt x="2460" y="2002"/>
                  </a:lnTo>
                  <a:lnTo>
                    <a:pt x="2460" y="1999"/>
                  </a:lnTo>
                  <a:lnTo>
                    <a:pt x="2460" y="1999"/>
                  </a:lnTo>
                  <a:close/>
                  <a:moveTo>
                    <a:pt x="2421" y="1990"/>
                  </a:moveTo>
                  <a:lnTo>
                    <a:pt x="2418" y="1990"/>
                  </a:lnTo>
                  <a:lnTo>
                    <a:pt x="2418" y="1990"/>
                  </a:lnTo>
                  <a:lnTo>
                    <a:pt x="2415" y="1990"/>
                  </a:lnTo>
                  <a:lnTo>
                    <a:pt x="2415" y="1993"/>
                  </a:lnTo>
                  <a:lnTo>
                    <a:pt x="2418" y="1990"/>
                  </a:lnTo>
                  <a:lnTo>
                    <a:pt x="2421" y="1990"/>
                  </a:lnTo>
                  <a:close/>
                  <a:moveTo>
                    <a:pt x="2421" y="1975"/>
                  </a:moveTo>
                  <a:lnTo>
                    <a:pt x="2421" y="1975"/>
                  </a:lnTo>
                  <a:lnTo>
                    <a:pt x="2418" y="1975"/>
                  </a:lnTo>
                  <a:lnTo>
                    <a:pt x="2418" y="1978"/>
                  </a:lnTo>
                  <a:lnTo>
                    <a:pt x="2421" y="1978"/>
                  </a:lnTo>
                  <a:lnTo>
                    <a:pt x="2421" y="1975"/>
                  </a:lnTo>
                  <a:lnTo>
                    <a:pt x="2421" y="1975"/>
                  </a:lnTo>
                  <a:close/>
                  <a:moveTo>
                    <a:pt x="2415" y="1978"/>
                  </a:moveTo>
                  <a:lnTo>
                    <a:pt x="2412" y="1978"/>
                  </a:lnTo>
                  <a:lnTo>
                    <a:pt x="2415" y="1978"/>
                  </a:lnTo>
                  <a:lnTo>
                    <a:pt x="2415" y="1978"/>
                  </a:lnTo>
                  <a:lnTo>
                    <a:pt x="2415" y="1978"/>
                  </a:lnTo>
                  <a:lnTo>
                    <a:pt x="2415" y="1978"/>
                  </a:lnTo>
                  <a:close/>
                  <a:moveTo>
                    <a:pt x="2406" y="2136"/>
                  </a:moveTo>
                  <a:lnTo>
                    <a:pt x="2409" y="2136"/>
                  </a:lnTo>
                  <a:lnTo>
                    <a:pt x="2409" y="2136"/>
                  </a:lnTo>
                  <a:lnTo>
                    <a:pt x="2406" y="2136"/>
                  </a:lnTo>
                  <a:lnTo>
                    <a:pt x="2403" y="2136"/>
                  </a:lnTo>
                  <a:lnTo>
                    <a:pt x="2403" y="2136"/>
                  </a:lnTo>
                  <a:lnTo>
                    <a:pt x="2406" y="2136"/>
                  </a:lnTo>
                  <a:lnTo>
                    <a:pt x="2406" y="2136"/>
                  </a:lnTo>
                  <a:close/>
                  <a:moveTo>
                    <a:pt x="2451" y="1984"/>
                  </a:moveTo>
                  <a:lnTo>
                    <a:pt x="2451" y="1984"/>
                  </a:lnTo>
                  <a:lnTo>
                    <a:pt x="2451" y="1984"/>
                  </a:lnTo>
                  <a:lnTo>
                    <a:pt x="2454" y="1984"/>
                  </a:lnTo>
                  <a:lnTo>
                    <a:pt x="2454" y="1984"/>
                  </a:lnTo>
                  <a:lnTo>
                    <a:pt x="2454" y="1984"/>
                  </a:lnTo>
                  <a:lnTo>
                    <a:pt x="2454" y="1984"/>
                  </a:lnTo>
                  <a:lnTo>
                    <a:pt x="2454" y="1984"/>
                  </a:lnTo>
                  <a:lnTo>
                    <a:pt x="2451" y="1984"/>
                  </a:lnTo>
                  <a:close/>
                  <a:moveTo>
                    <a:pt x="2430" y="2136"/>
                  </a:moveTo>
                  <a:lnTo>
                    <a:pt x="2430" y="2136"/>
                  </a:lnTo>
                  <a:lnTo>
                    <a:pt x="2430" y="2136"/>
                  </a:lnTo>
                  <a:lnTo>
                    <a:pt x="2433" y="2136"/>
                  </a:lnTo>
                  <a:lnTo>
                    <a:pt x="2433" y="2136"/>
                  </a:lnTo>
                  <a:lnTo>
                    <a:pt x="2436" y="2136"/>
                  </a:lnTo>
                  <a:lnTo>
                    <a:pt x="2436" y="2136"/>
                  </a:lnTo>
                  <a:lnTo>
                    <a:pt x="2436" y="2133"/>
                  </a:lnTo>
                  <a:lnTo>
                    <a:pt x="2436" y="2130"/>
                  </a:lnTo>
                  <a:lnTo>
                    <a:pt x="2436" y="2130"/>
                  </a:lnTo>
                  <a:lnTo>
                    <a:pt x="2433" y="2133"/>
                  </a:lnTo>
                  <a:lnTo>
                    <a:pt x="2433" y="2133"/>
                  </a:lnTo>
                  <a:lnTo>
                    <a:pt x="2430" y="2133"/>
                  </a:lnTo>
                  <a:lnTo>
                    <a:pt x="2430" y="2133"/>
                  </a:lnTo>
                  <a:lnTo>
                    <a:pt x="2430" y="2133"/>
                  </a:lnTo>
                  <a:lnTo>
                    <a:pt x="2427" y="2133"/>
                  </a:lnTo>
                  <a:lnTo>
                    <a:pt x="2427" y="2133"/>
                  </a:lnTo>
                  <a:lnTo>
                    <a:pt x="2424" y="2133"/>
                  </a:lnTo>
                  <a:lnTo>
                    <a:pt x="2427" y="2136"/>
                  </a:lnTo>
                  <a:lnTo>
                    <a:pt x="2430" y="2136"/>
                  </a:lnTo>
                  <a:close/>
                  <a:moveTo>
                    <a:pt x="2424" y="1975"/>
                  </a:moveTo>
                  <a:lnTo>
                    <a:pt x="2424" y="1975"/>
                  </a:lnTo>
                  <a:lnTo>
                    <a:pt x="2424" y="1975"/>
                  </a:lnTo>
                  <a:lnTo>
                    <a:pt x="2424" y="1975"/>
                  </a:lnTo>
                  <a:lnTo>
                    <a:pt x="2424" y="1975"/>
                  </a:lnTo>
                  <a:lnTo>
                    <a:pt x="2427" y="1975"/>
                  </a:lnTo>
                  <a:lnTo>
                    <a:pt x="2424" y="1975"/>
                  </a:lnTo>
                  <a:close/>
                  <a:moveTo>
                    <a:pt x="2418" y="1978"/>
                  </a:moveTo>
                  <a:lnTo>
                    <a:pt x="2418" y="1978"/>
                  </a:lnTo>
                  <a:lnTo>
                    <a:pt x="2418" y="1978"/>
                  </a:lnTo>
                  <a:lnTo>
                    <a:pt x="2418" y="1978"/>
                  </a:lnTo>
                  <a:lnTo>
                    <a:pt x="2418" y="1978"/>
                  </a:lnTo>
                  <a:lnTo>
                    <a:pt x="2418" y="1978"/>
                  </a:lnTo>
                  <a:close/>
                  <a:moveTo>
                    <a:pt x="2406" y="1981"/>
                  </a:moveTo>
                  <a:lnTo>
                    <a:pt x="2406" y="1981"/>
                  </a:lnTo>
                  <a:lnTo>
                    <a:pt x="2403" y="1981"/>
                  </a:lnTo>
                  <a:lnTo>
                    <a:pt x="2400" y="1981"/>
                  </a:lnTo>
                  <a:lnTo>
                    <a:pt x="2400" y="1984"/>
                  </a:lnTo>
                  <a:lnTo>
                    <a:pt x="2403" y="1984"/>
                  </a:lnTo>
                  <a:lnTo>
                    <a:pt x="2403" y="1984"/>
                  </a:lnTo>
                  <a:lnTo>
                    <a:pt x="2406" y="1981"/>
                  </a:lnTo>
                  <a:lnTo>
                    <a:pt x="2406" y="1981"/>
                  </a:lnTo>
                  <a:close/>
                  <a:moveTo>
                    <a:pt x="2418" y="1665"/>
                  </a:moveTo>
                  <a:lnTo>
                    <a:pt x="2418" y="1668"/>
                  </a:lnTo>
                  <a:lnTo>
                    <a:pt x="2415" y="1668"/>
                  </a:lnTo>
                  <a:lnTo>
                    <a:pt x="2415" y="1668"/>
                  </a:lnTo>
                  <a:lnTo>
                    <a:pt x="2415" y="1668"/>
                  </a:lnTo>
                  <a:lnTo>
                    <a:pt x="2418" y="1668"/>
                  </a:lnTo>
                  <a:lnTo>
                    <a:pt x="2418" y="1665"/>
                  </a:lnTo>
                  <a:lnTo>
                    <a:pt x="2418" y="1665"/>
                  </a:lnTo>
                  <a:close/>
                  <a:moveTo>
                    <a:pt x="2512" y="1340"/>
                  </a:moveTo>
                  <a:lnTo>
                    <a:pt x="2515" y="1337"/>
                  </a:lnTo>
                  <a:lnTo>
                    <a:pt x="2518" y="1337"/>
                  </a:lnTo>
                  <a:lnTo>
                    <a:pt x="2521" y="1334"/>
                  </a:lnTo>
                  <a:lnTo>
                    <a:pt x="2521" y="1334"/>
                  </a:lnTo>
                  <a:lnTo>
                    <a:pt x="2518" y="1334"/>
                  </a:lnTo>
                  <a:lnTo>
                    <a:pt x="2521" y="1331"/>
                  </a:lnTo>
                  <a:lnTo>
                    <a:pt x="2521" y="1331"/>
                  </a:lnTo>
                  <a:lnTo>
                    <a:pt x="2521" y="1331"/>
                  </a:lnTo>
                  <a:lnTo>
                    <a:pt x="2521" y="1328"/>
                  </a:lnTo>
                  <a:lnTo>
                    <a:pt x="2518" y="1328"/>
                  </a:lnTo>
                  <a:lnTo>
                    <a:pt x="2515" y="1328"/>
                  </a:lnTo>
                  <a:lnTo>
                    <a:pt x="2512" y="1328"/>
                  </a:lnTo>
                  <a:lnTo>
                    <a:pt x="2512" y="1328"/>
                  </a:lnTo>
                  <a:lnTo>
                    <a:pt x="2512" y="1325"/>
                  </a:lnTo>
                  <a:lnTo>
                    <a:pt x="2509" y="1325"/>
                  </a:lnTo>
                  <a:lnTo>
                    <a:pt x="2509" y="1328"/>
                  </a:lnTo>
                  <a:lnTo>
                    <a:pt x="2506" y="1328"/>
                  </a:lnTo>
                  <a:lnTo>
                    <a:pt x="2506" y="1331"/>
                  </a:lnTo>
                  <a:lnTo>
                    <a:pt x="2506" y="1331"/>
                  </a:lnTo>
                  <a:lnTo>
                    <a:pt x="2503" y="1334"/>
                  </a:lnTo>
                  <a:lnTo>
                    <a:pt x="2503" y="1334"/>
                  </a:lnTo>
                  <a:lnTo>
                    <a:pt x="2509" y="1334"/>
                  </a:lnTo>
                  <a:lnTo>
                    <a:pt x="2506" y="1334"/>
                  </a:lnTo>
                  <a:lnTo>
                    <a:pt x="2503" y="1340"/>
                  </a:lnTo>
                  <a:lnTo>
                    <a:pt x="2503" y="1340"/>
                  </a:lnTo>
                  <a:lnTo>
                    <a:pt x="2500" y="1340"/>
                  </a:lnTo>
                  <a:lnTo>
                    <a:pt x="2500" y="1340"/>
                  </a:lnTo>
                  <a:lnTo>
                    <a:pt x="2497" y="1340"/>
                  </a:lnTo>
                  <a:lnTo>
                    <a:pt x="2494" y="1340"/>
                  </a:lnTo>
                  <a:lnTo>
                    <a:pt x="2494" y="1340"/>
                  </a:lnTo>
                  <a:lnTo>
                    <a:pt x="2494" y="1340"/>
                  </a:lnTo>
                  <a:lnTo>
                    <a:pt x="2497" y="1337"/>
                  </a:lnTo>
                  <a:lnTo>
                    <a:pt x="2497" y="1337"/>
                  </a:lnTo>
                  <a:lnTo>
                    <a:pt x="2497" y="1337"/>
                  </a:lnTo>
                  <a:lnTo>
                    <a:pt x="2497" y="1337"/>
                  </a:lnTo>
                  <a:lnTo>
                    <a:pt x="2500" y="1334"/>
                  </a:lnTo>
                  <a:lnTo>
                    <a:pt x="2500" y="1334"/>
                  </a:lnTo>
                  <a:lnTo>
                    <a:pt x="2497" y="1334"/>
                  </a:lnTo>
                  <a:lnTo>
                    <a:pt x="2494" y="1334"/>
                  </a:lnTo>
                  <a:lnTo>
                    <a:pt x="2494" y="1334"/>
                  </a:lnTo>
                  <a:lnTo>
                    <a:pt x="2497" y="1331"/>
                  </a:lnTo>
                  <a:lnTo>
                    <a:pt x="2500" y="1331"/>
                  </a:lnTo>
                  <a:lnTo>
                    <a:pt x="2503" y="1331"/>
                  </a:lnTo>
                  <a:lnTo>
                    <a:pt x="2506" y="1328"/>
                  </a:lnTo>
                  <a:lnTo>
                    <a:pt x="2506" y="1328"/>
                  </a:lnTo>
                  <a:lnTo>
                    <a:pt x="2506" y="1328"/>
                  </a:lnTo>
                  <a:lnTo>
                    <a:pt x="2506" y="1325"/>
                  </a:lnTo>
                  <a:lnTo>
                    <a:pt x="2506" y="1322"/>
                  </a:lnTo>
                  <a:lnTo>
                    <a:pt x="2509" y="1319"/>
                  </a:lnTo>
                  <a:lnTo>
                    <a:pt x="2509" y="1313"/>
                  </a:lnTo>
                  <a:lnTo>
                    <a:pt x="2509" y="1313"/>
                  </a:lnTo>
                  <a:lnTo>
                    <a:pt x="2509" y="1310"/>
                  </a:lnTo>
                  <a:lnTo>
                    <a:pt x="2509" y="1310"/>
                  </a:lnTo>
                  <a:lnTo>
                    <a:pt x="2509" y="1307"/>
                  </a:lnTo>
                  <a:lnTo>
                    <a:pt x="2506" y="1307"/>
                  </a:lnTo>
                  <a:lnTo>
                    <a:pt x="2506" y="1307"/>
                  </a:lnTo>
                  <a:lnTo>
                    <a:pt x="2503" y="1307"/>
                  </a:lnTo>
                  <a:lnTo>
                    <a:pt x="2500" y="1310"/>
                  </a:lnTo>
                  <a:lnTo>
                    <a:pt x="2500" y="1313"/>
                  </a:lnTo>
                  <a:lnTo>
                    <a:pt x="2497" y="1316"/>
                  </a:lnTo>
                  <a:lnTo>
                    <a:pt x="2497" y="1316"/>
                  </a:lnTo>
                  <a:lnTo>
                    <a:pt x="2491" y="1325"/>
                  </a:lnTo>
                  <a:lnTo>
                    <a:pt x="2491" y="1328"/>
                  </a:lnTo>
                  <a:lnTo>
                    <a:pt x="2488" y="1328"/>
                  </a:lnTo>
                  <a:lnTo>
                    <a:pt x="2484" y="1331"/>
                  </a:lnTo>
                  <a:lnTo>
                    <a:pt x="2484" y="1334"/>
                  </a:lnTo>
                  <a:lnTo>
                    <a:pt x="2488" y="1340"/>
                  </a:lnTo>
                  <a:lnTo>
                    <a:pt x="2488" y="1343"/>
                  </a:lnTo>
                  <a:lnTo>
                    <a:pt x="2491" y="1343"/>
                  </a:lnTo>
                  <a:lnTo>
                    <a:pt x="2491" y="1343"/>
                  </a:lnTo>
                  <a:lnTo>
                    <a:pt x="2491" y="1343"/>
                  </a:lnTo>
                  <a:lnTo>
                    <a:pt x="2491" y="1343"/>
                  </a:lnTo>
                  <a:lnTo>
                    <a:pt x="2494" y="1343"/>
                  </a:lnTo>
                  <a:lnTo>
                    <a:pt x="2497" y="1343"/>
                  </a:lnTo>
                  <a:lnTo>
                    <a:pt x="2500" y="1343"/>
                  </a:lnTo>
                  <a:lnTo>
                    <a:pt x="2500" y="1343"/>
                  </a:lnTo>
                  <a:lnTo>
                    <a:pt x="2503" y="1343"/>
                  </a:lnTo>
                  <a:lnTo>
                    <a:pt x="2509" y="1343"/>
                  </a:lnTo>
                  <a:lnTo>
                    <a:pt x="2512" y="1340"/>
                  </a:lnTo>
                  <a:close/>
                  <a:moveTo>
                    <a:pt x="2497" y="2136"/>
                  </a:moveTo>
                  <a:lnTo>
                    <a:pt x="2494" y="2139"/>
                  </a:lnTo>
                  <a:lnTo>
                    <a:pt x="2494" y="2139"/>
                  </a:lnTo>
                  <a:lnTo>
                    <a:pt x="2488" y="2139"/>
                  </a:lnTo>
                  <a:lnTo>
                    <a:pt x="2488" y="2139"/>
                  </a:lnTo>
                  <a:lnTo>
                    <a:pt x="2484" y="2139"/>
                  </a:lnTo>
                  <a:lnTo>
                    <a:pt x="2481" y="2139"/>
                  </a:lnTo>
                  <a:lnTo>
                    <a:pt x="2481" y="2139"/>
                  </a:lnTo>
                  <a:lnTo>
                    <a:pt x="2484" y="2142"/>
                  </a:lnTo>
                  <a:lnTo>
                    <a:pt x="2484" y="2142"/>
                  </a:lnTo>
                  <a:lnTo>
                    <a:pt x="2484" y="2142"/>
                  </a:lnTo>
                  <a:lnTo>
                    <a:pt x="2488" y="2145"/>
                  </a:lnTo>
                  <a:lnTo>
                    <a:pt x="2484" y="2148"/>
                  </a:lnTo>
                  <a:lnTo>
                    <a:pt x="2484" y="2151"/>
                  </a:lnTo>
                  <a:lnTo>
                    <a:pt x="2481" y="2151"/>
                  </a:lnTo>
                  <a:lnTo>
                    <a:pt x="2481" y="2151"/>
                  </a:lnTo>
                  <a:lnTo>
                    <a:pt x="2478" y="2154"/>
                  </a:lnTo>
                  <a:lnTo>
                    <a:pt x="2478" y="2154"/>
                  </a:lnTo>
                  <a:lnTo>
                    <a:pt x="2484" y="2154"/>
                  </a:lnTo>
                  <a:lnTo>
                    <a:pt x="2494" y="2154"/>
                  </a:lnTo>
                  <a:lnTo>
                    <a:pt x="2497" y="2151"/>
                  </a:lnTo>
                  <a:lnTo>
                    <a:pt x="2497" y="2151"/>
                  </a:lnTo>
                  <a:lnTo>
                    <a:pt x="2497" y="2148"/>
                  </a:lnTo>
                  <a:lnTo>
                    <a:pt x="2497" y="2148"/>
                  </a:lnTo>
                  <a:lnTo>
                    <a:pt x="2497" y="2148"/>
                  </a:lnTo>
                  <a:lnTo>
                    <a:pt x="2497" y="2145"/>
                  </a:lnTo>
                  <a:lnTo>
                    <a:pt x="2497" y="2142"/>
                  </a:lnTo>
                  <a:lnTo>
                    <a:pt x="2497" y="2142"/>
                  </a:lnTo>
                  <a:lnTo>
                    <a:pt x="2497" y="2139"/>
                  </a:lnTo>
                  <a:lnTo>
                    <a:pt x="2497" y="2136"/>
                  </a:lnTo>
                  <a:close/>
                  <a:moveTo>
                    <a:pt x="2478" y="2005"/>
                  </a:moveTo>
                  <a:lnTo>
                    <a:pt x="2478" y="2005"/>
                  </a:lnTo>
                  <a:lnTo>
                    <a:pt x="2481" y="2005"/>
                  </a:lnTo>
                  <a:lnTo>
                    <a:pt x="2481" y="2005"/>
                  </a:lnTo>
                  <a:lnTo>
                    <a:pt x="2481" y="2005"/>
                  </a:lnTo>
                  <a:lnTo>
                    <a:pt x="2481" y="2005"/>
                  </a:lnTo>
                  <a:lnTo>
                    <a:pt x="2481" y="2005"/>
                  </a:lnTo>
                  <a:lnTo>
                    <a:pt x="2481" y="2005"/>
                  </a:lnTo>
                  <a:lnTo>
                    <a:pt x="2481" y="2002"/>
                  </a:lnTo>
                  <a:lnTo>
                    <a:pt x="2478" y="2002"/>
                  </a:lnTo>
                  <a:lnTo>
                    <a:pt x="2478" y="2005"/>
                  </a:lnTo>
                  <a:lnTo>
                    <a:pt x="2478" y="2005"/>
                  </a:lnTo>
                  <a:close/>
                  <a:moveTo>
                    <a:pt x="2481" y="1993"/>
                  </a:moveTo>
                  <a:lnTo>
                    <a:pt x="2481" y="1993"/>
                  </a:lnTo>
                  <a:lnTo>
                    <a:pt x="2478" y="1993"/>
                  </a:lnTo>
                  <a:lnTo>
                    <a:pt x="2478" y="1993"/>
                  </a:lnTo>
                  <a:lnTo>
                    <a:pt x="2478" y="1990"/>
                  </a:lnTo>
                  <a:lnTo>
                    <a:pt x="2478" y="1990"/>
                  </a:lnTo>
                  <a:lnTo>
                    <a:pt x="2478" y="1993"/>
                  </a:lnTo>
                  <a:lnTo>
                    <a:pt x="2478" y="1993"/>
                  </a:lnTo>
                  <a:lnTo>
                    <a:pt x="2481" y="1996"/>
                  </a:lnTo>
                  <a:lnTo>
                    <a:pt x="2481" y="1993"/>
                  </a:lnTo>
                  <a:close/>
                  <a:moveTo>
                    <a:pt x="2506" y="2127"/>
                  </a:moveTo>
                  <a:lnTo>
                    <a:pt x="2506" y="2127"/>
                  </a:lnTo>
                  <a:lnTo>
                    <a:pt x="2503" y="2127"/>
                  </a:lnTo>
                  <a:lnTo>
                    <a:pt x="2500" y="2130"/>
                  </a:lnTo>
                  <a:lnTo>
                    <a:pt x="2500" y="2130"/>
                  </a:lnTo>
                  <a:lnTo>
                    <a:pt x="2500" y="2130"/>
                  </a:lnTo>
                  <a:lnTo>
                    <a:pt x="2506" y="2130"/>
                  </a:lnTo>
                  <a:lnTo>
                    <a:pt x="2506" y="2127"/>
                  </a:lnTo>
                  <a:close/>
                  <a:moveTo>
                    <a:pt x="2594" y="1313"/>
                  </a:moveTo>
                  <a:lnTo>
                    <a:pt x="2594" y="1313"/>
                  </a:lnTo>
                  <a:lnTo>
                    <a:pt x="2597" y="1313"/>
                  </a:lnTo>
                  <a:lnTo>
                    <a:pt x="2597" y="1310"/>
                  </a:lnTo>
                  <a:lnTo>
                    <a:pt x="2594" y="1310"/>
                  </a:lnTo>
                  <a:lnTo>
                    <a:pt x="2594" y="1310"/>
                  </a:lnTo>
                  <a:lnTo>
                    <a:pt x="2594" y="1307"/>
                  </a:lnTo>
                  <a:lnTo>
                    <a:pt x="2594" y="1307"/>
                  </a:lnTo>
                  <a:lnTo>
                    <a:pt x="2594" y="1303"/>
                  </a:lnTo>
                  <a:lnTo>
                    <a:pt x="2594" y="1303"/>
                  </a:lnTo>
                  <a:lnTo>
                    <a:pt x="2594" y="1307"/>
                  </a:lnTo>
                  <a:lnTo>
                    <a:pt x="2594" y="1310"/>
                  </a:lnTo>
                  <a:lnTo>
                    <a:pt x="2594" y="1310"/>
                  </a:lnTo>
                  <a:lnTo>
                    <a:pt x="2594" y="1313"/>
                  </a:lnTo>
                  <a:lnTo>
                    <a:pt x="2594" y="1313"/>
                  </a:lnTo>
                  <a:close/>
                  <a:moveTo>
                    <a:pt x="2484" y="2020"/>
                  </a:moveTo>
                  <a:lnTo>
                    <a:pt x="2481" y="2020"/>
                  </a:lnTo>
                  <a:lnTo>
                    <a:pt x="2481" y="2020"/>
                  </a:lnTo>
                  <a:lnTo>
                    <a:pt x="2478" y="2020"/>
                  </a:lnTo>
                  <a:lnTo>
                    <a:pt x="2478" y="2020"/>
                  </a:lnTo>
                  <a:lnTo>
                    <a:pt x="2481" y="2027"/>
                  </a:lnTo>
                  <a:lnTo>
                    <a:pt x="2481" y="2030"/>
                  </a:lnTo>
                  <a:lnTo>
                    <a:pt x="2481" y="2030"/>
                  </a:lnTo>
                  <a:lnTo>
                    <a:pt x="2484" y="2027"/>
                  </a:lnTo>
                  <a:lnTo>
                    <a:pt x="2484" y="2027"/>
                  </a:lnTo>
                  <a:lnTo>
                    <a:pt x="2484" y="2024"/>
                  </a:lnTo>
                  <a:lnTo>
                    <a:pt x="2484" y="2024"/>
                  </a:lnTo>
                  <a:lnTo>
                    <a:pt x="2484" y="2020"/>
                  </a:lnTo>
                  <a:close/>
                  <a:moveTo>
                    <a:pt x="2524" y="2084"/>
                  </a:moveTo>
                  <a:lnTo>
                    <a:pt x="2524" y="2087"/>
                  </a:lnTo>
                  <a:lnTo>
                    <a:pt x="2524" y="2090"/>
                  </a:lnTo>
                  <a:lnTo>
                    <a:pt x="2527" y="2090"/>
                  </a:lnTo>
                  <a:lnTo>
                    <a:pt x="2527" y="2090"/>
                  </a:lnTo>
                  <a:lnTo>
                    <a:pt x="2530" y="2087"/>
                  </a:lnTo>
                  <a:lnTo>
                    <a:pt x="2527" y="2087"/>
                  </a:lnTo>
                  <a:lnTo>
                    <a:pt x="2527" y="2084"/>
                  </a:lnTo>
                  <a:lnTo>
                    <a:pt x="2524" y="2084"/>
                  </a:lnTo>
                  <a:close/>
                  <a:moveTo>
                    <a:pt x="2497" y="2175"/>
                  </a:moveTo>
                  <a:lnTo>
                    <a:pt x="2497" y="2175"/>
                  </a:lnTo>
                  <a:lnTo>
                    <a:pt x="2494" y="2175"/>
                  </a:lnTo>
                  <a:lnTo>
                    <a:pt x="2494" y="2178"/>
                  </a:lnTo>
                  <a:lnTo>
                    <a:pt x="2494" y="2178"/>
                  </a:lnTo>
                  <a:lnTo>
                    <a:pt x="2497" y="2178"/>
                  </a:lnTo>
                  <a:lnTo>
                    <a:pt x="2497" y="2178"/>
                  </a:lnTo>
                  <a:lnTo>
                    <a:pt x="2500" y="2178"/>
                  </a:lnTo>
                  <a:lnTo>
                    <a:pt x="2500" y="2175"/>
                  </a:lnTo>
                  <a:lnTo>
                    <a:pt x="2497" y="2175"/>
                  </a:lnTo>
                  <a:lnTo>
                    <a:pt x="2500" y="2175"/>
                  </a:lnTo>
                  <a:lnTo>
                    <a:pt x="2497" y="2175"/>
                  </a:lnTo>
                  <a:close/>
                  <a:moveTo>
                    <a:pt x="2500" y="2172"/>
                  </a:moveTo>
                  <a:lnTo>
                    <a:pt x="2503" y="2172"/>
                  </a:lnTo>
                  <a:lnTo>
                    <a:pt x="2500" y="2172"/>
                  </a:lnTo>
                  <a:lnTo>
                    <a:pt x="2500" y="2172"/>
                  </a:lnTo>
                  <a:lnTo>
                    <a:pt x="2500" y="2172"/>
                  </a:lnTo>
                  <a:lnTo>
                    <a:pt x="2500" y="2172"/>
                  </a:lnTo>
                  <a:lnTo>
                    <a:pt x="2497" y="2172"/>
                  </a:lnTo>
                  <a:lnTo>
                    <a:pt x="2497" y="2172"/>
                  </a:lnTo>
                  <a:lnTo>
                    <a:pt x="2497" y="2172"/>
                  </a:lnTo>
                  <a:lnTo>
                    <a:pt x="2500" y="2172"/>
                  </a:lnTo>
                  <a:lnTo>
                    <a:pt x="2500" y="2172"/>
                  </a:lnTo>
                  <a:close/>
                  <a:moveTo>
                    <a:pt x="2481" y="2112"/>
                  </a:moveTo>
                  <a:lnTo>
                    <a:pt x="2481" y="2112"/>
                  </a:lnTo>
                  <a:lnTo>
                    <a:pt x="2478" y="2112"/>
                  </a:lnTo>
                  <a:lnTo>
                    <a:pt x="2481" y="2112"/>
                  </a:lnTo>
                  <a:lnTo>
                    <a:pt x="2481" y="2112"/>
                  </a:lnTo>
                  <a:lnTo>
                    <a:pt x="2484" y="2109"/>
                  </a:lnTo>
                  <a:lnTo>
                    <a:pt x="2481" y="2109"/>
                  </a:lnTo>
                  <a:lnTo>
                    <a:pt x="2481" y="2109"/>
                  </a:lnTo>
                  <a:lnTo>
                    <a:pt x="2481" y="2112"/>
                  </a:lnTo>
                  <a:close/>
                  <a:moveTo>
                    <a:pt x="2497" y="1346"/>
                  </a:moveTo>
                  <a:lnTo>
                    <a:pt x="2497" y="1346"/>
                  </a:lnTo>
                  <a:lnTo>
                    <a:pt x="2497" y="1346"/>
                  </a:lnTo>
                  <a:lnTo>
                    <a:pt x="2497" y="1343"/>
                  </a:lnTo>
                  <a:lnTo>
                    <a:pt x="2494" y="1346"/>
                  </a:lnTo>
                  <a:lnTo>
                    <a:pt x="2494" y="1346"/>
                  </a:lnTo>
                  <a:lnTo>
                    <a:pt x="2497" y="1346"/>
                  </a:lnTo>
                  <a:lnTo>
                    <a:pt x="2497" y="1346"/>
                  </a:lnTo>
                  <a:lnTo>
                    <a:pt x="2497" y="1346"/>
                  </a:lnTo>
                  <a:close/>
                  <a:moveTo>
                    <a:pt x="2500" y="2060"/>
                  </a:moveTo>
                  <a:lnTo>
                    <a:pt x="2500" y="2060"/>
                  </a:lnTo>
                  <a:lnTo>
                    <a:pt x="2500" y="2057"/>
                  </a:lnTo>
                  <a:lnTo>
                    <a:pt x="2500" y="2057"/>
                  </a:lnTo>
                  <a:lnTo>
                    <a:pt x="2497" y="2057"/>
                  </a:lnTo>
                  <a:lnTo>
                    <a:pt x="2497" y="2054"/>
                  </a:lnTo>
                  <a:lnTo>
                    <a:pt x="2497" y="2054"/>
                  </a:lnTo>
                  <a:lnTo>
                    <a:pt x="2497" y="2054"/>
                  </a:lnTo>
                  <a:lnTo>
                    <a:pt x="2497" y="2054"/>
                  </a:lnTo>
                  <a:lnTo>
                    <a:pt x="2494" y="2051"/>
                  </a:lnTo>
                  <a:lnTo>
                    <a:pt x="2494" y="2051"/>
                  </a:lnTo>
                  <a:lnTo>
                    <a:pt x="2491" y="2054"/>
                  </a:lnTo>
                  <a:lnTo>
                    <a:pt x="2491" y="2054"/>
                  </a:lnTo>
                  <a:lnTo>
                    <a:pt x="2494" y="2057"/>
                  </a:lnTo>
                  <a:lnTo>
                    <a:pt x="2494" y="2057"/>
                  </a:lnTo>
                  <a:lnTo>
                    <a:pt x="2497" y="2057"/>
                  </a:lnTo>
                  <a:lnTo>
                    <a:pt x="2494" y="2060"/>
                  </a:lnTo>
                  <a:lnTo>
                    <a:pt x="2494" y="2060"/>
                  </a:lnTo>
                  <a:lnTo>
                    <a:pt x="2494" y="2060"/>
                  </a:lnTo>
                  <a:lnTo>
                    <a:pt x="2497" y="2060"/>
                  </a:lnTo>
                  <a:lnTo>
                    <a:pt x="2500" y="2063"/>
                  </a:lnTo>
                  <a:lnTo>
                    <a:pt x="2500" y="2060"/>
                  </a:lnTo>
                  <a:close/>
                  <a:moveTo>
                    <a:pt x="2469" y="1325"/>
                  </a:moveTo>
                  <a:lnTo>
                    <a:pt x="2472" y="1325"/>
                  </a:lnTo>
                  <a:lnTo>
                    <a:pt x="2475" y="1322"/>
                  </a:lnTo>
                  <a:lnTo>
                    <a:pt x="2475" y="1322"/>
                  </a:lnTo>
                  <a:lnTo>
                    <a:pt x="2472" y="1322"/>
                  </a:lnTo>
                  <a:lnTo>
                    <a:pt x="2472" y="1322"/>
                  </a:lnTo>
                  <a:lnTo>
                    <a:pt x="2466" y="1322"/>
                  </a:lnTo>
                  <a:lnTo>
                    <a:pt x="2460" y="1322"/>
                  </a:lnTo>
                  <a:lnTo>
                    <a:pt x="2460" y="1322"/>
                  </a:lnTo>
                  <a:lnTo>
                    <a:pt x="2454" y="1322"/>
                  </a:lnTo>
                  <a:lnTo>
                    <a:pt x="2451" y="1322"/>
                  </a:lnTo>
                  <a:lnTo>
                    <a:pt x="2448" y="1322"/>
                  </a:lnTo>
                  <a:lnTo>
                    <a:pt x="2445" y="1319"/>
                  </a:lnTo>
                  <a:lnTo>
                    <a:pt x="2445" y="1319"/>
                  </a:lnTo>
                  <a:lnTo>
                    <a:pt x="2445" y="1319"/>
                  </a:lnTo>
                  <a:lnTo>
                    <a:pt x="2442" y="1319"/>
                  </a:lnTo>
                  <a:lnTo>
                    <a:pt x="2439" y="1319"/>
                  </a:lnTo>
                  <a:lnTo>
                    <a:pt x="2439" y="1322"/>
                  </a:lnTo>
                  <a:lnTo>
                    <a:pt x="2439" y="1322"/>
                  </a:lnTo>
                  <a:lnTo>
                    <a:pt x="2436" y="1322"/>
                  </a:lnTo>
                  <a:lnTo>
                    <a:pt x="2436" y="1322"/>
                  </a:lnTo>
                  <a:lnTo>
                    <a:pt x="2436" y="1319"/>
                  </a:lnTo>
                  <a:lnTo>
                    <a:pt x="2436" y="1319"/>
                  </a:lnTo>
                  <a:lnTo>
                    <a:pt x="2436" y="1319"/>
                  </a:lnTo>
                  <a:lnTo>
                    <a:pt x="2436" y="1319"/>
                  </a:lnTo>
                  <a:lnTo>
                    <a:pt x="2436" y="1316"/>
                  </a:lnTo>
                  <a:lnTo>
                    <a:pt x="2430" y="1313"/>
                  </a:lnTo>
                  <a:lnTo>
                    <a:pt x="2433" y="1310"/>
                  </a:lnTo>
                  <a:lnTo>
                    <a:pt x="2433" y="1307"/>
                  </a:lnTo>
                  <a:lnTo>
                    <a:pt x="2433" y="1307"/>
                  </a:lnTo>
                  <a:lnTo>
                    <a:pt x="2430" y="1310"/>
                  </a:lnTo>
                  <a:lnTo>
                    <a:pt x="2427" y="1310"/>
                  </a:lnTo>
                  <a:lnTo>
                    <a:pt x="2427" y="1313"/>
                  </a:lnTo>
                  <a:lnTo>
                    <a:pt x="2427" y="1313"/>
                  </a:lnTo>
                  <a:lnTo>
                    <a:pt x="2424" y="1316"/>
                  </a:lnTo>
                  <a:lnTo>
                    <a:pt x="2424" y="1316"/>
                  </a:lnTo>
                  <a:lnTo>
                    <a:pt x="2427" y="1316"/>
                  </a:lnTo>
                  <a:lnTo>
                    <a:pt x="2430" y="1319"/>
                  </a:lnTo>
                  <a:lnTo>
                    <a:pt x="2430" y="1319"/>
                  </a:lnTo>
                  <a:lnTo>
                    <a:pt x="2430" y="1322"/>
                  </a:lnTo>
                  <a:lnTo>
                    <a:pt x="2433" y="1322"/>
                  </a:lnTo>
                  <a:lnTo>
                    <a:pt x="2436" y="1322"/>
                  </a:lnTo>
                  <a:lnTo>
                    <a:pt x="2439" y="1322"/>
                  </a:lnTo>
                  <a:lnTo>
                    <a:pt x="2439" y="1325"/>
                  </a:lnTo>
                  <a:lnTo>
                    <a:pt x="2439" y="1325"/>
                  </a:lnTo>
                  <a:lnTo>
                    <a:pt x="2436" y="1325"/>
                  </a:lnTo>
                  <a:lnTo>
                    <a:pt x="2439" y="1325"/>
                  </a:lnTo>
                  <a:lnTo>
                    <a:pt x="2442" y="1328"/>
                  </a:lnTo>
                  <a:lnTo>
                    <a:pt x="2442" y="1328"/>
                  </a:lnTo>
                  <a:lnTo>
                    <a:pt x="2448" y="1331"/>
                  </a:lnTo>
                  <a:lnTo>
                    <a:pt x="2448" y="1328"/>
                  </a:lnTo>
                  <a:lnTo>
                    <a:pt x="2451" y="1328"/>
                  </a:lnTo>
                  <a:lnTo>
                    <a:pt x="2448" y="1328"/>
                  </a:lnTo>
                  <a:lnTo>
                    <a:pt x="2451" y="1328"/>
                  </a:lnTo>
                  <a:lnTo>
                    <a:pt x="2451" y="1328"/>
                  </a:lnTo>
                  <a:lnTo>
                    <a:pt x="2454" y="1325"/>
                  </a:lnTo>
                  <a:lnTo>
                    <a:pt x="2454" y="1325"/>
                  </a:lnTo>
                  <a:lnTo>
                    <a:pt x="2454" y="1325"/>
                  </a:lnTo>
                  <a:lnTo>
                    <a:pt x="2454" y="1328"/>
                  </a:lnTo>
                  <a:lnTo>
                    <a:pt x="2454" y="1328"/>
                  </a:lnTo>
                  <a:lnTo>
                    <a:pt x="2454" y="1328"/>
                  </a:lnTo>
                  <a:lnTo>
                    <a:pt x="2454" y="1328"/>
                  </a:lnTo>
                  <a:lnTo>
                    <a:pt x="2457" y="1331"/>
                  </a:lnTo>
                  <a:lnTo>
                    <a:pt x="2454" y="1331"/>
                  </a:lnTo>
                  <a:lnTo>
                    <a:pt x="2454" y="1331"/>
                  </a:lnTo>
                  <a:lnTo>
                    <a:pt x="2457" y="1331"/>
                  </a:lnTo>
                  <a:lnTo>
                    <a:pt x="2457" y="1334"/>
                  </a:lnTo>
                  <a:lnTo>
                    <a:pt x="2457" y="1334"/>
                  </a:lnTo>
                  <a:lnTo>
                    <a:pt x="2460" y="1334"/>
                  </a:lnTo>
                  <a:lnTo>
                    <a:pt x="2463" y="1334"/>
                  </a:lnTo>
                  <a:lnTo>
                    <a:pt x="2466" y="1334"/>
                  </a:lnTo>
                  <a:lnTo>
                    <a:pt x="2463" y="1334"/>
                  </a:lnTo>
                  <a:lnTo>
                    <a:pt x="2463" y="1334"/>
                  </a:lnTo>
                  <a:lnTo>
                    <a:pt x="2463" y="1331"/>
                  </a:lnTo>
                  <a:lnTo>
                    <a:pt x="2463" y="1328"/>
                  </a:lnTo>
                  <a:lnTo>
                    <a:pt x="2463" y="1328"/>
                  </a:lnTo>
                  <a:lnTo>
                    <a:pt x="2469" y="1325"/>
                  </a:lnTo>
                  <a:close/>
                  <a:moveTo>
                    <a:pt x="2478" y="1297"/>
                  </a:moveTo>
                  <a:lnTo>
                    <a:pt x="2481" y="1294"/>
                  </a:lnTo>
                  <a:lnTo>
                    <a:pt x="2481" y="1294"/>
                  </a:lnTo>
                  <a:lnTo>
                    <a:pt x="2484" y="1291"/>
                  </a:lnTo>
                  <a:lnTo>
                    <a:pt x="2484" y="1291"/>
                  </a:lnTo>
                  <a:lnTo>
                    <a:pt x="2488" y="1291"/>
                  </a:lnTo>
                  <a:lnTo>
                    <a:pt x="2488" y="1291"/>
                  </a:lnTo>
                  <a:lnTo>
                    <a:pt x="2484" y="1291"/>
                  </a:lnTo>
                  <a:lnTo>
                    <a:pt x="2481" y="1291"/>
                  </a:lnTo>
                  <a:lnTo>
                    <a:pt x="2478" y="1294"/>
                  </a:lnTo>
                  <a:lnTo>
                    <a:pt x="2475" y="1297"/>
                  </a:lnTo>
                  <a:lnTo>
                    <a:pt x="2475" y="1300"/>
                  </a:lnTo>
                  <a:lnTo>
                    <a:pt x="2475" y="1300"/>
                  </a:lnTo>
                  <a:lnTo>
                    <a:pt x="2478" y="1300"/>
                  </a:lnTo>
                  <a:lnTo>
                    <a:pt x="2478" y="1300"/>
                  </a:lnTo>
                  <a:lnTo>
                    <a:pt x="2478" y="1300"/>
                  </a:lnTo>
                  <a:lnTo>
                    <a:pt x="2478" y="1300"/>
                  </a:lnTo>
                  <a:lnTo>
                    <a:pt x="2475" y="1300"/>
                  </a:lnTo>
                  <a:lnTo>
                    <a:pt x="2478" y="1297"/>
                  </a:lnTo>
                  <a:lnTo>
                    <a:pt x="2478" y="1297"/>
                  </a:lnTo>
                  <a:close/>
                  <a:moveTo>
                    <a:pt x="2500" y="2069"/>
                  </a:moveTo>
                  <a:lnTo>
                    <a:pt x="2497" y="2069"/>
                  </a:lnTo>
                  <a:lnTo>
                    <a:pt x="2497" y="2069"/>
                  </a:lnTo>
                  <a:lnTo>
                    <a:pt x="2497" y="2069"/>
                  </a:lnTo>
                  <a:lnTo>
                    <a:pt x="2494" y="2072"/>
                  </a:lnTo>
                  <a:lnTo>
                    <a:pt x="2494" y="2072"/>
                  </a:lnTo>
                  <a:lnTo>
                    <a:pt x="2494" y="2075"/>
                  </a:lnTo>
                  <a:lnTo>
                    <a:pt x="2497" y="2075"/>
                  </a:lnTo>
                  <a:lnTo>
                    <a:pt x="2500" y="2075"/>
                  </a:lnTo>
                  <a:lnTo>
                    <a:pt x="2500" y="2069"/>
                  </a:lnTo>
                  <a:close/>
                  <a:moveTo>
                    <a:pt x="2484" y="2024"/>
                  </a:moveTo>
                  <a:lnTo>
                    <a:pt x="2488" y="2024"/>
                  </a:lnTo>
                  <a:lnTo>
                    <a:pt x="2491" y="2024"/>
                  </a:lnTo>
                  <a:lnTo>
                    <a:pt x="2494" y="2024"/>
                  </a:lnTo>
                  <a:lnTo>
                    <a:pt x="2488" y="2020"/>
                  </a:lnTo>
                  <a:lnTo>
                    <a:pt x="2488" y="2020"/>
                  </a:lnTo>
                  <a:lnTo>
                    <a:pt x="2488" y="2017"/>
                  </a:lnTo>
                  <a:lnTo>
                    <a:pt x="2488" y="2017"/>
                  </a:lnTo>
                  <a:lnTo>
                    <a:pt x="2484" y="2017"/>
                  </a:lnTo>
                  <a:lnTo>
                    <a:pt x="2484" y="2017"/>
                  </a:lnTo>
                  <a:lnTo>
                    <a:pt x="2484" y="2020"/>
                  </a:lnTo>
                  <a:lnTo>
                    <a:pt x="2484" y="2020"/>
                  </a:lnTo>
                  <a:lnTo>
                    <a:pt x="2484" y="2024"/>
                  </a:lnTo>
                  <a:close/>
                  <a:moveTo>
                    <a:pt x="2494" y="2087"/>
                  </a:moveTo>
                  <a:lnTo>
                    <a:pt x="2494" y="2087"/>
                  </a:lnTo>
                  <a:lnTo>
                    <a:pt x="2494" y="2084"/>
                  </a:lnTo>
                  <a:lnTo>
                    <a:pt x="2494" y="2084"/>
                  </a:lnTo>
                  <a:lnTo>
                    <a:pt x="2494" y="2084"/>
                  </a:lnTo>
                  <a:lnTo>
                    <a:pt x="2491" y="2084"/>
                  </a:lnTo>
                  <a:lnTo>
                    <a:pt x="2491" y="2084"/>
                  </a:lnTo>
                  <a:lnTo>
                    <a:pt x="2491" y="2087"/>
                  </a:lnTo>
                  <a:lnTo>
                    <a:pt x="2491" y="2087"/>
                  </a:lnTo>
                  <a:lnTo>
                    <a:pt x="2494" y="2087"/>
                  </a:lnTo>
                  <a:close/>
                  <a:moveTo>
                    <a:pt x="2597" y="1313"/>
                  </a:moveTo>
                  <a:lnTo>
                    <a:pt x="2597" y="1313"/>
                  </a:lnTo>
                  <a:lnTo>
                    <a:pt x="2597" y="1313"/>
                  </a:lnTo>
                  <a:lnTo>
                    <a:pt x="2597" y="1313"/>
                  </a:lnTo>
                  <a:lnTo>
                    <a:pt x="2597" y="1313"/>
                  </a:lnTo>
                  <a:lnTo>
                    <a:pt x="2597" y="1313"/>
                  </a:lnTo>
                  <a:lnTo>
                    <a:pt x="2597" y="1313"/>
                  </a:lnTo>
                  <a:lnTo>
                    <a:pt x="2597" y="1313"/>
                  </a:lnTo>
                  <a:lnTo>
                    <a:pt x="2597" y="1313"/>
                  </a:lnTo>
                  <a:close/>
                  <a:moveTo>
                    <a:pt x="2491" y="2039"/>
                  </a:moveTo>
                  <a:lnTo>
                    <a:pt x="2491" y="2036"/>
                  </a:lnTo>
                  <a:lnTo>
                    <a:pt x="2488" y="2036"/>
                  </a:lnTo>
                  <a:lnTo>
                    <a:pt x="2488" y="2036"/>
                  </a:lnTo>
                  <a:lnTo>
                    <a:pt x="2484" y="2039"/>
                  </a:lnTo>
                  <a:lnTo>
                    <a:pt x="2488" y="2042"/>
                  </a:lnTo>
                  <a:lnTo>
                    <a:pt x="2488" y="2045"/>
                  </a:lnTo>
                  <a:lnTo>
                    <a:pt x="2491" y="2045"/>
                  </a:lnTo>
                  <a:lnTo>
                    <a:pt x="2491" y="2042"/>
                  </a:lnTo>
                  <a:lnTo>
                    <a:pt x="2491" y="2039"/>
                  </a:lnTo>
                  <a:close/>
                  <a:moveTo>
                    <a:pt x="2181" y="1862"/>
                  </a:moveTo>
                  <a:lnTo>
                    <a:pt x="2181" y="1862"/>
                  </a:lnTo>
                  <a:lnTo>
                    <a:pt x="2187" y="1866"/>
                  </a:lnTo>
                  <a:lnTo>
                    <a:pt x="2187" y="1866"/>
                  </a:lnTo>
                  <a:lnTo>
                    <a:pt x="2187" y="1866"/>
                  </a:lnTo>
                  <a:lnTo>
                    <a:pt x="2187" y="1866"/>
                  </a:lnTo>
                  <a:lnTo>
                    <a:pt x="2184" y="1866"/>
                  </a:lnTo>
                  <a:lnTo>
                    <a:pt x="2181" y="1862"/>
                  </a:lnTo>
                  <a:lnTo>
                    <a:pt x="2181" y="1862"/>
                  </a:lnTo>
                  <a:lnTo>
                    <a:pt x="2181" y="1862"/>
                  </a:lnTo>
                  <a:close/>
                  <a:moveTo>
                    <a:pt x="2366" y="1984"/>
                  </a:moveTo>
                  <a:lnTo>
                    <a:pt x="2366" y="1987"/>
                  </a:lnTo>
                  <a:lnTo>
                    <a:pt x="2369" y="1987"/>
                  </a:lnTo>
                  <a:lnTo>
                    <a:pt x="2372" y="1987"/>
                  </a:lnTo>
                  <a:lnTo>
                    <a:pt x="2372" y="1987"/>
                  </a:lnTo>
                  <a:lnTo>
                    <a:pt x="2372" y="1987"/>
                  </a:lnTo>
                  <a:lnTo>
                    <a:pt x="2375" y="1984"/>
                  </a:lnTo>
                  <a:lnTo>
                    <a:pt x="2378" y="1987"/>
                  </a:lnTo>
                  <a:lnTo>
                    <a:pt x="2381" y="1984"/>
                  </a:lnTo>
                  <a:lnTo>
                    <a:pt x="2381" y="1987"/>
                  </a:lnTo>
                  <a:lnTo>
                    <a:pt x="2384" y="1987"/>
                  </a:lnTo>
                  <a:lnTo>
                    <a:pt x="2384" y="1987"/>
                  </a:lnTo>
                  <a:lnTo>
                    <a:pt x="2387" y="1987"/>
                  </a:lnTo>
                  <a:lnTo>
                    <a:pt x="2387" y="1987"/>
                  </a:lnTo>
                  <a:lnTo>
                    <a:pt x="2390" y="1987"/>
                  </a:lnTo>
                  <a:lnTo>
                    <a:pt x="2393" y="1984"/>
                  </a:lnTo>
                  <a:lnTo>
                    <a:pt x="2397" y="1981"/>
                  </a:lnTo>
                  <a:lnTo>
                    <a:pt x="2397" y="1981"/>
                  </a:lnTo>
                  <a:lnTo>
                    <a:pt x="2400" y="1981"/>
                  </a:lnTo>
                  <a:lnTo>
                    <a:pt x="2400" y="1978"/>
                  </a:lnTo>
                  <a:lnTo>
                    <a:pt x="2397" y="1978"/>
                  </a:lnTo>
                  <a:lnTo>
                    <a:pt x="2393" y="1975"/>
                  </a:lnTo>
                  <a:lnTo>
                    <a:pt x="2390" y="1975"/>
                  </a:lnTo>
                  <a:lnTo>
                    <a:pt x="2390" y="1975"/>
                  </a:lnTo>
                  <a:lnTo>
                    <a:pt x="2390" y="1975"/>
                  </a:lnTo>
                  <a:lnTo>
                    <a:pt x="2390" y="1975"/>
                  </a:lnTo>
                  <a:lnTo>
                    <a:pt x="2387" y="1975"/>
                  </a:lnTo>
                  <a:lnTo>
                    <a:pt x="2387" y="1975"/>
                  </a:lnTo>
                  <a:lnTo>
                    <a:pt x="2387" y="1975"/>
                  </a:lnTo>
                  <a:lnTo>
                    <a:pt x="2375" y="1975"/>
                  </a:lnTo>
                  <a:lnTo>
                    <a:pt x="2369" y="1975"/>
                  </a:lnTo>
                  <a:lnTo>
                    <a:pt x="2369" y="1975"/>
                  </a:lnTo>
                  <a:lnTo>
                    <a:pt x="2366" y="1975"/>
                  </a:lnTo>
                  <a:lnTo>
                    <a:pt x="2366" y="1975"/>
                  </a:lnTo>
                  <a:lnTo>
                    <a:pt x="2366" y="1978"/>
                  </a:lnTo>
                  <a:lnTo>
                    <a:pt x="2363" y="1978"/>
                  </a:lnTo>
                  <a:lnTo>
                    <a:pt x="2366" y="1978"/>
                  </a:lnTo>
                  <a:lnTo>
                    <a:pt x="2366" y="1978"/>
                  </a:lnTo>
                  <a:lnTo>
                    <a:pt x="2366" y="1981"/>
                  </a:lnTo>
                  <a:lnTo>
                    <a:pt x="2366" y="1981"/>
                  </a:lnTo>
                  <a:lnTo>
                    <a:pt x="2366" y="1984"/>
                  </a:lnTo>
                  <a:close/>
                  <a:moveTo>
                    <a:pt x="2142" y="1896"/>
                  </a:moveTo>
                  <a:lnTo>
                    <a:pt x="2142" y="1896"/>
                  </a:lnTo>
                  <a:lnTo>
                    <a:pt x="2142" y="1896"/>
                  </a:lnTo>
                  <a:lnTo>
                    <a:pt x="2142" y="1893"/>
                  </a:lnTo>
                  <a:lnTo>
                    <a:pt x="2142" y="1893"/>
                  </a:lnTo>
                  <a:lnTo>
                    <a:pt x="2139" y="1893"/>
                  </a:lnTo>
                  <a:lnTo>
                    <a:pt x="2139" y="1893"/>
                  </a:lnTo>
                  <a:lnTo>
                    <a:pt x="2139" y="1893"/>
                  </a:lnTo>
                  <a:lnTo>
                    <a:pt x="2139" y="1893"/>
                  </a:lnTo>
                  <a:lnTo>
                    <a:pt x="2139" y="1893"/>
                  </a:lnTo>
                  <a:lnTo>
                    <a:pt x="2139" y="1896"/>
                  </a:lnTo>
                  <a:lnTo>
                    <a:pt x="2142" y="1896"/>
                  </a:lnTo>
                  <a:close/>
                  <a:moveTo>
                    <a:pt x="2151" y="1856"/>
                  </a:moveTo>
                  <a:lnTo>
                    <a:pt x="2151" y="1856"/>
                  </a:lnTo>
                  <a:lnTo>
                    <a:pt x="2148" y="1856"/>
                  </a:lnTo>
                  <a:lnTo>
                    <a:pt x="2148" y="1856"/>
                  </a:lnTo>
                  <a:lnTo>
                    <a:pt x="2148" y="1856"/>
                  </a:lnTo>
                  <a:lnTo>
                    <a:pt x="2148" y="1850"/>
                  </a:lnTo>
                  <a:lnTo>
                    <a:pt x="2148" y="1850"/>
                  </a:lnTo>
                  <a:lnTo>
                    <a:pt x="2145" y="1853"/>
                  </a:lnTo>
                  <a:lnTo>
                    <a:pt x="2145" y="1850"/>
                  </a:lnTo>
                  <a:lnTo>
                    <a:pt x="2148" y="1850"/>
                  </a:lnTo>
                  <a:lnTo>
                    <a:pt x="2148" y="1850"/>
                  </a:lnTo>
                  <a:lnTo>
                    <a:pt x="2145" y="1847"/>
                  </a:lnTo>
                  <a:lnTo>
                    <a:pt x="2145" y="1850"/>
                  </a:lnTo>
                  <a:lnTo>
                    <a:pt x="2142" y="1850"/>
                  </a:lnTo>
                  <a:lnTo>
                    <a:pt x="2142" y="1850"/>
                  </a:lnTo>
                  <a:lnTo>
                    <a:pt x="2142" y="1850"/>
                  </a:lnTo>
                  <a:lnTo>
                    <a:pt x="2139" y="1850"/>
                  </a:lnTo>
                  <a:lnTo>
                    <a:pt x="2142" y="1853"/>
                  </a:lnTo>
                  <a:lnTo>
                    <a:pt x="2142" y="1853"/>
                  </a:lnTo>
                  <a:lnTo>
                    <a:pt x="2145" y="1856"/>
                  </a:lnTo>
                  <a:lnTo>
                    <a:pt x="2145" y="1856"/>
                  </a:lnTo>
                  <a:lnTo>
                    <a:pt x="2145" y="1859"/>
                  </a:lnTo>
                  <a:lnTo>
                    <a:pt x="2148" y="1859"/>
                  </a:lnTo>
                  <a:lnTo>
                    <a:pt x="2151" y="1856"/>
                  </a:lnTo>
                  <a:close/>
                  <a:moveTo>
                    <a:pt x="2154" y="1832"/>
                  </a:moveTo>
                  <a:lnTo>
                    <a:pt x="2154" y="1832"/>
                  </a:lnTo>
                  <a:lnTo>
                    <a:pt x="2154" y="1832"/>
                  </a:lnTo>
                  <a:lnTo>
                    <a:pt x="2154" y="1832"/>
                  </a:lnTo>
                  <a:lnTo>
                    <a:pt x="2151" y="1832"/>
                  </a:lnTo>
                  <a:lnTo>
                    <a:pt x="2151" y="1832"/>
                  </a:lnTo>
                  <a:lnTo>
                    <a:pt x="2148" y="1832"/>
                  </a:lnTo>
                  <a:lnTo>
                    <a:pt x="2148" y="1832"/>
                  </a:lnTo>
                  <a:lnTo>
                    <a:pt x="2151" y="1832"/>
                  </a:lnTo>
                  <a:lnTo>
                    <a:pt x="2154" y="1832"/>
                  </a:lnTo>
                  <a:close/>
                  <a:moveTo>
                    <a:pt x="2136" y="1890"/>
                  </a:moveTo>
                  <a:lnTo>
                    <a:pt x="2136" y="1893"/>
                  </a:lnTo>
                  <a:lnTo>
                    <a:pt x="2139" y="1893"/>
                  </a:lnTo>
                  <a:lnTo>
                    <a:pt x="2139" y="1893"/>
                  </a:lnTo>
                  <a:lnTo>
                    <a:pt x="2139" y="1893"/>
                  </a:lnTo>
                  <a:lnTo>
                    <a:pt x="2139" y="1893"/>
                  </a:lnTo>
                  <a:lnTo>
                    <a:pt x="2139" y="1890"/>
                  </a:lnTo>
                  <a:lnTo>
                    <a:pt x="2136" y="1890"/>
                  </a:lnTo>
                  <a:lnTo>
                    <a:pt x="2136" y="1890"/>
                  </a:lnTo>
                  <a:lnTo>
                    <a:pt x="2133" y="1890"/>
                  </a:lnTo>
                  <a:lnTo>
                    <a:pt x="2133" y="1890"/>
                  </a:lnTo>
                  <a:lnTo>
                    <a:pt x="2136" y="1890"/>
                  </a:lnTo>
                  <a:close/>
                  <a:moveTo>
                    <a:pt x="2166" y="1820"/>
                  </a:moveTo>
                  <a:lnTo>
                    <a:pt x="2166" y="1823"/>
                  </a:lnTo>
                  <a:lnTo>
                    <a:pt x="2166" y="1823"/>
                  </a:lnTo>
                  <a:lnTo>
                    <a:pt x="2166" y="1823"/>
                  </a:lnTo>
                  <a:lnTo>
                    <a:pt x="2169" y="1823"/>
                  </a:lnTo>
                  <a:lnTo>
                    <a:pt x="2172" y="1826"/>
                  </a:lnTo>
                  <a:lnTo>
                    <a:pt x="2175" y="1826"/>
                  </a:lnTo>
                  <a:lnTo>
                    <a:pt x="2175" y="1829"/>
                  </a:lnTo>
                  <a:lnTo>
                    <a:pt x="2178" y="1829"/>
                  </a:lnTo>
                  <a:lnTo>
                    <a:pt x="2178" y="1832"/>
                  </a:lnTo>
                  <a:lnTo>
                    <a:pt x="2178" y="1835"/>
                  </a:lnTo>
                  <a:lnTo>
                    <a:pt x="2178" y="1835"/>
                  </a:lnTo>
                  <a:lnTo>
                    <a:pt x="2175" y="1838"/>
                  </a:lnTo>
                  <a:lnTo>
                    <a:pt x="2175" y="1838"/>
                  </a:lnTo>
                  <a:lnTo>
                    <a:pt x="2175" y="1838"/>
                  </a:lnTo>
                  <a:lnTo>
                    <a:pt x="2178" y="1841"/>
                  </a:lnTo>
                  <a:lnTo>
                    <a:pt x="2178" y="1841"/>
                  </a:lnTo>
                  <a:lnTo>
                    <a:pt x="2178" y="1838"/>
                  </a:lnTo>
                  <a:lnTo>
                    <a:pt x="2178" y="1835"/>
                  </a:lnTo>
                  <a:lnTo>
                    <a:pt x="2178" y="1832"/>
                  </a:lnTo>
                  <a:lnTo>
                    <a:pt x="2178" y="1829"/>
                  </a:lnTo>
                  <a:lnTo>
                    <a:pt x="2178" y="1829"/>
                  </a:lnTo>
                  <a:lnTo>
                    <a:pt x="2175" y="1826"/>
                  </a:lnTo>
                  <a:lnTo>
                    <a:pt x="2172" y="1823"/>
                  </a:lnTo>
                  <a:lnTo>
                    <a:pt x="2169" y="1823"/>
                  </a:lnTo>
                  <a:lnTo>
                    <a:pt x="2166" y="1820"/>
                  </a:lnTo>
                  <a:lnTo>
                    <a:pt x="2166" y="1820"/>
                  </a:lnTo>
                  <a:close/>
                  <a:moveTo>
                    <a:pt x="2124" y="1799"/>
                  </a:moveTo>
                  <a:lnTo>
                    <a:pt x="2124" y="1799"/>
                  </a:lnTo>
                  <a:lnTo>
                    <a:pt x="2120" y="1796"/>
                  </a:lnTo>
                  <a:lnTo>
                    <a:pt x="2117" y="1796"/>
                  </a:lnTo>
                  <a:lnTo>
                    <a:pt x="2124" y="1799"/>
                  </a:lnTo>
                  <a:lnTo>
                    <a:pt x="2124" y="1799"/>
                  </a:lnTo>
                  <a:lnTo>
                    <a:pt x="2127" y="1799"/>
                  </a:lnTo>
                  <a:lnTo>
                    <a:pt x="2130" y="1799"/>
                  </a:lnTo>
                  <a:lnTo>
                    <a:pt x="2136" y="1796"/>
                  </a:lnTo>
                  <a:lnTo>
                    <a:pt x="2142" y="1796"/>
                  </a:lnTo>
                  <a:lnTo>
                    <a:pt x="2142" y="1796"/>
                  </a:lnTo>
                  <a:lnTo>
                    <a:pt x="2142" y="1793"/>
                  </a:lnTo>
                  <a:lnTo>
                    <a:pt x="2139" y="1796"/>
                  </a:lnTo>
                  <a:lnTo>
                    <a:pt x="2133" y="1796"/>
                  </a:lnTo>
                  <a:lnTo>
                    <a:pt x="2133" y="1796"/>
                  </a:lnTo>
                  <a:lnTo>
                    <a:pt x="2133" y="1796"/>
                  </a:lnTo>
                  <a:lnTo>
                    <a:pt x="2130" y="1796"/>
                  </a:lnTo>
                  <a:lnTo>
                    <a:pt x="2127" y="1793"/>
                  </a:lnTo>
                  <a:lnTo>
                    <a:pt x="2127" y="1796"/>
                  </a:lnTo>
                  <a:lnTo>
                    <a:pt x="2127" y="1796"/>
                  </a:lnTo>
                  <a:lnTo>
                    <a:pt x="2127" y="1796"/>
                  </a:lnTo>
                  <a:lnTo>
                    <a:pt x="2124" y="1799"/>
                  </a:lnTo>
                  <a:close/>
                  <a:moveTo>
                    <a:pt x="2154" y="1796"/>
                  </a:moveTo>
                  <a:lnTo>
                    <a:pt x="2154" y="1793"/>
                  </a:lnTo>
                  <a:lnTo>
                    <a:pt x="2151" y="1793"/>
                  </a:lnTo>
                  <a:lnTo>
                    <a:pt x="2148" y="1790"/>
                  </a:lnTo>
                  <a:lnTo>
                    <a:pt x="2148" y="1790"/>
                  </a:lnTo>
                  <a:lnTo>
                    <a:pt x="2145" y="1790"/>
                  </a:lnTo>
                  <a:lnTo>
                    <a:pt x="2142" y="1790"/>
                  </a:lnTo>
                  <a:lnTo>
                    <a:pt x="2142" y="1790"/>
                  </a:lnTo>
                  <a:lnTo>
                    <a:pt x="2145" y="1790"/>
                  </a:lnTo>
                  <a:lnTo>
                    <a:pt x="2151" y="1793"/>
                  </a:lnTo>
                  <a:lnTo>
                    <a:pt x="2154" y="1796"/>
                  </a:lnTo>
                  <a:lnTo>
                    <a:pt x="2157" y="1799"/>
                  </a:lnTo>
                  <a:lnTo>
                    <a:pt x="2157" y="1799"/>
                  </a:lnTo>
                  <a:lnTo>
                    <a:pt x="2157" y="1802"/>
                  </a:lnTo>
                  <a:lnTo>
                    <a:pt x="2157" y="1802"/>
                  </a:lnTo>
                  <a:lnTo>
                    <a:pt x="2154" y="1805"/>
                  </a:lnTo>
                  <a:lnTo>
                    <a:pt x="2154" y="1808"/>
                  </a:lnTo>
                  <a:lnTo>
                    <a:pt x="2154" y="1808"/>
                  </a:lnTo>
                  <a:lnTo>
                    <a:pt x="2151" y="1811"/>
                  </a:lnTo>
                  <a:lnTo>
                    <a:pt x="2154" y="1811"/>
                  </a:lnTo>
                  <a:lnTo>
                    <a:pt x="2154" y="1814"/>
                  </a:lnTo>
                  <a:lnTo>
                    <a:pt x="2157" y="1814"/>
                  </a:lnTo>
                  <a:lnTo>
                    <a:pt x="2157" y="1811"/>
                  </a:lnTo>
                  <a:lnTo>
                    <a:pt x="2157" y="1805"/>
                  </a:lnTo>
                  <a:lnTo>
                    <a:pt x="2160" y="1802"/>
                  </a:lnTo>
                  <a:lnTo>
                    <a:pt x="2160" y="1799"/>
                  </a:lnTo>
                  <a:lnTo>
                    <a:pt x="2157" y="1799"/>
                  </a:lnTo>
                  <a:lnTo>
                    <a:pt x="2154" y="1796"/>
                  </a:lnTo>
                  <a:lnTo>
                    <a:pt x="2154" y="1796"/>
                  </a:lnTo>
                  <a:lnTo>
                    <a:pt x="2154" y="1796"/>
                  </a:lnTo>
                  <a:lnTo>
                    <a:pt x="2154" y="1796"/>
                  </a:lnTo>
                  <a:close/>
                  <a:moveTo>
                    <a:pt x="2136" y="1844"/>
                  </a:moveTo>
                  <a:lnTo>
                    <a:pt x="2136" y="1844"/>
                  </a:lnTo>
                  <a:lnTo>
                    <a:pt x="2136" y="1844"/>
                  </a:lnTo>
                  <a:lnTo>
                    <a:pt x="2139" y="1847"/>
                  </a:lnTo>
                  <a:lnTo>
                    <a:pt x="2139" y="1847"/>
                  </a:lnTo>
                  <a:lnTo>
                    <a:pt x="2139" y="1847"/>
                  </a:lnTo>
                  <a:lnTo>
                    <a:pt x="2142" y="1847"/>
                  </a:lnTo>
                  <a:lnTo>
                    <a:pt x="2142" y="1847"/>
                  </a:lnTo>
                  <a:lnTo>
                    <a:pt x="2145" y="1844"/>
                  </a:lnTo>
                  <a:lnTo>
                    <a:pt x="2145" y="1844"/>
                  </a:lnTo>
                  <a:lnTo>
                    <a:pt x="2145" y="1841"/>
                  </a:lnTo>
                  <a:lnTo>
                    <a:pt x="2145" y="1838"/>
                  </a:lnTo>
                  <a:lnTo>
                    <a:pt x="2142" y="1838"/>
                  </a:lnTo>
                  <a:lnTo>
                    <a:pt x="2142" y="1835"/>
                  </a:lnTo>
                  <a:lnTo>
                    <a:pt x="2139" y="1832"/>
                  </a:lnTo>
                  <a:lnTo>
                    <a:pt x="2139" y="1832"/>
                  </a:lnTo>
                  <a:lnTo>
                    <a:pt x="2139" y="1829"/>
                  </a:lnTo>
                  <a:lnTo>
                    <a:pt x="2136" y="1829"/>
                  </a:lnTo>
                  <a:lnTo>
                    <a:pt x="2136" y="1829"/>
                  </a:lnTo>
                  <a:lnTo>
                    <a:pt x="2136" y="1832"/>
                  </a:lnTo>
                  <a:lnTo>
                    <a:pt x="2136" y="1835"/>
                  </a:lnTo>
                  <a:lnTo>
                    <a:pt x="2133" y="1838"/>
                  </a:lnTo>
                  <a:lnTo>
                    <a:pt x="2133" y="1838"/>
                  </a:lnTo>
                  <a:lnTo>
                    <a:pt x="2133" y="1838"/>
                  </a:lnTo>
                  <a:lnTo>
                    <a:pt x="2136" y="1841"/>
                  </a:lnTo>
                  <a:lnTo>
                    <a:pt x="2133" y="1841"/>
                  </a:lnTo>
                  <a:lnTo>
                    <a:pt x="2133" y="1841"/>
                  </a:lnTo>
                  <a:lnTo>
                    <a:pt x="2130" y="1841"/>
                  </a:lnTo>
                  <a:lnTo>
                    <a:pt x="2133" y="1844"/>
                  </a:lnTo>
                  <a:lnTo>
                    <a:pt x="2133" y="1844"/>
                  </a:lnTo>
                  <a:lnTo>
                    <a:pt x="2136" y="1844"/>
                  </a:lnTo>
                  <a:close/>
                  <a:moveTo>
                    <a:pt x="2130" y="1887"/>
                  </a:moveTo>
                  <a:lnTo>
                    <a:pt x="2130" y="1887"/>
                  </a:lnTo>
                  <a:lnTo>
                    <a:pt x="2127" y="1887"/>
                  </a:lnTo>
                  <a:lnTo>
                    <a:pt x="2124" y="1887"/>
                  </a:lnTo>
                  <a:lnTo>
                    <a:pt x="2127" y="1887"/>
                  </a:lnTo>
                  <a:lnTo>
                    <a:pt x="2127" y="1887"/>
                  </a:lnTo>
                  <a:lnTo>
                    <a:pt x="2127" y="1890"/>
                  </a:lnTo>
                  <a:lnTo>
                    <a:pt x="2130" y="1890"/>
                  </a:lnTo>
                  <a:lnTo>
                    <a:pt x="2133" y="1890"/>
                  </a:lnTo>
                  <a:lnTo>
                    <a:pt x="2133" y="1890"/>
                  </a:lnTo>
                  <a:lnTo>
                    <a:pt x="2133" y="1890"/>
                  </a:lnTo>
                  <a:lnTo>
                    <a:pt x="2133" y="1887"/>
                  </a:lnTo>
                  <a:lnTo>
                    <a:pt x="2130" y="1887"/>
                  </a:lnTo>
                  <a:lnTo>
                    <a:pt x="2130" y="1887"/>
                  </a:lnTo>
                  <a:close/>
                  <a:moveTo>
                    <a:pt x="2184" y="1601"/>
                  </a:moveTo>
                  <a:lnTo>
                    <a:pt x="2181" y="1601"/>
                  </a:lnTo>
                  <a:lnTo>
                    <a:pt x="2181" y="1601"/>
                  </a:lnTo>
                  <a:lnTo>
                    <a:pt x="2187" y="1601"/>
                  </a:lnTo>
                  <a:lnTo>
                    <a:pt x="2184" y="1601"/>
                  </a:lnTo>
                  <a:close/>
                  <a:moveTo>
                    <a:pt x="2187" y="1841"/>
                  </a:moveTo>
                  <a:lnTo>
                    <a:pt x="2187" y="1841"/>
                  </a:lnTo>
                  <a:lnTo>
                    <a:pt x="2190" y="1844"/>
                  </a:lnTo>
                  <a:lnTo>
                    <a:pt x="2190" y="1844"/>
                  </a:lnTo>
                  <a:lnTo>
                    <a:pt x="2193" y="1847"/>
                  </a:lnTo>
                  <a:lnTo>
                    <a:pt x="2193" y="1850"/>
                  </a:lnTo>
                  <a:lnTo>
                    <a:pt x="2193" y="1850"/>
                  </a:lnTo>
                  <a:lnTo>
                    <a:pt x="2193" y="1850"/>
                  </a:lnTo>
                  <a:lnTo>
                    <a:pt x="2193" y="1850"/>
                  </a:lnTo>
                  <a:lnTo>
                    <a:pt x="2193" y="1850"/>
                  </a:lnTo>
                  <a:lnTo>
                    <a:pt x="2193" y="1850"/>
                  </a:lnTo>
                  <a:lnTo>
                    <a:pt x="2196" y="1850"/>
                  </a:lnTo>
                  <a:lnTo>
                    <a:pt x="2196" y="1850"/>
                  </a:lnTo>
                  <a:lnTo>
                    <a:pt x="2190" y="1844"/>
                  </a:lnTo>
                  <a:lnTo>
                    <a:pt x="2190" y="1844"/>
                  </a:lnTo>
                  <a:lnTo>
                    <a:pt x="2187" y="1841"/>
                  </a:lnTo>
                  <a:lnTo>
                    <a:pt x="2187" y="1838"/>
                  </a:lnTo>
                  <a:lnTo>
                    <a:pt x="2187" y="1838"/>
                  </a:lnTo>
                  <a:lnTo>
                    <a:pt x="2187" y="1841"/>
                  </a:lnTo>
                  <a:close/>
                  <a:moveTo>
                    <a:pt x="2199" y="1872"/>
                  </a:moveTo>
                  <a:lnTo>
                    <a:pt x="2196" y="1875"/>
                  </a:lnTo>
                  <a:lnTo>
                    <a:pt x="2199" y="1875"/>
                  </a:lnTo>
                  <a:lnTo>
                    <a:pt x="2202" y="1875"/>
                  </a:lnTo>
                  <a:lnTo>
                    <a:pt x="2205" y="1881"/>
                  </a:lnTo>
                  <a:lnTo>
                    <a:pt x="2205" y="1878"/>
                  </a:lnTo>
                  <a:lnTo>
                    <a:pt x="2205" y="1878"/>
                  </a:lnTo>
                  <a:lnTo>
                    <a:pt x="2202" y="1875"/>
                  </a:lnTo>
                  <a:lnTo>
                    <a:pt x="2202" y="1875"/>
                  </a:lnTo>
                  <a:lnTo>
                    <a:pt x="2199" y="1869"/>
                  </a:lnTo>
                  <a:lnTo>
                    <a:pt x="2199" y="1869"/>
                  </a:lnTo>
                  <a:lnTo>
                    <a:pt x="2196" y="1866"/>
                  </a:lnTo>
                  <a:lnTo>
                    <a:pt x="2196" y="1862"/>
                  </a:lnTo>
                  <a:lnTo>
                    <a:pt x="2196" y="1862"/>
                  </a:lnTo>
                  <a:lnTo>
                    <a:pt x="2196" y="1866"/>
                  </a:lnTo>
                  <a:lnTo>
                    <a:pt x="2196" y="1866"/>
                  </a:lnTo>
                  <a:lnTo>
                    <a:pt x="2199" y="1869"/>
                  </a:lnTo>
                  <a:lnTo>
                    <a:pt x="2199" y="1872"/>
                  </a:lnTo>
                  <a:lnTo>
                    <a:pt x="2199" y="1872"/>
                  </a:lnTo>
                  <a:lnTo>
                    <a:pt x="2199" y="1872"/>
                  </a:lnTo>
                  <a:close/>
                  <a:moveTo>
                    <a:pt x="2187" y="1583"/>
                  </a:moveTo>
                  <a:lnTo>
                    <a:pt x="2187" y="1583"/>
                  </a:lnTo>
                  <a:lnTo>
                    <a:pt x="2187" y="1586"/>
                  </a:lnTo>
                  <a:lnTo>
                    <a:pt x="2190" y="1586"/>
                  </a:lnTo>
                  <a:lnTo>
                    <a:pt x="2190" y="1583"/>
                  </a:lnTo>
                  <a:lnTo>
                    <a:pt x="2187" y="1583"/>
                  </a:lnTo>
                  <a:close/>
                  <a:moveTo>
                    <a:pt x="2196" y="1531"/>
                  </a:moveTo>
                  <a:lnTo>
                    <a:pt x="2193" y="1537"/>
                  </a:lnTo>
                  <a:lnTo>
                    <a:pt x="2196" y="1537"/>
                  </a:lnTo>
                  <a:lnTo>
                    <a:pt x="2199" y="1531"/>
                  </a:lnTo>
                  <a:lnTo>
                    <a:pt x="2199" y="1528"/>
                  </a:lnTo>
                  <a:lnTo>
                    <a:pt x="2199" y="1525"/>
                  </a:lnTo>
                  <a:lnTo>
                    <a:pt x="2199" y="1528"/>
                  </a:lnTo>
                  <a:lnTo>
                    <a:pt x="2196" y="1531"/>
                  </a:lnTo>
                  <a:close/>
                  <a:moveTo>
                    <a:pt x="2178" y="1607"/>
                  </a:moveTo>
                  <a:lnTo>
                    <a:pt x="2175" y="1607"/>
                  </a:lnTo>
                  <a:lnTo>
                    <a:pt x="2172" y="1610"/>
                  </a:lnTo>
                  <a:lnTo>
                    <a:pt x="2169" y="1613"/>
                  </a:lnTo>
                  <a:lnTo>
                    <a:pt x="2172" y="1613"/>
                  </a:lnTo>
                  <a:lnTo>
                    <a:pt x="2175" y="1610"/>
                  </a:lnTo>
                  <a:lnTo>
                    <a:pt x="2178" y="1607"/>
                  </a:lnTo>
                  <a:close/>
                  <a:moveTo>
                    <a:pt x="2190" y="1598"/>
                  </a:moveTo>
                  <a:lnTo>
                    <a:pt x="2187" y="1598"/>
                  </a:lnTo>
                  <a:lnTo>
                    <a:pt x="2187" y="1601"/>
                  </a:lnTo>
                  <a:lnTo>
                    <a:pt x="2190" y="1598"/>
                  </a:lnTo>
                  <a:lnTo>
                    <a:pt x="2190" y="1598"/>
                  </a:lnTo>
                  <a:lnTo>
                    <a:pt x="2193" y="1595"/>
                  </a:lnTo>
                  <a:lnTo>
                    <a:pt x="2193" y="1592"/>
                  </a:lnTo>
                  <a:lnTo>
                    <a:pt x="2193" y="1589"/>
                  </a:lnTo>
                  <a:lnTo>
                    <a:pt x="2193" y="1586"/>
                  </a:lnTo>
                  <a:lnTo>
                    <a:pt x="2190" y="1586"/>
                  </a:lnTo>
                  <a:lnTo>
                    <a:pt x="2193" y="1592"/>
                  </a:lnTo>
                  <a:lnTo>
                    <a:pt x="2193" y="1592"/>
                  </a:lnTo>
                  <a:lnTo>
                    <a:pt x="2190" y="1598"/>
                  </a:lnTo>
                  <a:close/>
                  <a:moveTo>
                    <a:pt x="2169" y="1613"/>
                  </a:moveTo>
                  <a:lnTo>
                    <a:pt x="2169" y="1613"/>
                  </a:lnTo>
                  <a:lnTo>
                    <a:pt x="2169" y="1613"/>
                  </a:lnTo>
                  <a:lnTo>
                    <a:pt x="2166" y="1610"/>
                  </a:lnTo>
                  <a:lnTo>
                    <a:pt x="2166" y="1613"/>
                  </a:lnTo>
                  <a:lnTo>
                    <a:pt x="2169" y="1613"/>
                  </a:lnTo>
                  <a:lnTo>
                    <a:pt x="2169" y="1613"/>
                  </a:lnTo>
                  <a:close/>
                  <a:moveTo>
                    <a:pt x="2215" y="1853"/>
                  </a:moveTo>
                  <a:lnTo>
                    <a:pt x="2215" y="1853"/>
                  </a:lnTo>
                  <a:lnTo>
                    <a:pt x="2215" y="1853"/>
                  </a:lnTo>
                  <a:lnTo>
                    <a:pt x="2211" y="1853"/>
                  </a:lnTo>
                  <a:lnTo>
                    <a:pt x="2211" y="1856"/>
                  </a:lnTo>
                  <a:lnTo>
                    <a:pt x="2211" y="1856"/>
                  </a:lnTo>
                  <a:lnTo>
                    <a:pt x="2215" y="1853"/>
                  </a:lnTo>
                  <a:close/>
                  <a:moveTo>
                    <a:pt x="2111" y="1884"/>
                  </a:moveTo>
                  <a:lnTo>
                    <a:pt x="2111" y="1884"/>
                  </a:lnTo>
                  <a:lnTo>
                    <a:pt x="2111" y="1884"/>
                  </a:lnTo>
                  <a:lnTo>
                    <a:pt x="2105" y="1881"/>
                  </a:lnTo>
                  <a:lnTo>
                    <a:pt x="2105" y="1881"/>
                  </a:lnTo>
                  <a:lnTo>
                    <a:pt x="2105" y="1881"/>
                  </a:lnTo>
                  <a:lnTo>
                    <a:pt x="2108" y="1884"/>
                  </a:lnTo>
                  <a:lnTo>
                    <a:pt x="2111" y="1884"/>
                  </a:lnTo>
                  <a:close/>
                  <a:moveTo>
                    <a:pt x="2142" y="1899"/>
                  </a:moveTo>
                  <a:lnTo>
                    <a:pt x="2145" y="1899"/>
                  </a:lnTo>
                  <a:lnTo>
                    <a:pt x="2145" y="1899"/>
                  </a:lnTo>
                  <a:lnTo>
                    <a:pt x="2145" y="1899"/>
                  </a:lnTo>
                  <a:lnTo>
                    <a:pt x="2148" y="1899"/>
                  </a:lnTo>
                  <a:lnTo>
                    <a:pt x="2148" y="1899"/>
                  </a:lnTo>
                  <a:lnTo>
                    <a:pt x="2148" y="1899"/>
                  </a:lnTo>
                  <a:lnTo>
                    <a:pt x="2145" y="1896"/>
                  </a:lnTo>
                  <a:lnTo>
                    <a:pt x="2142" y="1896"/>
                  </a:lnTo>
                  <a:lnTo>
                    <a:pt x="2142" y="1896"/>
                  </a:lnTo>
                  <a:lnTo>
                    <a:pt x="2142" y="1899"/>
                  </a:lnTo>
                  <a:lnTo>
                    <a:pt x="2142" y="1899"/>
                  </a:lnTo>
                  <a:close/>
                  <a:moveTo>
                    <a:pt x="2309" y="2102"/>
                  </a:moveTo>
                  <a:lnTo>
                    <a:pt x="2309" y="2099"/>
                  </a:lnTo>
                  <a:lnTo>
                    <a:pt x="2306" y="2099"/>
                  </a:lnTo>
                  <a:lnTo>
                    <a:pt x="2306" y="2099"/>
                  </a:lnTo>
                  <a:lnTo>
                    <a:pt x="2306" y="2102"/>
                  </a:lnTo>
                  <a:lnTo>
                    <a:pt x="2309" y="2102"/>
                  </a:lnTo>
                  <a:lnTo>
                    <a:pt x="2309" y="2102"/>
                  </a:lnTo>
                  <a:lnTo>
                    <a:pt x="2309" y="2102"/>
                  </a:lnTo>
                  <a:lnTo>
                    <a:pt x="2309" y="2102"/>
                  </a:lnTo>
                  <a:lnTo>
                    <a:pt x="2309" y="2102"/>
                  </a:lnTo>
                  <a:close/>
                  <a:moveTo>
                    <a:pt x="2166" y="1987"/>
                  </a:moveTo>
                  <a:lnTo>
                    <a:pt x="2169" y="1987"/>
                  </a:lnTo>
                  <a:lnTo>
                    <a:pt x="2169" y="1987"/>
                  </a:lnTo>
                  <a:lnTo>
                    <a:pt x="2172" y="1987"/>
                  </a:lnTo>
                  <a:lnTo>
                    <a:pt x="2175" y="1987"/>
                  </a:lnTo>
                  <a:lnTo>
                    <a:pt x="2178" y="1987"/>
                  </a:lnTo>
                  <a:lnTo>
                    <a:pt x="2175" y="1987"/>
                  </a:lnTo>
                  <a:lnTo>
                    <a:pt x="2175" y="1981"/>
                  </a:lnTo>
                  <a:lnTo>
                    <a:pt x="2166" y="1981"/>
                  </a:lnTo>
                  <a:lnTo>
                    <a:pt x="2166" y="1978"/>
                  </a:lnTo>
                  <a:lnTo>
                    <a:pt x="2163" y="1978"/>
                  </a:lnTo>
                  <a:lnTo>
                    <a:pt x="2160" y="1978"/>
                  </a:lnTo>
                  <a:lnTo>
                    <a:pt x="2160" y="1978"/>
                  </a:lnTo>
                  <a:lnTo>
                    <a:pt x="2157" y="1975"/>
                  </a:lnTo>
                  <a:lnTo>
                    <a:pt x="2154" y="1975"/>
                  </a:lnTo>
                  <a:lnTo>
                    <a:pt x="2154" y="1975"/>
                  </a:lnTo>
                  <a:lnTo>
                    <a:pt x="2151" y="1975"/>
                  </a:lnTo>
                  <a:lnTo>
                    <a:pt x="2142" y="1975"/>
                  </a:lnTo>
                  <a:lnTo>
                    <a:pt x="2142" y="1975"/>
                  </a:lnTo>
                  <a:lnTo>
                    <a:pt x="2139" y="1975"/>
                  </a:lnTo>
                  <a:lnTo>
                    <a:pt x="2139" y="1975"/>
                  </a:lnTo>
                  <a:lnTo>
                    <a:pt x="2136" y="1975"/>
                  </a:lnTo>
                  <a:lnTo>
                    <a:pt x="2133" y="1975"/>
                  </a:lnTo>
                  <a:lnTo>
                    <a:pt x="2133" y="1978"/>
                  </a:lnTo>
                  <a:lnTo>
                    <a:pt x="2133" y="1978"/>
                  </a:lnTo>
                  <a:lnTo>
                    <a:pt x="2133" y="1981"/>
                  </a:lnTo>
                  <a:lnTo>
                    <a:pt x="2139" y="1981"/>
                  </a:lnTo>
                  <a:lnTo>
                    <a:pt x="2139" y="1981"/>
                  </a:lnTo>
                  <a:lnTo>
                    <a:pt x="2139" y="1984"/>
                  </a:lnTo>
                  <a:lnTo>
                    <a:pt x="2142" y="1984"/>
                  </a:lnTo>
                  <a:lnTo>
                    <a:pt x="2142" y="1984"/>
                  </a:lnTo>
                  <a:lnTo>
                    <a:pt x="2145" y="1987"/>
                  </a:lnTo>
                  <a:lnTo>
                    <a:pt x="2148" y="1987"/>
                  </a:lnTo>
                  <a:lnTo>
                    <a:pt x="2151" y="1987"/>
                  </a:lnTo>
                  <a:lnTo>
                    <a:pt x="2154" y="1990"/>
                  </a:lnTo>
                  <a:lnTo>
                    <a:pt x="2154" y="1990"/>
                  </a:lnTo>
                  <a:lnTo>
                    <a:pt x="2157" y="1990"/>
                  </a:lnTo>
                  <a:lnTo>
                    <a:pt x="2157" y="1987"/>
                  </a:lnTo>
                  <a:lnTo>
                    <a:pt x="2157" y="1987"/>
                  </a:lnTo>
                  <a:lnTo>
                    <a:pt x="2160" y="1987"/>
                  </a:lnTo>
                  <a:lnTo>
                    <a:pt x="2160" y="1987"/>
                  </a:lnTo>
                  <a:lnTo>
                    <a:pt x="2163" y="1987"/>
                  </a:lnTo>
                  <a:lnTo>
                    <a:pt x="2163" y="1987"/>
                  </a:lnTo>
                  <a:lnTo>
                    <a:pt x="2163" y="1987"/>
                  </a:lnTo>
                  <a:lnTo>
                    <a:pt x="2166" y="1987"/>
                  </a:lnTo>
                  <a:lnTo>
                    <a:pt x="2166" y="1987"/>
                  </a:lnTo>
                  <a:lnTo>
                    <a:pt x="2166" y="1987"/>
                  </a:lnTo>
                  <a:lnTo>
                    <a:pt x="2166" y="1987"/>
                  </a:lnTo>
                  <a:close/>
                  <a:moveTo>
                    <a:pt x="2033" y="1908"/>
                  </a:moveTo>
                  <a:lnTo>
                    <a:pt x="2033" y="1908"/>
                  </a:lnTo>
                  <a:lnTo>
                    <a:pt x="2029" y="1908"/>
                  </a:lnTo>
                  <a:lnTo>
                    <a:pt x="2029" y="1908"/>
                  </a:lnTo>
                  <a:lnTo>
                    <a:pt x="2033" y="1908"/>
                  </a:lnTo>
                  <a:lnTo>
                    <a:pt x="2033" y="1911"/>
                  </a:lnTo>
                  <a:lnTo>
                    <a:pt x="2036" y="1911"/>
                  </a:lnTo>
                  <a:lnTo>
                    <a:pt x="2039" y="1911"/>
                  </a:lnTo>
                  <a:lnTo>
                    <a:pt x="2042" y="1908"/>
                  </a:lnTo>
                  <a:lnTo>
                    <a:pt x="2045" y="1908"/>
                  </a:lnTo>
                  <a:lnTo>
                    <a:pt x="2045" y="1908"/>
                  </a:lnTo>
                  <a:lnTo>
                    <a:pt x="2042" y="1905"/>
                  </a:lnTo>
                  <a:lnTo>
                    <a:pt x="2042" y="1902"/>
                  </a:lnTo>
                  <a:lnTo>
                    <a:pt x="2042" y="1902"/>
                  </a:lnTo>
                  <a:lnTo>
                    <a:pt x="2039" y="1902"/>
                  </a:lnTo>
                  <a:lnTo>
                    <a:pt x="2036" y="1899"/>
                  </a:lnTo>
                  <a:lnTo>
                    <a:pt x="2033" y="1902"/>
                  </a:lnTo>
                  <a:lnTo>
                    <a:pt x="2033" y="1902"/>
                  </a:lnTo>
                  <a:lnTo>
                    <a:pt x="2036" y="1908"/>
                  </a:lnTo>
                  <a:lnTo>
                    <a:pt x="2036" y="1908"/>
                  </a:lnTo>
                  <a:lnTo>
                    <a:pt x="2033" y="1908"/>
                  </a:lnTo>
                  <a:close/>
                  <a:moveTo>
                    <a:pt x="2048" y="2166"/>
                  </a:moveTo>
                  <a:lnTo>
                    <a:pt x="2051" y="2169"/>
                  </a:lnTo>
                  <a:lnTo>
                    <a:pt x="2051" y="2169"/>
                  </a:lnTo>
                  <a:lnTo>
                    <a:pt x="2051" y="2166"/>
                  </a:lnTo>
                  <a:lnTo>
                    <a:pt x="2051" y="2166"/>
                  </a:lnTo>
                  <a:lnTo>
                    <a:pt x="2048" y="2166"/>
                  </a:lnTo>
                  <a:close/>
                  <a:moveTo>
                    <a:pt x="2072" y="1957"/>
                  </a:moveTo>
                  <a:lnTo>
                    <a:pt x="2069" y="1957"/>
                  </a:lnTo>
                  <a:lnTo>
                    <a:pt x="2069" y="1957"/>
                  </a:lnTo>
                  <a:lnTo>
                    <a:pt x="2069" y="1957"/>
                  </a:lnTo>
                  <a:lnTo>
                    <a:pt x="2069" y="1957"/>
                  </a:lnTo>
                  <a:lnTo>
                    <a:pt x="2069" y="1957"/>
                  </a:lnTo>
                  <a:lnTo>
                    <a:pt x="2069" y="1957"/>
                  </a:lnTo>
                  <a:lnTo>
                    <a:pt x="2069" y="1957"/>
                  </a:lnTo>
                  <a:lnTo>
                    <a:pt x="2072" y="1957"/>
                  </a:lnTo>
                  <a:lnTo>
                    <a:pt x="2072" y="1957"/>
                  </a:lnTo>
                  <a:lnTo>
                    <a:pt x="2075" y="1957"/>
                  </a:lnTo>
                  <a:lnTo>
                    <a:pt x="2075" y="1957"/>
                  </a:lnTo>
                  <a:lnTo>
                    <a:pt x="2072" y="1957"/>
                  </a:lnTo>
                  <a:close/>
                  <a:moveTo>
                    <a:pt x="2199" y="1945"/>
                  </a:moveTo>
                  <a:lnTo>
                    <a:pt x="2202" y="1945"/>
                  </a:lnTo>
                  <a:lnTo>
                    <a:pt x="2202" y="1945"/>
                  </a:lnTo>
                  <a:lnTo>
                    <a:pt x="2205" y="1941"/>
                  </a:lnTo>
                  <a:lnTo>
                    <a:pt x="2211" y="1941"/>
                  </a:lnTo>
                  <a:lnTo>
                    <a:pt x="2215" y="1941"/>
                  </a:lnTo>
                  <a:lnTo>
                    <a:pt x="2218" y="1941"/>
                  </a:lnTo>
                  <a:lnTo>
                    <a:pt x="2218" y="1938"/>
                  </a:lnTo>
                  <a:lnTo>
                    <a:pt x="2221" y="1938"/>
                  </a:lnTo>
                  <a:lnTo>
                    <a:pt x="2221" y="1938"/>
                  </a:lnTo>
                  <a:lnTo>
                    <a:pt x="2221" y="1935"/>
                  </a:lnTo>
                  <a:lnTo>
                    <a:pt x="2221" y="1935"/>
                  </a:lnTo>
                  <a:lnTo>
                    <a:pt x="2218" y="1935"/>
                  </a:lnTo>
                  <a:lnTo>
                    <a:pt x="2218" y="1935"/>
                  </a:lnTo>
                  <a:lnTo>
                    <a:pt x="2215" y="1935"/>
                  </a:lnTo>
                  <a:lnTo>
                    <a:pt x="2211" y="1932"/>
                  </a:lnTo>
                  <a:lnTo>
                    <a:pt x="2208" y="1929"/>
                  </a:lnTo>
                  <a:lnTo>
                    <a:pt x="2208" y="1929"/>
                  </a:lnTo>
                  <a:lnTo>
                    <a:pt x="2205" y="1929"/>
                  </a:lnTo>
                  <a:lnTo>
                    <a:pt x="2202" y="1926"/>
                  </a:lnTo>
                  <a:lnTo>
                    <a:pt x="2199" y="1926"/>
                  </a:lnTo>
                  <a:lnTo>
                    <a:pt x="2196" y="1926"/>
                  </a:lnTo>
                  <a:lnTo>
                    <a:pt x="2190" y="1926"/>
                  </a:lnTo>
                  <a:lnTo>
                    <a:pt x="2190" y="1926"/>
                  </a:lnTo>
                  <a:lnTo>
                    <a:pt x="2187" y="1926"/>
                  </a:lnTo>
                  <a:lnTo>
                    <a:pt x="2187" y="1926"/>
                  </a:lnTo>
                  <a:lnTo>
                    <a:pt x="2187" y="1926"/>
                  </a:lnTo>
                  <a:lnTo>
                    <a:pt x="2187" y="1923"/>
                  </a:lnTo>
                  <a:lnTo>
                    <a:pt x="2190" y="1923"/>
                  </a:lnTo>
                  <a:lnTo>
                    <a:pt x="2187" y="1923"/>
                  </a:lnTo>
                  <a:lnTo>
                    <a:pt x="2190" y="1920"/>
                  </a:lnTo>
                  <a:lnTo>
                    <a:pt x="2190" y="1920"/>
                  </a:lnTo>
                  <a:lnTo>
                    <a:pt x="2190" y="1920"/>
                  </a:lnTo>
                  <a:lnTo>
                    <a:pt x="2187" y="1917"/>
                  </a:lnTo>
                  <a:lnTo>
                    <a:pt x="2184" y="1917"/>
                  </a:lnTo>
                  <a:lnTo>
                    <a:pt x="2181" y="1917"/>
                  </a:lnTo>
                  <a:lnTo>
                    <a:pt x="2175" y="1914"/>
                  </a:lnTo>
                  <a:lnTo>
                    <a:pt x="2172" y="1914"/>
                  </a:lnTo>
                  <a:lnTo>
                    <a:pt x="2169" y="1914"/>
                  </a:lnTo>
                  <a:lnTo>
                    <a:pt x="2169" y="1914"/>
                  </a:lnTo>
                  <a:lnTo>
                    <a:pt x="2166" y="1914"/>
                  </a:lnTo>
                  <a:lnTo>
                    <a:pt x="2166" y="1914"/>
                  </a:lnTo>
                  <a:lnTo>
                    <a:pt x="2166" y="1911"/>
                  </a:lnTo>
                  <a:lnTo>
                    <a:pt x="2163" y="1914"/>
                  </a:lnTo>
                  <a:lnTo>
                    <a:pt x="2163" y="1911"/>
                  </a:lnTo>
                  <a:lnTo>
                    <a:pt x="2163" y="1911"/>
                  </a:lnTo>
                  <a:lnTo>
                    <a:pt x="2163" y="1911"/>
                  </a:lnTo>
                  <a:lnTo>
                    <a:pt x="2157" y="1908"/>
                  </a:lnTo>
                  <a:lnTo>
                    <a:pt x="2157" y="1908"/>
                  </a:lnTo>
                  <a:lnTo>
                    <a:pt x="2157" y="1911"/>
                  </a:lnTo>
                  <a:lnTo>
                    <a:pt x="2154" y="1911"/>
                  </a:lnTo>
                  <a:lnTo>
                    <a:pt x="2154" y="1908"/>
                  </a:lnTo>
                  <a:lnTo>
                    <a:pt x="2154" y="1908"/>
                  </a:lnTo>
                  <a:lnTo>
                    <a:pt x="2154" y="1908"/>
                  </a:lnTo>
                  <a:lnTo>
                    <a:pt x="2157" y="1908"/>
                  </a:lnTo>
                  <a:lnTo>
                    <a:pt x="2157" y="1905"/>
                  </a:lnTo>
                  <a:lnTo>
                    <a:pt x="2157" y="1905"/>
                  </a:lnTo>
                  <a:lnTo>
                    <a:pt x="2154" y="1905"/>
                  </a:lnTo>
                  <a:lnTo>
                    <a:pt x="2154" y="1905"/>
                  </a:lnTo>
                  <a:lnTo>
                    <a:pt x="2151" y="1902"/>
                  </a:lnTo>
                  <a:lnTo>
                    <a:pt x="2148" y="1902"/>
                  </a:lnTo>
                  <a:lnTo>
                    <a:pt x="2148" y="1902"/>
                  </a:lnTo>
                  <a:lnTo>
                    <a:pt x="2151" y="1902"/>
                  </a:lnTo>
                  <a:lnTo>
                    <a:pt x="2151" y="1902"/>
                  </a:lnTo>
                  <a:lnTo>
                    <a:pt x="2148" y="1905"/>
                  </a:lnTo>
                  <a:lnTo>
                    <a:pt x="2148" y="1902"/>
                  </a:lnTo>
                  <a:lnTo>
                    <a:pt x="2142" y="1902"/>
                  </a:lnTo>
                  <a:lnTo>
                    <a:pt x="2139" y="1899"/>
                  </a:lnTo>
                  <a:lnTo>
                    <a:pt x="2136" y="1896"/>
                  </a:lnTo>
                  <a:lnTo>
                    <a:pt x="2124" y="1890"/>
                  </a:lnTo>
                  <a:lnTo>
                    <a:pt x="2124" y="1890"/>
                  </a:lnTo>
                  <a:lnTo>
                    <a:pt x="2124" y="1890"/>
                  </a:lnTo>
                  <a:lnTo>
                    <a:pt x="2120" y="1890"/>
                  </a:lnTo>
                  <a:lnTo>
                    <a:pt x="2120" y="1890"/>
                  </a:lnTo>
                  <a:lnTo>
                    <a:pt x="2114" y="1890"/>
                  </a:lnTo>
                  <a:lnTo>
                    <a:pt x="2111" y="1890"/>
                  </a:lnTo>
                  <a:lnTo>
                    <a:pt x="2111" y="1890"/>
                  </a:lnTo>
                  <a:lnTo>
                    <a:pt x="2108" y="1887"/>
                  </a:lnTo>
                  <a:lnTo>
                    <a:pt x="2108" y="1887"/>
                  </a:lnTo>
                  <a:lnTo>
                    <a:pt x="2105" y="1884"/>
                  </a:lnTo>
                  <a:lnTo>
                    <a:pt x="2099" y="1881"/>
                  </a:lnTo>
                  <a:lnTo>
                    <a:pt x="2102" y="1881"/>
                  </a:lnTo>
                  <a:lnTo>
                    <a:pt x="2099" y="1881"/>
                  </a:lnTo>
                  <a:lnTo>
                    <a:pt x="2099" y="1881"/>
                  </a:lnTo>
                  <a:lnTo>
                    <a:pt x="2096" y="1878"/>
                  </a:lnTo>
                  <a:lnTo>
                    <a:pt x="2093" y="1878"/>
                  </a:lnTo>
                  <a:lnTo>
                    <a:pt x="2093" y="1878"/>
                  </a:lnTo>
                  <a:lnTo>
                    <a:pt x="2090" y="1878"/>
                  </a:lnTo>
                  <a:lnTo>
                    <a:pt x="2087" y="1878"/>
                  </a:lnTo>
                  <a:lnTo>
                    <a:pt x="2087" y="1878"/>
                  </a:lnTo>
                  <a:lnTo>
                    <a:pt x="2084" y="1875"/>
                  </a:lnTo>
                  <a:lnTo>
                    <a:pt x="2084" y="1875"/>
                  </a:lnTo>
                  <a:lnTo>
                    <a:pt x="2075" y="1875"/>
                  </a:lnTo>
                  <a:lnTo>
                    <a:pt x="2075" y="1875"/>
                  </a:lnTo>
                  <a:lnTo>
                    <a:pt x="2072" y="1875"/>
                  </a:lnTo>
                  <a:lnTo>
                    <a:pt x="2072" y="1875"/>
                  </a:lnTo>
                  <a:lnTo>
                    <a:pt x="2072" y="1875"/>
                  </a:lnTo>
                  <a:lnTo>
                    <a:pt x="2069" y="1875"/>
                  </a:lnTo>
                  <a:lnTo>
                    <a:pt x="2066" y="1875"/>
                  </a:lnTo>
                  <a:lnTo>
                    <a:pt x="2060" y="1875"/>
                  </a:lnTo>
                  <a:lnTo>
                    <a:pt x="2054" y="1872"/>
                  </a:lnTo>
                  <a:lnTo>
                    <a:pt x="2048" y="1875"/>
                  </a:lnTo>
                  <a:lnTo>
                    <a:pt x="2045" y="1875"/>
                  </a:lnTo>
                  <a:lnTo>
                    <a:pt x="2042" y="1875"/>
                  </a:lnTo>
                  <a:lnTo>
                    <a:pt x="2029" y="1878"/>
                  </a:lnTo>
                  <a:lnTo>
                    <a:pt x="2029" y="1878"/>
                  </a:lnTo>
                  <a:lnTo>
                    <a:pt x="2011" y="1884"/>
                  </a:lnTo>
                  <a:lnTo>
                    <a:pt x="2011" y="1884"/>
                  </a:lnTo>
                  <a:lnTo>
                    <a:pt x="2008" y="1887"/>
                  </a:lnTo>
                  <a:lnTo>
                    <a:pt x="2005" y="1890"/>
                  </a:lnTo>
                  <a:lnTo>
                    <a:pt x="2005" y="1893"/>
                  </a:lnTo>
                  <a:lnTo>
                    <a:pt x="2008" y="1896"/>
                  </a:lnTo>
                  <a:lnTo>
                    <a:pt x="2005" y="1899"/>
                  </a:lnTo>
                  <a:lnTo>
                    <a:pt x="2005" y="1899"/>
                  </a:lnTo>
                  <a:lnTo>
                    <a:pt x="2002" y="1899"/>
                  </a:lnTo>
                  <a:lnTo>
                    <a:pt x="2002" y="1899"/>
                  </a:lnTo>
                  <a:lnTo>
                    <a:pt x="1996" y="1902"/>
                  </a:lnTo>
                  <a:lnTo>
                    <a:pt x="1996" y="1902"/>
                  </a:lnTo>
                  <a:lnTo>
                    <a:pt x="1996" y="1902"/>
                  </a:lnTo>
                  <a:lnTo>
                    <a:pt x="1996" y="1902"/>
                  </a:lnTo>
                  <a:lnTo>
                    <a:pt x="1999" y="1902"/>
                  </a:lnTo>
                  <a:lnTo>
                    <a:pt x="1999" y="1899"/>
                  </a:lnTo>
                  <a:lnTo>
                    <a:pt x="2002" y="1899"/>
                  </a:lnTo>
                  <a:lnTo>
                    <a:pt x="2002" y="1899"/>
                  </a:lnTo>
                  <a:lnTo>
                    <a:pt x="2002" y="1902"/>
                  </a:lnTo>
                  <a:lnTo>
                    <a:pt x="2002" y="1905"/>
                  </a:lnTo>
                  <a:lnTo>
                    <a:pt x="2005" y="1902"/>
                  </a:lnTo>
                  <a:lnTo>
                    <a:pt x="2008" y="1902"/>
                  </a:lnTo>
                  <a:lnTo>
                    <a:pt x="2011" y="1899"/>
                  </a:lnTo>
                  <a:lnTo>
                    <a:pt x="2014" y="1899"/>
                  </a:lnTo>
                  <a:lnTo>
                    <a:pt x="2014" y="1899"/>
                  </a:lnTo>
                  <a:lnTo>
                    <a:pt x="2014" y="1896"/>
                  </a:lnTo>
                  <a:lnTo>
                    <a:pt x="2014" y="1896"/>
                  </a:lnTo>
                  <a:lnTo>
                    <a:pt x="2014" y="1896"/>
                  </a:lnTo>
                  <a:lnTo>
                    <a:pt x="2020" y="1896"/>
                  </a:lnTo>
                  <a:lnTo>
                    <a:pt x="2020" y="1896"/>
                  </a:lnTo>
                  <a:lnTo>
                    <a:pt x="2023" y="1893"/>
                  </a:lnTo>
                  <a:lnTo>
                    <a:pt x="2023" y="1893"/>
                  </a:lnTo>
                  <a:lnTo>
                    <a:pt x="2023" y="1896"/>
                  </a:lnTo>
                  <a:lnTo>
                    <a:pt x="2026" y="1893"/>
                  </a:lnTo>
                  <a:lnTo>
                    <a:pt x="2029" y="1893"/>
                  </a:lnTo>
                  <a:lnTo>
                    <a:pt x="2029" y="1890"/>
                  </a:lnTo>
                  <a:lnTo>
                    <a:pt x="2033" y="1890"/>
                  </a:lnTo>
                  <a:lnTo>
                    <a:pt x="2033" y="1890"/>
                  </a:lnTo>
                  <a:lnTo>
                    <a:pt x="2036" y="1887"/>
                  </a:lnTo>
                  <a:lnTo>
                    <a:pt x="2039" y="1887"/>
                  </a:lnTo>
                  <a:lnTo>
                    <a:pt x="2039" y="1884"/>
                  </a:lnTo>
                  <a:lnTo>
                    <a:pt x="2039" y="1884"/>
                  </a:lnTo>
                  <a:lnTo>
                    <a:pt x="2057" y="1884"/>
                  </a:lnTo>
                  <a:lnTo>
                    <a:pt x="2060" y="1884"/>
                  </a:lnTo>
                  <a:lnTo>
                    <a:pt x="2060" y="1884"/>
                  </a:lnTo>
                  <a:lnTo>
                    <a:pt x="2060" y="1884"/>
                  </a:lnTo>
                  <a:lnTo>
                    <a:pt x="2063" y="1887"/>
                  </a:lnTo>
                  <a:lnTo>
                    <a:pt x="2063" y="1887"/>
                  </a:lnTo>
                  <a:lnTo>
                    <a:pt x="2063" y="1887"/>
                  </a:lnTo>
                  <a:lnTo>
                    <a:pt x="2060" y="1890"/>
                  </a:lnTo>
                  <a:lnTo>
                    <a:pt x="2057" y="1890"/>
                  </a:lnTo>
                  <a:lnTo>
                    <a:pt x="2054" y="1890"/>
                  </a:lnTo>
                  <a:lnTo>
                    <a:pt x="2057" y="1893"/>
                  </a:lnTo>
                  <a:lnTo>
                    <a:pt x="2060" y="1893"/>
                  </a:lnTo>
                  <a:lnTo>
                    <a:pt x="2060" y="1893"/>
                  </a:lnTo>
                  <a:lnTo>
                    <a:pt x="2066" y="1896"/>
                  </a:lnTo>
                  <a:lnTo>
                    <a:pt x="2069" y="1896"/>
                  </a:lnTo>
                  <a:lnTo>
                    <a:pt x="2072" y="1896"/>
                  </a:lnTo>
                  <a:lnTo>
                    <a:pt x="2072" y="1896"/>
                  </a:lnTo>
                  <a:lnTo>
                    <a:pt x="2072" y="1893"/>
                  </a:lnTo>
                  <a:lnTo>
                    <a:pt x="2072" y="1893"/>
                  </a:lnTo>
                  <a:lnTo>
                    <a:pt x="2075" y="1893"/>
                  </a:lnTo>
                  <a:lnTo>
                    <a:pt x="2075" y="1896"/>
                  </a:lnTo>
                  <a:lnTo>
                    <a:pt x="2075" y="1896"/>
                  </a:lnTo>
                  <a:lnTo>
                    <a:pt x="2075" y="1896"/>
                  </a:lnTo>
                  <a:lnTo>
                    <a:pt x="2078" y="1899"/>
                  </a:lnTo>
                  <a:lnTo>
                    <a:pt x="2087" y="1896"/>
                  </a:lnTo>
                  <a:lnTo>
                    <a:pt x="2087" y="1896"/>
                  </a:lnTo>
                  <a:lnTo>
                    <a:pt x="2087" y="1896"/>
                  </a:lnTo>
                  <a:lnTo>
                    <a:pt x="2090" y="1899"/>
                  </a:lnTo>
                  <a:lnTo>
                    <a:pt x="2090" y="1899"/>
                  </a:lnTo>
                  <a:lnTo>
                    <a:pt x="2093" y="1902"/>
                  </a:lnTo>
                  <a:lnTo>
                    <a:pt x="2093" y="1902"/>
                  </a:lnTo>
                  <a:lnTo>
                    <a:pt x="2099" y="1905"/>
                  </a:lnTo>
                  <a:lnTo>
                    <a:pt x="2111" y="1908"/>
                  </a:lnTo>
                  <a:lnTo>
                    <a:pt x="2111" y="1908"/>
                  </a:lnTo>
                  <a:lnTo>
                    <a:pt x="2114" y="1908"/>
                  </a:lnTo>
                  <a:lnTo>
                    <a:pt x="2124" y="1908"/>
                  </a:lnTo>
                  <a:lnTo>
                    <a:pt x="2124" y="1908"/>
                  </a:lnTo>
                  <a:lnTo>
                    <a:pt x="2127" y="1908"/>
                  </a:lnTo>
                  <a:lnTo>
                    <a:pt x="2127" y="1911"/>
                  </a:lnTo>
                  <a:lnTo>
                    <a:pt x="2130" y="1914"/>
                  </a:lnTo>
                  <a:lnTo>
                    <a:pt x="2130" y="1920"/>
                  </a:lnTo>
                  <a:lnTo>
                    <a:pt x="2130" y="1920"/>
                  </a:lnTo>
                  <a:lnTo>
                    <a:pt x="2130" y="1920"/>
                  </a:lnTo>
                  <a:lnTo>
                    <a:pt x="2133" y="1923"/>
                  </a:lnTo>
                  <a:lnTo>
                    <a:pt x="2136" y="1926"/>
                  </a:lnTo>
                  <a:lnTo>
                    <a:pt x="2139" y="1926"/>
                  </a:lnTo>
                  <a:lnTo>
                    <a:pt x="2142" y="1926"/>
                  </a:lnTo>
                  <a:lnTo>
                    <a:pt x="2148" y="1926"/>
                  </a:lnTo>
                  <a:lnTo>
                    <a:pt x="2151" y="1926"/>
                  </a:lnTo>
                  <a:lnTo>
                    <a:pt x="2154" y="1926"/>
                  </a:lnTo>
                  <a:lnTo>
                    <a:pt x="2157" y="1929"/>
                  </a:lnTo>
                  <a:lnTo>
                    <a:pt x="2157" y="1929"/>
                  </a:lnTo>
                  <a:lnTo>
                    <a:pt x="2157" y="1929"/>
                  </a:lnTo>
                  <a:lnTo>
                    <a:pt x="2157" y="1932"/>
                  </a:lnTo>
                  <a:lnTo>
                    <a:pt x="2160" y="1932"/>
                  </a:lnTo>
                  <a:lnTo>
                    <a:pt x="2157" y="1932"/>
                  </a:lnTo>
                  <a:lnTo>
                    <a:pt x="2157" y="1935"/>
                  </a:lnTo>
                  <a:lnTo>
                    <a:pt x="2157" y="1935"/>
                  </a:lnTo>
                  <a:lnTo>
                    <a:pt x="2148" y="1941"/>
                  </a:lnTo>
                  <a:lnTo>
                    <a:pt x="2145" y="1945"/>
                  </a:lnTo>
                  <a:lnTo>
                    <a:pt x="2151" y="1945"/>
                  </a:lnTo>
                  <a:lnTo>
                    <a:pt x="2157" y="1945"/>
                  </a:lnTo>
                  <a:lnTo>
                    <a:pt x="2160" y="1945"/>
                  </a:lnTo>
                  <a:lnTo>
                    <a:pt x="2163" y="1945"/>
                  </a:lnTo>
                  <a:lnTo>
                    <a:pt x="2166" y="1945"/>
                  </a:lnTo>
                  <a:lnTo>
                    <a:pt x="2172" y="1945"/>
                  </a:lnTo>
                  <a:lnTo>
                    <a:pt x="2175" y="1941"/>
                  </a:lnTo>
                  <a:lnTo>
                    <a:pt x="2178" y="1941"/>
                  </a:lnTo>
                  <a:lnTo>
                    <a:pt x="2187" y="1941"/>
                  </a:lnTo>
                  <a:lnTo>
                    <a:pt x="2187" y="1945"/>
                  </a:lnTo>
                  <a:lnTo>
                    <a:pt x="2190" y="1945"/>
                  </a:lnTo>
                  <a:lnTo>
                    <a:pt x="2196" y="1945"/>
                  </a:lnTo>
                  <a:lnTo>
                    <a:pt x="2196" y="1945"/>
                  </a:lnTo>
                  <a:lnTo>
                    <a:pt x="2199" y="1945"/>
                  </a:lnTo>
                  <a:lnTo>
                    <a:pt x="2199" y="1941"/>
                  </a:lnTo>
                  <a:lnTo>
                    <a:pt x="2199" y="1945"/>
                  </a:lnTo>
                  <a:lnTo>
                    <a:pt x="2199" y="1945"/>
                  </a:lnTo>
                  <a:lnTo>
                    <a:pt x="2199" y="1945"/>
                  </a:lnTo>
                  <a:close/>
                  <a:moveTo>
                    <a:pt x="2375" y="1367"/>
                  </a:moveTo>
                  <a:lnTo>
                    <a:pt x="2375" y="1364"/>
                  </a:lnTo>
                  <a:lnTo>
                    <a:pt x="2375" y="1364"/>
                  </a:lnTo>
                  <a:lnTo>
                    <a:pt x="2372" y="1364"/>
                  </a:lnTo>
                  <a:lnTo>
                    <a:pt x="2372" y="1367"/>
                  </a:lnTo>
                  <a:lnTo>
                    <a:pt x="2375" y="1367"/>
                  </a:lnTo>
                  <a:lnTo>
                    <a:pt x="2375" y="1367"/>
                  </a:lnTo>
                  <a:close/>
                  <a:moveTo>
                    <a:pt x="2327" y="2109"/>
                  </a:moveTo>
                  <a:lnTo>
                    <a:pt x="2327" y="2106"/>
                  </a:lnTo>
                  <a:lnTo>
                    <a:pt x="2327" y="2106"/>
                  </a:lnTo>
                  <a:lnTo>
                    <a:pt x="2324" y="2106"/>
                  </a:lnTo>
                  <a:lnTo>
                    <a:pt x="2324" y="2106"/>
                  </a:lnTo>
                  <a:lnTo>
                    <a:pt x="2330" y="2109"/>
                  </a:lnTo>
                  <a:lnTo>
                    <a:pt x="2333" y="2112"/>
                  </a:lnTo>
                  <a:lnTo>
                    <a:pt x="2333" y="2112"/>
                  </a:lnTo>
                  <a:lnTo>
                    <a:pt x="2333" y="2109"/>
                  </a:lnTo>
                  <a:lnTo>
                    <a:pt x="2327" y="2109"/>
                  </a:lnTo>
                  <a:close/>
                  <a:moveTo>
                    <a:pt x="2384" y="1376"/>
                  </a:moveTo>
                  <a:lnTo>
                    <a:pt x="2384" y="1376"/>
                  </a:lnTo>
                  <a:lnTo>
                    <a:pt x="2384" y="1379"/>
                  </a:lnTo>
                  <a:lnTo>
                    <a:pt x="2384" y="1376"/>
                  </a:lnTo>
                  <a:lnTo>
                    <a:pt x="2387" y="1373"/>
                  </a:lnTo>
                  <a:lnTo>
                    <a:pt x="2384" y="1376"/>
                  </a:lnTo>
                  <a:close/>
                  <a:moveTo>
                    <a:pt x="2336" y="1981"/>
                  </a:moveTo>
                  <a:lnTo>
                    <a:pt x="2336" y="1981"/>
                  </a:lnTo>
                  <a:lnTo>
                    <a:pt x="2336" y="1978"/>
                  </a:lnTo>
                  <a:lnTo>
                    <a:pt x="2336" y="1978"/>
                  </a:lnTo>
                  <a:lnTo>
                    <a:pt x="2339" y="1978"/>
                  </a:lnTo>
                  <a:lnTo>
                    <a:pt x="2339" y="1975"/>
                  </a:lnTo>
                  <a:lnTo>
                    <a:pt x="2342" y="1975"/>
                  </a:lnTo>
                  <a:lnTo>
                    <a:pt x="2342" y="1972"/>
                  </a:lnTo>
                  <a:lnTo>
                    <a:pt x="2342" y="1972"/>
                  </a:lnTo>
                  <a:lnTo>
                    <a:pt x="2339" y="1969"/>
                  </a:lnTo>
                  <a:lnTo>
                    <a:pt x="2336" y="1966"/>
                  </a:lnTo>
                  <a:lnTo>
                    <a:pt x="2330" y="1963"/>
                  </a:lnTo>
                  <a:lnTo>
                    <a:pt x="2327" y="1963"/>
                  </a:lnTo>
                  <a:lnTo>
                    <a:pt x="2324" y="1963"/>
                  </a:lnTo>
                  <a:lnTo>
                    <a:pt x="2324" y="1963"/>
                  </a:lnTo>
                  <a:lnTo>
                    <a:pt x="2321" y="1963"/>
                  </a:lnTo>
                  <a:lnTo>
                    <a:pt x="2318" y="1963"/>
                  </a:lnTo>
                  <a:lnTo>
                    <a:pt x="2315" y="1960"/>
                  </a:lnTo>
                  <a:lnTo>
                    <a:pt x="2315" y="1960"/>
                  </a:lnTo>
                  <a:lnTo>
                    <a:pt x="2315" y="1960"/>
                  </a:lnTo>
                  <a:lnTo>
                    <a:pt x="2318" y="1960"/>
                  </a:lnTo>
                  <a:lnTo>
                    <a:pt x="2321" y="1960"/>
                  </a:lnTo>
                  <a:lnTo>
                    <a:pt x="2324" y="1960"/>
                  </a:lnTo>
                  <a:lnTo>
                    <a:pt x="2324" y="1957"/>
                  </a:lnTo>
                  <a:lnTo>
                    <a:pt x="2321" y="1957"/>
                  </a:lnTo>
                  <a:lnTo>
                    <a:pt x="2312" y="1957"/>
                  </a:lnTo>
                  <a:lnTo>
                    <a:pt x="2312" y="1957"/>
                  </a:lnTo>
                  <a:lnTo>
                    <a:pt x="2309" y="1954"/>
                  </a:lnTo>
                  <a:lnTo>
                    <a:pt x="2309" y="1951"/>
                  </a:lnTo>
                  <a:lnTo>
                    <a:pt x="2309" y="1951"/>
                  </a:lnTo>
                  <a:lnTo>
                    <a:pt x="2306" y="1951"/>
                  </a:lnTo>
                  <a:lnTo>
                    <a:pt x="2306" y="1951"/>
                  </a:lnTo>
                  <a:lnTo>
                    <a:pt x="2302" y="1951"/>
                  </a:lnTo>
                  <a:lnTo>
                    <a:pt x="2299" y="1951"/>
                  </a:lnTo>
                  <a:lnTo>
                    <a:pt x="2299" y="1948"/>
                  </a:lnTo>
                  <a:lnTo>
                    <a:pt x="2296" y="1948"/>
                  </a:lnTo>
                  <a:lnTo>
                    <a:pt x="2293" y="1948"/>
                  </a:lnTo>
                  <a:lnTo>
                    <a:pt x="2293" y="1948"/>
                  </a:lnTo>
                  <a:lnTo>
                    <a:pt x="2290" y="1945"/>
                  </a:lnTo>
                  <a:lnTo>
                    <a:pt x="2290" y="1945"/>
                  </a:lnTo>
                  <a:lnTo>
                    <a:pt x="2287" y="1945"/>
                  </a:lnTo>
                  <a:lnTo>
                    <a:pt x="2284" y="1945"/>
                  </a:lnTo>
                  <a:lnTo>
                    <a:pt x="2281" y="1945"/>
                  </a:lnTo>
                  <a:lnTo>
                    <a:pt x="2281" y="1945"/>
                  </a:lnTo>
                  <a:lnTo>
                    <a:pt x="2278" y="1945"/>
                  </a:lnTo>
                  <a:lnTo>
                    <a:pt x="2275" y="1945"/>
                  </a:lnTo>
                  <a:lnTo>
                    <a:pt x="2272" y="1945"/>
                  </a:lnTo>
                  <a:lnTo>
                    <a:pt x="2272" y="1945"/>
                  </a:lnTo>
                  <a:lnTo>
                    <a:pt x="2272" y="1948"/>
                  </a:lnTo>
                  <a:lnTo>
                    <a:pt x="2272" y="1948"/>
                  </a:lnTo>
                  <a:lnTo>
                    <a:pt x="2269" y="1948"/>
                  </a:lnTo>
                  <a:lnTo>
                    <a:pt x="2269" y="1948"/>
                  </a:lnTo>
                  <a:lnTo>
                    <a:pt x="2266" y="1948"/>
                  </a:lnTo>
                  <a:lnTo>
                    <a:pt x="2260" y="1948"/>
                  </a:lnTo>
                  <a:lnTo>
                    <a:pt x="2257" y="1948"/>
                  </a:lnTo>
                  <a:lnTo>
                    <a:pt x="2251" y="1945"/>
                  </a:lnTo>
                  <a:lnTo>
                    <a:pt x="2248" y="1945"/>
                  </a:lnTo>
                  <a:lnTo>
                    <a:pt x="2242" y="1945"/>
                  </a:lnTo>
                  <a:lnTo>
                    <a:pt x="2239" y="1945"/>
                  </a:lnTo>
                  <a:lnTo>
                    <a:pt x="2239" y="1945"/>
                  </a:lnTo>
                  <a:lnTo>
                    <a:pt x="2236" y="1948"/>
                  </a:lnTo>
                  <a:lnTo>
                    <a:pt x="2236" y="1948"/>
                  </a:lnTo>
                  <a:lnTo>
                    <a:pt x="2236" y="1951"/>
                  </a:lnTo>
                  <a:lnTo>
                    <a:pt x="2239" y="1951"/>
                  </a:lnTo>
                  <a:lnTo>
                    <a:pt x="2242" y="1951"/>
                  </a:lnTo>
                  <a:lnTo>
                    <a:pt x="2248" y="1954"/>
                  </a:lnTo>
                  <a:lnTo>
                    <a:pt x="2251" y="1954"/>
                  </a:lnTo>
                  <a:lnTo>
                    <a:pt x="2251" y="1957"/>
                  </a:lnTo>
                  <a:lnTo>
                    <a:pt x="2248" y="1960"/>
                  </a:lnTo>
                  <a:lnTo>
                    <a:pt x="2251" y="1960"/>
                  </a:lnTo>
                  <a:lnTo>
                    <a:pt x="2248" y="1963"/>
                  </a:lnTo>
                  <a:lnTo>
                    <a:pt x="2251" y="1966"/>
                  </a:lnTo>
                  <a:lnTo>
                    <a:pt x="2257" y="1969"/>
                  </a:lnTo>
                  <a:lnTo>
                    <a:pt x="2257" y="1972"/>
                  </a:lnTo>
                  <a:lnTo>
                    <a:pt x="2257" y="1972"/>
                  </a:lnTo>
                  <a:lnTo>
                    <a:pt x="2257" y="1972"/>
                  </a:lnTo>
                  <a:lnTo>
                    <a:pt x="2257" y="1972"/>
                  </a:lnTo>
                  <a:lnTo>
                    <a:pt x="2251" y="1975"/>
                  </a:lnTo>
                  <a:lnTo>
                    <a:pt x="2251" y="1975"/>
                  </a:lnTo>
                  <a:lnTo>
                    <a:pt x="2251" y="1975"/>
                  </a:lnTo>
                  <a:lnTo>
                    <a:pt x="2251" y="1975"/>
                  </a:lnTo>
                  <a:lnTo>
                    <a:pt x="2248" y="1975"/>
                  </a:lnTo>
                  <a:lnTo>
                    <a:pt x="2245" y="1975"/>
                  </a:lnTo>
                  <a:lnTo>
                    <a:pt x="2233" y="1975"/>
                  </a:lnTo>
                  <a:lnTo>
                    <a:pt x="2230" y="1972"/>
                  </a:lnTo>
                  <a:lnTo>
                    <a:pt x="2227" y="1972"/>
                  </a:lnTo>
                  <a:lnTo>
                    <a:pt x="2224" y="1972"/>
                  </a:lnTo>
                  <a:lnTo>
                    <a:pt x="2221" y="1972"/>
                  </a:lnTo>
                  <a:lnTo>
                    <a:pt x="2218" y="1972"/>
                  </a:lnTo>
                  <a:lnTo>
                    <a:pt x="2218" y="1972"/>
                  </a:lnTo>
                  <a:lnTo>
                    <a:pt x="2215" y="1972"/>
                  </a:lnTo>
                  <a:lnTo>
                    <a:pt x="2215" y="1975"/>
                  </a:lnTo>
                  <a:lnTo>
                    <a:pt x="2215" y="1978"/>
                  </a:lnTo>
                  <a:lnTo>
                    <a:pt x="2215" y="1978"/>
                  </a:lnTo>
                  <a:lnTo>
                    <a:pt x="2221" y="1978"/>
                  </a:lnTo>
                  <a:lnTo>
                    <a:pt x="2221" y="1981"/>
                  </a:lnTo>
                  <a:lnTo>
                    <a:pt x="2224" y="1981"/>
                  </a:lnTo>
                  <a:lnTo>
                    <a:pt x="2227" y="1984"/>
                  </a:lnTo>
                  <a:lnTo>
                    <a:pt x="2227" y="1984"/>
                  </a:lnTo>
                  <a:lnTo>
                    <a:pt x="2227" y="1984"/>
                  </a:lnTo>
                  <a:lnTo>
                    <a:pt x="2230" y="1981"/>
                  </a:lnTo>
                  <a:lnTo>
                    <a:pt x="2230" y="1981"/>
                  </a:lnTo>
                  <a:lnTo>
                    <a:pt x="2233" y="1981"/>
                  </a:lnTo>
                  <a:lnTo>
                    <a:pt x="2236" y="1981"/>
                  </a:lnTo>
                  <a:lnTo>
                    <a:pt x="2239" y="1981"/>
                  </a:lnTo>
                  <a:lnTo>
                    <a:pt x="2242" y="1981"/>
                  </a:lnTo>
                  <a:lnTo>
                    <a:pt x="2248" y="1981"/>
                  </a:lnTo>
                  <a:lnTo>
                    <a:pt x="2251" y="1981"/>
                  </a:lnTo>
                  <a:lnTo>
                    <a:pt x="2251" y="1981"/>
                  </a:lnTo>
                  <a:lnTo>
                    <a:pt x="2254" y="1981"/>
                  </a:lnTo>
                  <a:lnTo>
                    <a:pt x="2254" y="1981"/>
                  </a:lnTo>
                  <a:lnTo>
                    <a:pt x="2254" y="1981"/>
                  </a:lnTo>
                  <a:lnTo>
                    <a:pt x="2263" y="1981"/>
                  </a:lnTo>
                  <a:lnTo>
                    <a:pt x="2266" y="1981"/>
                  </a:lnTo>
                  <a:lnTo>
                    <a:pt x="2266" y="1981"/>
                  </a:lnTo>
                  <a:lnTo>
                    <a:pt x="2269" y="1984"/>
                  </a:lnTo>
                  <a:lnTo>
                    <a:pt x="2269" y="1984"/>
                  </a:lnTo>
                  <a:lnTo>
                    <a:pt x="2272" y="1984"/>
                  </a:lnTo>
                  <a:lnTo>
                    <a:pt x="2272" y="1987"/>
                  </a:lnTo>
                  <a:lnTo>
                    <a:pt x="2272" y="1987"/>
                  </a:lnTo>
                  <a:lnTo>
                    <a:pt x="2272" y="1990"/>
                  </a:lnTo>
                  <a:lnTo>
                    <a:pt x="2272" y="1990"/>
                  </a:lnTo>
                  <a:lnTo>
                    <a:pt x="2275" y="1990"/>
                  </a:lnTo>
                  <a:lnTo>
                    <a:pt x="2275" y="1990"/>
                  </a:lnTo>
                  <a:lnTo>
                    <a:pt x="2278" y="1993"/>
                  </a:lnTo>
                  <a:lnTo>
                    <a:pt x="2278" y="1993"/>
                  </a:lnTo>
                  <a:lnTo>
                    <a:pt x="2278" y="1993"/>
                  </a:lnTo>
                  <a:lnTo>
                    <a:pt x="2281" y="1987"/>
                  </a:lnTo>
                  <a:lnTo>
                    <a:pt x="2284" y="1984"/>
                  </a:lnTo>
                  <a:lnTo>
                    <a:pt x="2284" y="1981"/>
                  </a:lnTo>
                  <a:lnTo>
                    <a:pt x="2284" y="1981"/>
                  </a:lnTo>
                  <a:lnTo>
                    <a:pt x="2284" y="1981"/>
                  </a:lnTo>
                  <a:lnTo>
                    <a:pt x="2284" y="1978"/>
                  </a:lnTo>
                  <a:lnTo>
                    <a:pt x="2287" y="1978"/>
                  </a:lnTo>
                  <a:lnTo>
                    <a:pt x="2290" y="1978"/>
                  </a:lnTo>
                  <a:lnTo>
                    <a:pt x="2293" y="1978"/>
                  </a:lnTo>
                  <a:lnTo>
                    <a:pt x="2296" y="1981"/>
                  </a:lnTo>
                  <a:lnTo>
                    <a:pt x="2296" y="1981"/>
                  </a:lnTo>
                  <a:lnTo>
                    <a:pt x="2302" y="1981"/>
                  </a:lnTo>
                  <a:lnTo>
                    <a:pt x="2306" y="1978"/>
                  </a:lnTo>
                  <a:lnTo>
                    <a:pt x="2306" y="1978"/>
                  </a:lnTo>
                  <a:lnTo>
                    <a:pt x="2306" y="1978"/>
                  </a:lnTo>
                  <a:lnTo>
                    <a:pt x="2309" y="1975"/>
                  </a:lnTo>
                  <a:lnTo>
                    <a:pt x="2312" y="1975"/>
                  </a:lnTo>
                  <a:lnTo>
                    <a:pt x="2315" y="1975"/>
                  </a:lnTo>
                  <a:lnTo>
                    <a:pt x="2318" y="1975"/>
                  </a:lnTo>
                  <a:lnTo>
                    <a:pt x="2321" y="1975"/>
                  </a:lnTo>
                  <a:lnTo>
                    <a:pt x="2324" y="1975"/>
                  </a:lnTo>
                  <a:lnTo>
                    <a:pt x="2327" y="1978"/>
                  </a:lnTo>
                  <a:lnTo>
                    <a:pt x="2330" y="1978"/>
                  </a:lnTo>
                  <a:lnTo>
                    <a:pt x="2333" y="1978"/>
                  </a:lnTo>
                  <a:lnTo>
                    <a:pt x="2333" y="1981"/>
                  </a:lnTo>
                  <a:lnTo>
                    <a:pt x="2333" y="1981"/>
                  </a:lnTo>
                  <a:lnTo>
                    <a:pt x="2336" y="1981"/>
                  </a:lnTo>
                  <a:close/>
                  <a:moveTo>
                    <a:pt x="2078" y="1838"/>
                  </a:moveTo>
                  <a:lnTo>
                    <a:pt x="2078" y="1838"/>
                  </a:lnTo>
                  <a:lnTo>
                    <a:pt x="2075" y="1838"/>
                  </a:lnTo>
                  <a:lnTo>
                    <a:pt x="2075" y="1838"/>
                  </a:lnTo>
                  <a:lnTo>
                    <a:pt x="2075" y="1838"/>
                  </a:lnTo>
                  <a:lnTo>
                    <a:pt x="2075" y="1838"/>
                  </a:lnTo>
                  <a:lnTo>
                    <a:pt x="2078" y="1838"/>
                  </a:lnTo>
                  <a:close/>
                  <a:moveTo>
                    <a:pt x="2081" y="1835"/>
                  </a:moveTo>
                  <a:lnTo>
                    <a:pt x="2081" y="1835"/>
                  </a:lnTo>
                  <a:lnTo>
                    <a:pt x="2081" y="1838"/>
                  </a:lnTo>
                  <a:lnTo>
                    <a:pt x="2081" y="1838"/>
                  </a:lnTo>
                  <a:lnTo>
                    <a:pt x="2081" y="1838"/>
                  </a:lnTo>
                  <a:lnTo>
                    <a:pt x="2081" y="1838"/>
                  </a:lnTo>
                  <a:lnTo>
                    <a:pt x="2081" y="1835"/>
                  </a:lnTo>
                  <a:close/>
                  <a:moveTo>
                    <a:pt x="2093" y="1826"/>
                  </a:moveTo>
                  <a:lnTo>
                    <a:pt x="2090" y="1826"/>
                  </a:lnTo>
                  <a:lnTo>
                    <a:pt x="2090" y="1826"/>
                  </a:lnTo>
                  <a:lnTo>
                    <a:pt x="2090" y="1829"/>
                  </a:lnTo>
                  <a:lnTo>
                    <a:pt x="2090" y="1829"/>
                  </a:lnTo>
                  <a:lnTo>
                    <a:pt x="2087" y="1829"/>
                  </a:lnTo>
                  <a:lnTo>
                    <a:pt x="2087" y="1829"/>
                  </a:lnTo>
                  <a:lnTo>
                    <a:pt x="2087" y="1832"/>
                  </a:lnTo>
                  <a:lnTo>
                    <a:pt x="2084" y="1835"/>
                  </a:lnTo>
                  <a:lnTo>
                    <a:pt x="2090" y="1829"/>
                  </a:lnTo>
                  <a:lnTo>
                    <a:pt x="2093" y="1826"/>
                  </a:lnTo>
                  <a:close/>
                  <a:moveTo>
                    <a:pt x="2069" y="1841"/>
                  </a:moveTo>
                  <a:lnTo>
                    <a:pt x="2069" y="1841"/>
                  </a:lnTo>
                  <a:lnTo>
                    <a:pt x="2069" y="1841"/>
                  </a:lnTo>
                  <a:lnTo>
                    <a:pt x="2069" y="1841"/>
                  </a:lnTo>
                  <a:lnTo>
                    <a:pt x="2069" y="1838"/>
                  </a:lnTo>
                  <a:lnTo>
                    <a:pt x="2069" y="1838"/>
                  </a:lnTo>
                  <a:lnTo>
                    <a:pt x="2069" y="1841"/>
                  </a:lnTo>
                  <a:lnTo>
                    <a:pt x="2069" y="1841"/>
                  </a:lnTo>
                  <a:lnTo>
                    <a:pt x="2069" y="1841"/>
                  </a:lnTo>
                  <a:close/>
                  <a:moveTo>
                    <a:pt x="2084" y="1835"/>
                  </a:moveTo>
                  <a:lnTo>
                    <a:pt x="2084" y="1835"/>
                  </a:lnTo>
                  <a:lnTo>
                    <a:pt x="2084" y="1835"/>
                  </a:lnTo>
                  <a:lnTo>
                    <a:pt x="2084" y="1835"/>
                  </a:lnTo>
                  <a:lnTo>
                    <a:pt x="2084" y="1835"/>
                  </a:lnTo>
                  <a:close/>
                  <a:moveTo>
                    <a:pt x="1996" y="1726"/>
                  </a:moveTo>
                  <a:lnTo>
                    <a:pt x="1996" y="1729"/>
                  </a:lnTo>
                  <a:lnTo>
                    <a:pt x="1993" y="1729"/>
                  </a:lnTo>
                  <a:lnTo>
                    <a:pt x="1993" y="1729"/>
                  </a:lnTo>
                  <a:lnTo>
                    <a:pt x="1990" y="1729"/>
                  </a:lnTo>
                  <a:lnTo>
                    <a:pt x="1993" y="1729"/>
                  </a:lnTo>
                  <a:lnTo>
                    <a:pt x="1993" y="1729"/>
                  </a:lnTo>
                  <a:lnTo>
                    <a:pt x="1999" y="1726"/>
                  </a:lnTo>
                  <a:lnTo>
                    <a:pt x="1996" y="1726"/>
                  </a:lnTo>
                  <a:close/>
                  <a:moveTo>
                    <a:pt x="2051" y="1799"/>
                  </a:moveTo>
                  <a:lnTo>
                    <a:pt x="2054" y="1802"/>
                  </a:lnTo>
                  <a:lnTo>
                    <a:pt x="2054" y="1802"/>
                  </a:lnTo>
                  <a:lnTo>
                    <a:pt x="2054" y="1802"/>
                  </a:lnTo>
                  <a:lnTo>
                    <a:pt x="2054" y="1802"/>
                  </a:lnTo>
                  <a:lnTo>
                    <a:pt x="2054" y="1799"/>
                  </a:lnTo>
                  <a:lnTo>
                    <a:pt x="2051" y="1799"/>
                  </a:lnTo>
                  <a:lnTo>
                    <a:pt x="2051" y="1799"/>
                  </a:lnTo>
                  <a:close/>
                  <a:moveTo>
                    <a:pt x="2054" y="1799"/>
                  </a:moveTo>
                  <a:lnTo>
                    <a:pt x="2054" y="1799"/>
                  </a:lnTo>
                  <a:lnTo>
                    <a:pt x="2054" y="1796"/>
                  </a:lnTo>
                  <a:lnTo>
                    <a:pt x="2051" y="1796"/>
                  </a:lnTo>
                  <a:lnTo>
                    <a:pt x="2054" y="1799"/>
                  </a:lnTo>
                  <a:lnTo>
                    <a:pt x="2054" y="1799"/>
                  </a:lnTo>
                  <a:close/>
                  <a:moveTo>
                    <a:pt x="2066" y="1841"/>
                  </a:moveTo>
                  <a:lnTo>
                    <a:pt x="2066" y="1841"/>
                  </a:lnTo>
                  <a:lnTo>
                    <a:pt x="2066" y="1838"/>
                  </a:lnTo>
                  <a:lnTo>
                    <a:pt x="2063" y="1841"/>
                  </a:lnTo>
                  <a:lnTo>
                    <a:pt x="2063" y="1841"/>
                  </a:lnTo>
                  <a:lnTo>
                    <a:pt x="2066" y="1841"/>
                  </a:lnTo>
                  <a:lnTo>
                    <a:pt x="2066" y="1841"/>
                  </a:lnTo>
                  <a:close/>
                  <a:moveTo>
                    <a:pt x="2060" y="1841"/>
                  </a:moveTo>
                  <a:lnTo>
                    <a:pt x="2060" y="1841"/>
                  </a:lnTo>
                  <a:lnTo>
                    <a:pt x="2060" y="1841"/>
                  </a:lnTo>
                  <a:lnTo>
                    <a:pt x="2060" y="1841"/>
                  </a:lnTo>
                  <a:lnTo>
                    <a:pt x="2060" y="1844"/>
                  </a:lnTo>
                  <a:lnTo>
                    <a:pt x="2060" y="1844"/>
                  </a:lnTo>
                  <a:lnTo>
                    <a:pt x="2060" y="1841"/>
                  </a:lnTo>
                  <a:close/>
                  <a:moveTo>
                    <a:pt x="1678" y="638"/>
                  </a:moveTo>
                  <a:lnTo>
                    <a:pt x="1678" y="635"/>
                  </a:lnTo>
                  <a:lnTo>
                    <a:pt x="1678" y="632"/>
                  </a:lnTo>
                  <a:lnTo>
                    <a:pt x="1678" y="632"/>
                  </a:lnTo>
                  <a:lnTo>
                    <a:pt x="1678" y="632"/>
                  </a:lnTo>
                  <a:lnTo>
                    <a:pt x="1675" y="629"/>
                  </a:lnTo>
                  <a:lnTo>
                    <a:pt x="1675" y="632"/>
                  </a:lnTo>
                  <a:lnTo>
                    <a:pt x="1672" y="632"/>
                  </a:lnTo>
                  <a:lnTo>
                    <a:pt x="1672" y="632"/>
                  </a:lnTo>
                  <a:lnTo>
                    <a:pt x="1672" y="632"/>
                  </a:lnTo>
                  <a:lnTo>
                    <a:pt x="1675" y="635"/>
                  </a:lnTo>
                  <a:lnTo>
                    <a:pt x="1675" y="635"/>
                  </a:lnTo>
                  <a:lnTo>
                    <a:pt x="1678" y="638"/>
                  </a:lnTo>
                  <a:close/>
                  <a:moveTo>
                    <a:pt x="3713" y="975"/>
                  </a:moveTo>
                  <a:lnTo>
                    <a:pt x="3713" y="975"/>
                  </a:lnTo>
                  <a:lnTo>
                    <a:pt x="3713" y="975"/>
                  </a:lnTo>
                  <a:lnTo>
                    <a:pt x="3713" y="975"/>
                  </a:lnTo>
                  <a:lnTo>
                    <a:pt x="3716" y="972"/>
                  </a:lnTo>
                  <a:lnTo>
                    <a:pt x="3713" y="972"/>
                  </a:lnTo>
                  <a:lnTo>
                    <a:pt x="3713" y="972"/>
                  </a:lnTo>
                  <a:lnTo>
                    <a:pt x="3713" y="975"/>
                  </a:lnTo>
                  <a:close/>
                  <a:moveTo>
                    <a:pt x="3655" y="1018"/>
                  </a:moveTo>
                  <a:lnTo>
                    <a:pt x="3658" y="1021"/>
                  </a:lnTo>
                  <a:lnTo>
                    <a:pt x="3658" y="1021"/>
                  </a:lnTo>
                  <a:lnTo>
                    <a:pt x="3658" y="1024"/>
                  </a:lnTo>
                  <a:lnTo>
                    <a:pt x="3655" y="1030"/>
                  </a:lnTo>
                  <a:lnTo>
                    <a:pt x="3652" y="1030"/>
                  </a:lnTo>
                  <a:lnTo>
                    <a:pt x="3652" y="1030"/>
                  </a:lnTo>
                  <a:lnTo>
                    <a:pt x="3655" y="1033"/>
                  </a:lnTo>
                  <a:lnTo>
                    <a:pt x="3652" y="1036"/>
                  </a:lnTo>
                  <a:lnTo>
                    <a:pt x="3649" y="1036"/>
                  </a:lnTo>
                  <a:lnTo>
                    <a:pt x="3646" y="1036"/>
                  </a:lnTo>
                  <a:lnTo>
                    <a:pt x="3646" y="1036"/>
                  </a:lnTo>
                  <a:lnTo>
                    <a:pt x="3649" y="1036"/>
                  </a:lnTo>
                  <a:lnTo>
                    <a:pt x="3649" y="1036"/>
                  </a:lnTo>
                  <a:lnTo>
                    <a:pt x="3649" y="1039"/>
                  </a:lnTo>
                  <a:lnTo>
                    <a:pt x="3652" y="1042"/>
                  </a:lnTo>
                  <a:lnTo>
                    <a:pt x="3655" y="1042"/>
                  </a:lnTo>
                  <a:lnTo>
                    <a:pt x="3655" y="1042"/>
                  </a:lnTo>
                  <a:lnTo>
                    <a:pt x="3658" y="1042"/>
                  </a:lnTo>
                  <a:lnTo>
                    <a:pt x="3665" y="1036"/>
                  </a:lnTo>
                  <a:lnTo>
                    <a:pt x="3668" y="1036"/>
                  </a:lnTo>
                  <a:lnTo>
                    <a:pt x="3665" y="1039"/>
                  </a:lnTo>
                  <a:lnTo>
                    <a:pt x="3665" y="1039"/>
                  </a:lnTo>
                  <a:lnTo>
                    <a:pt x="3665" y="1042"/>
                  </a:lnTo>
                  <a:lnTo>
                    <a:pt x="3662" y="1042"/>
                  </a:lnTo>
                  <a:lnTo>
                    <a:pt x="3662" y="1045"/>
                  </a:lnTo>
                  <a:lnTo>
                    <a:pt x="3662" y="1048"/>
                  </a:lnTo>
                  <a:lnTo>
                    <a:pt x="3658" y="1051"/>
                  </a:lnTo>
                  <a:lnTo>
                    <a:pt x="3658" y="1054"/>
                  </a:lnTo>
                  <a:lnTo>
                    <a:pt x="3658" y="1057"/>
                  </a:lnTo>
                  <a:lnTo>
                    <a:pt x="3658" y="1063"/>
                  </a:lnTo>
                  <a:lnTo>
                    <a:pt x="3658" y="1063"/>
                  </a:lnTo>
                  <a:lnTo>
                    <a:pt x="3658" y="1063"/>
                  </a:lnTo>
                  <a:lnTo>
                    <a:pt x="3658" y="1063"/>
                  </a:lnTo>
                  <a:lnTo>
                    <a:pt x="3658" y="1063"/>
                  </a:lnTo>
                  <a:lnTo>
                    <a:pt x="3658" y="1067"/>
                  </a:lnTo>
                  <a:lnTo>
                    <a:pt x="3655" y="1067"/>
                  </a:lnTo>
                  <a:lnTo>
                    <a:pt x="3655" y="1070"/>
                  </a:lnTo>
                  <a:lnTo>
                    <a:pt x="3655" y="1076"/>
                  </a:lnTo>
                  <a:lnTo>
                    <a:pt x="3655" y="1076"/>
                  </a:lnTo>
                  <a:lnTo>
                    <a:pt x="3655" y="1076"/>
                  </a:lnTo>
                  <a:lnTo>
                    <a:pt x="3655" y="1079"/>
                  </a:lnTo>
                  <a:lnTo>
                    <a:pt x="3658" y="1079"/>
                  </a:lnTo>
                  <a:lnTo>
                    <a:pt x="3658" y="1079"/>
                  </a:lnTo>
                  <a:lnTo>
                    <a:pt x="3658" y="1076"/>
                  </a:lnTo>
                  <a:lnTo>
                    <a:pt x="3658" y="1076"/>
                  </a:lnTo>
                  <a:lnTo>
                    <a:pt x="3662" y="1063"/>
                  </a:lnTo>
                  <a:lnTo>
                    <a:pt x="3662" y="1063"/>
                  </a:lnTo>
                  <a:lnTo>
                    <a:pt x="3662" y="1060"/>
                  </a:lnTo>
                  <a:lnTo>
                    <a:pt x="3662" y="1057"/>
                  </a:lnTo>
                  <a:lnTo>
                    <a:pt x="3662" y="1057"/>
                  </a:lnTo>
                  <a:lnTo>
                    <a:pt x="3662" y="1057"/>
                  </a:lnTo>
                  <a:lnTo>
                    <a:pt x="3665" y="1054"/>
                  </a:lnTo>
                  <a:lnTo>
                    <a:pt x="3668" y="1051"/>
                  </a:lnTo>
                  <a:lnTo>
                    <a:pt x="3671" y="1051"/>
                  </a:lnTo>
                  <a:lnTo>
                    <a:pt x="3668" y="1054"/>
                  </a:lnTo>
                  <a:lnTo>
                    <a:pt x="3665" y="1057"/>
                  </a:lnTo>
                  <a:lnTo>
                    <a:pt x="3665" y="1057"/>
                  </a:lnTo>
                  <a:lnTo>
                    <a:pt x="3665" y="1060"/>
                  </a:lnTo>
                  <a:lnTo>
                    <a:pt x="3665" y="1060"/>
                  </a:lnTo>
                  <a:lnTo>
                    <a:pt x="3665" y="1060"/>
                  </a:lnTo>
                  <a:lnTo>
                    <a:pt x="3668" y="1060"/>
                  </a:lnTo>
                  <a:lnTo>
                    <a:pt x="3668" y="1060"/>
                  </a:lnTo>
                  <a:lnTo>
                    <a:pt x="3668" y="1060"/>
                  </a:lnTo>
                  <a:lnTo>
                    <a:pt x="3668" y="1057"/>
                  </a:lnTo>
                  <a:lnTo>
                    <a:pt x="3671" y="1057"/>
                  </a:lnTo>
                  <a:lnTo>
                    <a:pt x="3671" y="1057"/>
                  </a:lnTo>
                  <a:lnTo>
                    <a:pt x="3674" y="1054"/>
                  </a:lnTo>
                  <a:lnTo>
                    <a:pt x="3674" y="1054"/>
                  </a:lnTo>
                  <a:lnTo>
                    <a:pt x="3674" y="1054"/>
                  </a:lnTo>
                  <a:lnTo>
                    <a:pt x="3674" y="1054"/>
                  </a:lnTo>
                  <a:lnTo>
                    <a:pt x="3674" y="1057"/>
                  </a:lnTo>
                  <a:lnTo>
                    <a:pt x="3677" y="1057"/>
                  </a:lnTo>
                  <a:lnTo>
                    <a:pt x="3680" y="1060"/>
                  </a:lnTo>
                  <a:lnTo>
                    <a:pt x="3674" y="1060"/>
                  </a:lnTo>
                  <a:lnTo>
                    <a:pt x="3674" y="1060"/>
                  </a:lnTo>
                  <a:lnTo>
                    <a:pt x="3674" y="1060"/>
                  </a:lnTo>
                  <a:lnTo>
                    <a:pt x="3674" y="1063"/>
                  </a:lnTo>
                  <a:lnTo>
                    <a:pt x="3674" y="1067"/>
                  </a:lnTo>
                  <a:lnTo>
                    <a:pt x="3677" y="1070"/>
                  </a:lnTo>
                  <a:lnTo>
                    <a:pt x="3677" y="1070"/>
                  </a:lnTo>
                  <a:lnTo>
                    <a:pt x="3677" y="1073"/>
                  </a:lnTo>
                  <a:lnTo>
                    <a:pt x="3677" y="1076"/>
                  </a:lnTo>
                  <a:lnTo>
                    <a:pt x="3674" y="1076"/>
                  </a:lnTo>
                  <a:lnTo>
                    <a:pt x="3671" y="1082"/>
                  </a:lnTo>
                  <a:lnTo>
                    <a:pt x="3671" y="1088"/>
                  </a:lnTo>
                  <a:lnTo>
                    <a:pt x="3668" y="1088"/>
                  </a:lnTo>
                  <a:lnTo>
                    <a:pt x="3668" y="1088"/>
                  </a:lnTo>
                  <a:lnTo>
                    <a:pt x="3668" y="1091"/>
                  </a:lnTo>
                  <a:lnTo>
                    <a:pt x="3668" y="1091"/>
                  </a:lnTo>
                  <a:lnTo>
                    <a:pt x="3671" y="1094"/>
                  </a:lnTo>
                  <a:lnTo>
                    <a:pt x="3674" y="1097"/>
                  </a:lnTo>
                  <a:lnTo>
                    <a:pt x="3674" y="1094"/>
                  </a:lnTo>
                  <a:lnTo>
                    <a:pt x="3674" y="1091"/>
                  </a:lnTo>
                  <a:lnTo>
                    <a:pt x="3674" y="1091"/>
                  </a:lnTo>
                  <a:lnTo>
                    <a:pt x="3677" y="1094"/>
                  </a:lnTo>
                  <a:lnTo>
                    <a:pt x="3680" y="1094"/>
                  </a:lnTo>
                  <a:lnTo>
                    <a:pt x="3683" y="1094"/>
                  </a:lnTo>
                  <a:lnTo>
                    <a:pt x="3686" y="1091"/>
                  </a:lnTo>
                  <a:lnTo>
                    <a:pt x="3686" y="1091"/>
                  </a:lnTo>
                  <a:lnTo>
                    <a:pt x="3686" y="1091"/>
                  </a:lnTo>
                  <a:lnTo>
                    <a:pt x="3689" y="1094"/>
                  </a:lnTo>
                  <a:lnTo>
                    <a:pt x="3689" y="1094"/>
                  </a:lnTo>
                  <a:lnTo>
                    <a:pt x="3689" y="1094"/>
                  </a:lnTo>
                  <a:lnTo>
                    <a:pt x="3692" y="1094"/>
                  </a:lnTo>
                  <a:lnTo>
                    <a:pt x="3695" y="1094"/>
                  </a:lnTo>
                  <a:lnTo>
                    <a:pt x="3695" y="1091"/>
                  </a:lnTo>
                  <a:lnTo>
                    <a:pt x="3695" y="1091"/>
                  </a:lnTo>
                  <a:lnTo>
                    <a:pt x="3698" y="1091"/>
                  </a:lnTo>
                  <a:lnTo>
                    <a:pt x="3698" y="1091"/>
                  </a:lnTo>
                  <a:lnTo>
                    <a:pt x="3701" y="1088"/>
                  </a:lnTo>
                  <a:lnTo>
                    <a:pt x="3704" y="1088"/>
                  </a:lnTo>
                  <a:lnTo>
                    <a:pt x="3710" y="1088"/>
                  </a:lnTo>
                  <a:lnTo>
                    <a:pt x="3713" y="1088"/>
                  </a:lnTo>
                  <a:lnTo>
                    <a:pt x="3707" y="1091"/>
                  </a:lnTo>
                  <a:lnTo>
                    <a:pt x="3704" y="1094"/>
                  </a:lnTo>
                  <a:lnTo>
                    <a:pt x="3701" y="1100"/>
                  </a:lnTo>
                  <a:lnTo>
                    <a:pt x="3701" y="1103"/>
                  </a:lnTo>
                  <a:lnTo>
                    <a:pt x="3704" y="1106"/>
                  </a:lnTo>
                  <a:lnTo>
                    <a:pt x="3707" y="1109"/>
                  </a:lnTo>
                  <a:lnTo>
                    <a:pt x="3710" y="1112"/>
                  </a:lnTo>
                  <a:lnTo>
                    <a:pt x="3710" y="1112"/>
                  </a:lnTo>
                  <a:lnTo>
                    <a:pt x="3710" y="1112"/>
                  </a:lnTo>
                  <a:lnTo>
                    <a:pt x="3713" y="1112"/>
                  </a:lnTo>
                  <a:lnTo>
                    <a:pt x="3716" y="1112"/>
                  </a:lnTo>
                  <a:lnTo>
                    <a:pt x="3716" y="1112"/>
                  </a:lnTo>
                  <a:lnTo>
                    <a:pt x="3716" y="1115"/>
                  </a:lnTo>
                  <a:lnTo>
                    <a:pt x="3713" y="1118"/>
                  </a:lnTo>
                  <a:lnTo>
                    <a:pt x="3713" y="1118"/>
                  </a:lnTo>
                  <a:lnTo>
                    <a:pt x="3710" y="1121"/>
                  </a:lnTo>
                  <a:lnTo>
                    <a:pt x="3713" y="1121"/>
                  </a:lnTo>
                  <a:lnTo>
                    <a:pt x="3713" y="1124"/>
                  </a:lnTo>
                  <a:lnTo>
                    <a:pt x="3713" y="1124"/>
                  </a:lnTo>
                  <a:lnTo>
                    <a:pt x="3713" y="1124"/>
                  </a:lnTo>
                  <a:lnTo>
                    <a:pt x="3710" y="1127"/>
                  </a:lnTo>
                  <a:lnTo>
                    <a:pt x="3710" y="1130"/>
                  </a:lnTo>
                  <a:lnTo>
                    <a:pt x="3713" y="1133"/>
                  </a:lnTo>
                  <a:lnTo>
                    <a:pt x="3713" y="1133"/>
                  </a:lnTo>
                  <a:lnTo>
                    <a:pt x="3716" y="1133"/>
                  </a:lnTo>
                  <a:lnTo>
                    <a:pt x="3716" y="1133"/>
                  </a:lnTo>
                  <a:lnTo>
                    <a:pt x="3719" y="1136"/>
                  </a:lnTo>
                  <a:lnTo>
                    <a:pt x="3716" y="1136"/>
                  </a:lnTo>
                  <a:lnTo>
                    <a:pt x="3713" y="1136"/>
                  </a:lnTo>
                  <a:lnTo>
                    <a:pt x="3710" y="1133"/>
                  </a:lnTo>
                  <a:lnTo>
                    <a:pt x="3710" y="1133"/>
                  </a:lnTo>
                  <a:lnTo>
                    <a:pt x="3710" y="1136"/>
                  </a:lnTo>
                  <a:lnTo>
                    <a:pt x="3707" y="1133"/>
                  </a:lnTo>
                  <a:lnTo>
                    <a:pt x="3704" y="1133"/>
                  </a:lnTo>
                  <a:lnTo>
                    <a:pt x="3701" y="1136"/>
                  </a:lnTo>
                  <a:lnTo>
                    <a:pt x="3698" y="1136"/>
                  </a:lnTo>
                  <a:lnTo>
                    <a:pt x="3698" y="1136"/>
                  </a:lnTo>
                  <a:lnTo>
                    <a:pt x="3695" y="1136"/>
                  </a:lnTo>
                  <a:lnTo>
                    <a:pt x="3689" y="1139"/>
                  </a:lnTo>
                  <a:lnTo>
                    <a:pt x="3686" y="1139"/>
                  </a:lnTo>
                  <a:lnTo>
                    <a:pt x="3686" y="1142"/>
                  </a:lnTo>
                  <a:lnTo>
                    <a:pt x="3683" y="1142"/>
                  </a:lnTo>
                  <a:lnTo>
                    <a:pt x="3683" y="1142"/>
                  </a:lnTo>
                  <a:lnTo>
                    <a:pt x="3680" y="1146"/>
                  </a:lnTo>
                  <a:lnTo>
                    <a:pt x="3677" y="1149"/>
                  </a:lnTo>
                  <a:lnTo>
                    <a:pt x="3677" y="1149"/>
                  </a:lnTo>
                  <a:lnTo>
                    <a:pt x="3677" y="1149"/>
                  </a:lnTo>
                  <a:lnTo>
                    <a:pt x="3680" y="1149"/>
                  </a:lnTo>
                  <a:lnTo>
                    <a:pt x="3683" y="1149"/>
                  </a:lnTo>
                  <a:lnTo>
                    <a:pt x="3683" y="1149"/>
                  </a:lnTo>
                  <a:lnTo>
                    <a:pt x="3686" y="1146"/>
                  </a:lnTo>
                  <a:lnTo>
                    <a:pt x="3689" y="1146"/>
                  </a:lnTo>
                  <a:lnTo>
                    <a:pt x="3689" y="1149"/>
                  </a:lnTo>
                  <a:lnTo>
                    <a:pt x="3689" y="1149"/>
                  </a:lnTo>
                  <a:lnTo>
                    <a:pt x="3689" y="1152"/>
                  </a:lnTo>
                  <a:lnTo>
                    <a:pt x="3692" y="1152"/>
                  </a:lnTo>
                  <a:lnTo>
                    <a:pt x="3689" y="1155"/>
                  </a:lnTo>
                  <a:lnTo>
                    <a:pt x="3689" y="1155"/>
                  </a:lnTo>
                  <a:lnTo>
                    <a:pt x="3692" y="1158"/>
                  </a:lnTo>
                  <a:lnTo>
                    <a:pt x="3692" y="1158"/>
                  </a:lnTo>
                  <a:lnTo>
                    <a:pt x="3692" y="1158"/>
                  </a:lnTo>
                  <a:lnTo>
                    <a:pt x="3689" y="1161"/>
                  </a:lnTo>
                  <a:lnTo>
                    <a:pt x="3689" y="1164"/>
                  </a:lnTo>
                  <a:lnTo>
                    <a:pt x="3686" y="1164"/>
                  </a:lnTo>
                  <a:lnTo>
                    <a:pt x="3683" y="1167"/>
                  </a:lnTo>
                  <a:lnTo>
                    <a:pt x="3680" y="1167"/>
                  </a:lnTo>
                  <a:lnTo>
                    <a:pt x="3674" y="1170"/>
                  </a:lnTo>
                  <a:lnTo>
                    <a:pt x="3668" y="1173"/>
                  </a:lnTo>
                  <a:lnTo>
                    <a:pt x="3668" y="1173"/>
                  </a:lnTo>
                  <a:lnTo>
                    <a:pt x="3665" y="1176"/>
                  </a:lnTo>
                  <a:lnTo>
                    <a:pt x="3668" y="1176"/>
                  </a:lnTo>
                  <a:lnTo>
                    <a:pt x="3668" y="1179"/>
                  </a:lnTo>
                  <a:lnTo>
                    <a:pt x="3668" y="1179"/>
                  </a:lnTo>
                  <a:lnTo>
                    <a:pt x="3668" y="1179"/>
                  </a:lnTo>
                  <a:lnTo>
                    <a:pt x="3674" y="1182"/>
                  </a:lnTo>
                  <a:lnTo>
                    <a:pt x="3677" y="1182"/>
                  </a:lnTo>
                  <a:lnTo>
                    <a:pt x="3680" y="1179"/>
                  </a:lnTo>
                  <a:lnTo>
                    <a:pt x="3680" y="1179"/>
                  </a:lnTo>
                  <a:lnTo>
                    <a:pt x="3683" y="1179"/>
                  </a:lnTo>
                  <a:lnTo>
                    <a:pt x="3686" y="1182"/>
                  </a:lnTo>
                  <a:lnTo>
                    <a:pt x="3686" y="1182"/>
                  </a:lnTo>
                  <a:lnTo>
                    <a:pt x="3689" y="1182"/>
                  </a:lnTo>
                  <a:lnTo>
                    <a:pt x="3689" y="1182"/>
                  </a:lnTo>
                  <a:lnTo>
                    <a:pt x="3686" y="1185"/>
                  </a:lnTo>
                  <a:lnTo>
                    <a:pt x="3689" y="1185"/>
                  </a:lnTo>
                  <a:lnTo>
                    <a:pt x="3692" y="1185"/>
                  </a:lnTo>
                  <a:lnTo>
                    <a:pt x="3692" y="1182"/>
                  </a:lnTo>
                  <a:lnTo>
                    <a:pt x="3695" y="1182"/>
                  </a:lnTo>
                  <a:lnTo>
                    <a:pt x="3698" y="1185"/>
                  </a:lnTo>
                  <a:lnTo>
                    <a:pt x="3701" y="1188"/>
                  </a:lnTo>
                  <a:lnTo>
                    <a:pt x="3707" y="1188"/>
                  </a:lnTo>
                  <a:lnTo>
                    <a:pt x="3707" y="1188"/>
                  </a:lnTo>
                  <a:lnTo>
                    <a:pt x="3710" y="1185"/>
                  </a:lnTo>
                  <a:lnTo>
                    <a:pt x="3713" y="1185"/>
                  </a:lnTo>
                  <a:lnTo>
                    <a:pt x="3719" y="1185"/>
                  </a:lnTo>
                  <a:lnTo>
                    <a:pt x="3719" y="1182"/>
                  </a:lnTo>
                  <a:lnTo>
                    <a:pt x="3722" y="1182"/>
                  </a:lnTo>
                  <a:lnTo>
                    <a:pt x="3725" y="1179"/>
                  </a:lnTo>
                  <a:lnTo>
                    <a:pt x="3722" y="1182"/>
                  </a:lnTo>
                  <a:lnTo>
                    <a:pt x="3719" y="1185"/>
                  </a:lnTo>
                  <a:lnTo>
                    <a:pt x="3716" y="1188"/>
                  </a:lnTo>
                  <a:lnTo>
                    <a:pt x="3716" y="1188"/>
                  </a:lnTo>
                  <a:lnTo>
                    <a:pt x="3713" y="1194"/>
                  </a:lnTo>
                  <a:lnTo>
                    <a:pt x="3710" y="1194"/>
                  </a:lnTo>
                  <a:lnTo>
                    <a:pt x="3707" y="1194"/>
                  </a:lnTo>
                  <a:lnTo>
                    <a:pt x="3704" y="1194"/>
                  </a:lnTo>
                  <a:lnTo>
                    <a:pt x="3701" y="1194"/>
                  </a:lnTo>
                  <a:lnTo>
                    <a:pt x="3695" y="1194"/>
                  </a:lnTo>
                  <a:lnTo>
                    <a:pt x="3689" y="1194"/>
                  </a:lnTo>
                  <a:lnTo>
                    <a:pt x="3689" y="1194"/>
                  </a:lnTo>
                  <a:lnTo>
                    <a:pt x="3686" y="1200"/>
                  </a:lnTo>
                  <a:lnTo>
                    <a:pt x="3680" y="1200"/>
                  </a:lnTo>
                  <a:lnTo>
                    <a:pt x="3680" y="1203"/>
                  </a:lnTo>
                  <a:lnTo>
                    <a:pt x="3680" y="1203"/>
                  </a:lnTo>
                  <a:lnTo>
                    <a:pt x="3680" y="1206"/>
                  </a:lnTo>
                  <a:lnTo>
                    <a:pt x="3674" y="1212"/>
                  </a:lnTo>
                  <a:lnTo>
                    <a:pt x="3674" y="1212"/>
                  </a:lnTo>
                  <a:lnTo>
                    <a:pt x="3671" y="1212"/>
                  </a:lnTo>
                  <a:lnTo>
                    <a:pt x="3671" y="1212"/>
                  </a:lnTo>
                  <a:lnTo>
                    <a:pt x="3671" y="1215"/>
                  </a:lnTo>
                  <a:lnTo>
                    <a:pt x="3668" y="1218"/>
                  </a:lnTo>
                  <a:lnTo>
                    <a:pt x="3665" y="1221"/>
                  </a:lnTo>
                  <a:lnTo>
                    <a:pt x="3658" y="1221"/>
                  </a:lnTo>
                  <a:lnTo>
                    <a:pt x="3655" y="1224"/>
                  </a:lnTo>
                  <a:lnTo>
                    <a:pt x="3655" y="1224"/>
                  </a:lnTo>
                  <a:lnTo>
                    <a:pt x="3658" y="1224"/>
                  </a:lnTo>
                  <a:lnTo>
                    <a:pt x="3658" y="1224"/>
                  </a:lnTo>
                  <a:lnTo>
                    <a:pt x="3662" y="1224"/>
                  </a:lnTo>
                  <a:lnTo>
                    <a:pt x="3665" y="1224"/>
                  </a:lnTo>
                  <a:lnTo>
                    <a:pt x="3665" y="1228"/>
                  </a:lnTo>
                  <a:lnTo>
                    <a:pt x="3668" y="1228"/>
                  </a:lnTo>
                  <a:lnTo>
                    <a:pt x="3671" y="1224"/>
                  </a:lnTo>
                  <a:lnTo>
                    <a:pt x="3671" y="1221"/>
                  </a:lnTo>
                  <a:lnTo>
                    <a:pt x="3674" y="1221"/>
                  </a:lnTo>
                  <a:lnTo>
                    <a:pt x="3677" y="1218"/>
                  </a:lnTo>
                  <a:lnTo>
                    <a:pt x="3680" y="1218"/>
                  </a:lnTo>
                  <a:lnTo>
                    <a:pt x="3683" y="1218"/>
                  </a:lnTo>
                  <a:lnTo>
                    <a:pt x="3686" y="1218"/>
                  </a:lnTo>
                  <a:lnTo>
                    <a:pt x="3686" y="1215"/>
                  </a:lnTo>
                  <a:lnTo>
                    <a:pt x="3689" y="1215"/>
                  </a:lnTo>
                  <a:lnTo>
                    <a:pt x="3689" y="1215"/>
                  </a:lnTo>
                  <a:lnTo>
                    <a:pt x="3689" y="1218"/>
                  </a:lnTo>
                  <a:lnTo>
                    <a:pt x="3695" y="1218"/>
                  </a:lnTo>
                  <a:lnTo>
                    <a:pt x="3695" y="1221"/>
                  </a:lnTo>
                  <a:lnTo>
                    <a:pt x="3698" y="1221"/>
                  </a:lnTo>
                  <a:lnTo>
                    <a:pt x="3701" y="1218"/>
                  </a:lnTo>
                  <a:lnTo>
                    <a:pt x="3701" y="1215"/>
                  </a:lnTo>
                  <a:lnTo>
                    <a:pt x="3701" y="1212"/>
                  </a:lnTo>
                  <a:lnTo>
                    <a:pt x="3704" y="1209"/>
                  </a:lnTo>
                  <a:lnTo>
                    <a:pt x="3713" y="1206"/>
                  </a:lnTo>
                  <a:lnTo>
                    <a:pt x="3713" y="1206"/>
                  </a:lnTo>
                  <a:lnTo>
                    <a:pt x="3716" y="1209"/>
                  </a:lnTo>
                  <a:lnTo>
                    <a:pt x="3719" y="1209"/>
                  </a:lnTo>
                  <a:lnTo>
                    <a:pt x="3722" y="1209"/>
                  </a:lnTo>
                  <a:lnTo>
                    <a:pt x="3725" y="1209"/>
                  </a:lnTo>
                  <a:lnTo>
                    <a:pt x="3725" y="1209"/>
                  </a:lnTo>
                  <a:lnTo>
                    <a:pt x="3725" y="1209"/>
                  </a:lnTo>
                  <a:lnTo>
                    <a:pt x="3731" y="1209"/>
                  </a:lnTo>
                  <a:lnTo>
                    <a:pt x="3734" y="1209"/>
                  </a:lnTo>
                  <a:lnTo>
                    <a:pt x="3734" y="1209"/>
                  </a:lnTo>
                  <a:lnTo>
                    <a:pt x="3734" y="1209"/>
                  </a:lnTo>
                  <a:lnTo>
                    <a:pt x="3731" y="1206"/>
                  </a:lnTo>
                  <a:lnTo>
                    <a:pt x="3737" y="1206"/>
                  </a:lnTo>
                  <a:lnTo>
                    <a:pt x="3740" y="1206"/>
                  </a:lnTo>
                  <a:lnTo>
                    <a:pt x="3740" y="1206"/>
                  </a:lnTo>
                  <a:lnTo>
                    <a:pt x="3743" y="1206"/>
                  </a:lnTo>
                  <a:lnTo>
                    <a:pt x="3746" y="1203"/>
                  </a:lnTo>
                  <a:lnTo>
                    <a:pt x="3746" y="1203"/>
                  </a:lnTo>
                  <a:lnTo>
                    <a:pt x="3749" y="1203"/>
                  </a:lnTo>
                  <a:lnTo>
                    <a:pt x="3753" y="1203"/>
                  </a:lnTo>
                  <a:lnTo>
                    <a:pt x="3756" y="1206"/>
                  </a:lnTo>
                  <a:lnTo>
                    <a:pt x="3759" y="1206"/>
                  </a:lnTo>
                  <a:lnTo>
                    <a:pt x="3759" y="1206"/>
                  </a:lnTo>
                  <a:lnTo>
                    <a:pt x="3765" y="1206"/>
                  </a:lnTo>
                  <a:lnTo>
                    <a:pt x="3771" y="1206"/>
                  </a:lnTo>
                  <a:lnTo>
                    <a:pt x="3780" y="1206"/>
                  </a:lnTo>
                  <a:lnTo>
                    <a:pt x="3783" y="1206"/>
                  </a:lnTo>
                  <a:lnTo>
                    <a:pt x="3783" y="1206"/>
                  </a:lnTo>
                  <a:lnTo>
                    <a:pt x="3786" y="1203"/>
                  </a:lnTo>
                  <a:lnTo>
                    <a:pt x="3789" y="1203"/>
                  </a:lnTo>
                  <a:lnTo>
                    <a:pt x="3792" y="1200"/>
                  </a:lnTo>
                  <a:lnTo>
                    <a:pt x="3795" y="1203"/>
                  </a:lnTo>
                  <a:lnTo>
                    <a:pt x="3795" y="1200"/>
                  </a:lnTo>
                  <a:lnTo>
                    <a:pt x="3798" y="1197"/>
                  </a:lnTo>
                  <a:lnTo>
                    <a:pt x="3804" y="1194"/>
                  </a:lnTo>
                  <a:lnTo>
                    <a:pt x="3804" y="1194"/>
                  </a:lnTo>
                  <a:lnTo>
                    <a:pt x="3804" y="1191"/>
                  </a:lnTo>
                  <a:lnTo>
                    <a:pt x="3804" y="1191"/>
                  </a:lnTo>
                  <a:lnTo>
                    <a:pt x="3804" y="1188"/>
                  </a:lnTo>
                  <a:lnTo>
                    <a:pt x="3801" y="1188"/>
                  </a:lnTo>
                  <a:lnTo>
                    <a:pt x="3798" y="1191"/>
                  </a:lnTo>
                  <a:lnTo>
                    <a:pt x="3795" y="1191"/>
                  </a:lnTo>
                  <a:lnTo>
                    <a:pt x="3789" y="1188"/>
                  </a:lnTo>
                  <a:lnTo>
                    <a:pt x="3789" y="1188"/>
                  </a:lnTo>
                  <a:lnTo>
                    <a:pt x="3789" y="1188"/>
                  </a:lnTo>
                  <a:lnTo>
                    <a:pt x="3786" y="1185"/>
                  </a:lnTo>
                  <a:lnTo>
                    <a:pt x="3783" y="1188"/>
                  </a:lnTo>
                  <a:lnTo>
                    <a:pt x="3786" y="1185"/>
                  </a:lnTo>
                  <a:lnTo>
                    <a:pt x="3789" y="1185"/>
                  </a:lnTo>
                  <a:lnTo>
                    <a:pt x="3789" y="1185"/>
                  </a:lnTo>
                  <a:lnTo>
                    <a:pt x="3792" y="1185"/>
                  </a:lnTo>
                  <a:lnTo>
                    <a:pt x="3795" y="1185"/>
                  </a:lnTo>
                  <a:lnTo>
                    <a:pt x="3795" y="1182"/>
                  </a:lnTo>
                  <a:lnTo>
                    <a:pt x="3795" y="1182"/>
                  </a:lnTo>
                  <a:lnTo>
                    <a:pt x="3792" y="1179"/>
                  </a:lnTo>
                  <a:lnTo>
                    <a:pt x="3795" y="1179"/>
                  </a:lnTo>
                  <a:lnTo>
                    <a:pt x="3798" y="1179"/>
                  </a:lnTo>
                  <a:lnTo>
                    <a:pt x="3801" y="1179"/>
                  </a:lnTo>
                  <a:lnTo>
                    <a:pt x="3801" y="1176"/>
                  </a:lnTo>
                  <a:lnTo>
                    <a:pt x="3801" y="1176"/>
                  </a:lnTo>
                  <a:lnTo>
                    <a:pt x="3801" y="1173"/>
                  </a:lnTo>
                  <a:lnTo>
                    <a:pt x="3801" y="1173"/>
                  </a:lnTo>
                  <a:lnTo>
                    <a:pt x="3801" y="1173"/>
                  </a:lnTo>
                  <a:lnTo>
                    <a:pt x="3804" y="1173"/>
                  </a:lnTo>
                  <a:lnTo>
                    <a:pt x="3804" y="1173"/>
                  </a:lnTo>
                  <a:lnTo>
                    <a:pt x="3807" y="1170"/>
                  </a:lnTo>
                  <a:lnTo>
                    <a:pt x="3810" y="1170"/>
                  </a:lnTo>
                  <a:lnTo>
                    <a:pt x="3810" y="1167"/>
                  </a:lnTo>
                  <a:lnTo>
                    <a:pt x="3810" y="1164"/>
                  </a:lnTo>
                  <a:lnTo>
                    <a:pt x="3810" y="1161"/>
                  </a:lnTo>
                  <a:lnTo>
                    <a:pt x="3813" y="1158"/>
                  </a:lnTo>
                  <a:lnTo>
                    <a:pt x="3813" y="1155"/>
                  </a:lnTo>
                  <a:lnTo>
                    <a:pt x="3810" y="1155"/>
                  </a:lnTo>
                  <a:lnTo>
                    <a:pt x="3810" y="1152"/>
                  </a:lnTo>
                  <a:lnTo>
                    <a:pt x="3804" y="1149"/>
                  </a:lnTo>
                  <a:lnTo>
                    <a:pt x="3801" y="1146"/>
                  </a:lnTo>
                  <a:lnTo>
                    <a:pt x="3798" y="1146"/>
                  </a:lnTo>
                  <a:lnTo>
                    <a:pt x="3795" y="1146"/>
                  </a:lnTo>
                  <a:lnTo>
                    <a:pt x="3792" y="1146"/>
                  </a:lnTo>
                  <a:lnTo>
                    <a:pt x="3789" y="1146"/>
                  </a:lnTo>
                  <a:lnTo>
                    <a:pt x="3786" y="1146"/>
                  </a:lnTo>
                  <a:lnTo>
                    <a:pt x="3786" y="1146"/>
                  </a:lnTo>
                  <a:lnTo>
                    <a:pt x="3786" y="1149"/>
                  </a:lnTo>
                  <a:lnTo>
                    <a:pt x="3783" y="1149"/>
                  </a:lnTo>
                  <a:lnTo>
                    <a:pt x="3783" y="1149"/>
                  </a:lnTo>
                  <a:lnTo>
                    <a:pt x="3780" y="1149"/>
                  </a:lnTo>
                  <a:lnTo>
                    <a:pt x="3777" y="1146"/>
                  </a:lnTo>
                  <a:lnTo>
                    <a:pt x="3777" y="1146"/>
                  </a:lnTo>
                  <a:lnTo>
                    <a:pt x="3780" y="1142"/>
                  </a:lnTo>
                  <a:lnTo>
                    <a:pt x="3783" y="1142"/>
                  </a:lnTo>
                  <a:lnTo>
                    <a:pt x="3783" y="1139"/>
                  </a:lnTo>
                  <a:lnTo>
                    <a:pt x="3780" y="1133"/>
                  </a:lnTo>
                  <a:lnTo>
                    <a:pt x="3777" y="1130"/>
                  </a:lnTo>
                  <a:lnTo>
                    <a:pt x="3771" y="1124"/>
                  </a:lnTo>
                  <a:lnTo>
                    <a:pt x="3765" y="1124"/>
                  </a:lnTo>
                  <a:lnTo>
                    <a:pt x="3762" y="1124"/>
                  </a:lnTo>
                  <a:lnTo>
                    <a:pt x="3765" y="1124"/>
                  </a:lnTo>
                  <a:lnTo>
                    <a:pt x="3765" y="1124"/>
                  </a:lnTo>
                  <a:lnTo>
                    <a:pt x="3771" y="1124"/>
                  </a:lnTo>
                  <a:lnTo>
                    <a:pt x="3771" y="1124"/>
                  </a:lnTo>
                  <a:lnTo>
                    <a:pt x="3774" y="1127"/>
                  </a:lnTo>
                  <a:lnTo>
                    <a:pt x="3774" y="1127"/>
                  </a:lnTo>
                  <a:lnTo>
                    <a:pt x="3777" y="1127"/>
                  </a:lnTo>
                  <a:lnTo>
                    <a:pt x="3777" y="1127"/>
                  </a:lnTo>
                  <a:lnTo>
                    <a:pt x="3777" y="1127"/>
                  </a:lnTo>
                  <a:lnTo>
                    <a:pt x="3777" y="1124"/>
                  </a:lnTo>
                  <a:lnTo>
                    <a:pt x="3774" y="1118"/>
                  </a:lnTo>
                  <a:lnTo>
                    <a:pt x="3771" y="1118"/>
                  </a:lnTo>
                  <a:lnTo>
                    <a:pt x="3771" y="1115"/>
                  </a:lnTo>
                  <a:lnTo>
                    <a:pt x="3771" y="1112"/>
                  </a:lnTo>
                  <a:lnTo>
                    <a:pt x="3774" y="1112"/>
                  </a:lnTo>
                  <a:lnTo>
                    <a:pt x="3771" y="1109"/>
                  </a:lnTo>
                  <a:lnTo>
                    <a:pt x="3768" y="1109"/>
                  </a:lnTo>
                  <a:lnTo>
                    <a:pt x="3765" y="1106"/>
                  </a:lnTo>
                  <a:lnTo>
                    <a:pt x="3762" y="1100"/>
                  </a:lnTo>
                  <a:lnTo>
                    <a:pt x="3759" y="1100"/>
                  </a:lnTo>
                  <a:lnTo>
                    <a:pt x="3753" y="1097"/>
                  </a:lnTo>
                  <a:lnTo>
                    <a:pt x="3749" y="1097"/>
                  </a:lnTo>
                  <a:lnTo>
                    <a:pt x="3749" y="1094"/>
                  </a:lnTo>
                  <a:lnTo>
                    <a:pt x="3746" y="1088"/>
                  </a:lnTo>
                  <a:lnTo>
                    <a:pt x="3743" y="1079"/>
                  </a:lnTo>
                  <a:lnTo>
                    <a:pt x="3740" y="1073"/>
                  </a:lnTo>
                  <a:lnTo>
                    <a:pt x="3740" y="1070"/>
                  </a:lnTo>
                  <a:lnTo>
                    <a:pt x="3740" y="1070"/>
                  </a:lnTo>
                  <a:lnTo>
                    <a:pt x="3737" y="1067"/>
                  </a:lnTo>
                  <a:lnTo>
                    <a:pt x="3734" y="1063"/>
                  </a:lnTo>
                  <a:lnTo>
                    <a:pt x="3731" y="1060"/>
                  </a:lnTo>
                  <a:lnTo>
                    <a:pt x="3722" y="1057"/>
                  </a:lnTo>
                  <a:lnTo>
                    <a:pt x="3716" y="1057"/>
                  </a:lnTo>
                  <a:lnTo>
                    <a:pt x="3713" y="1060"/>
                  </a:lnTo>
                  <a:lnTo>
                    <a:pt x="3710" y="1060"/>
                  </a:lnTo>
                  <a:lnTo>
                    <a:pt x="3701" y="1057"/>
                  </a:lnTo>
                  <a:lnTo>
                    <a:pt x="3698" y="1057"/>
                  </a:lnTo>
                  <a:lnTo>
                    <a:pt x="3695" y="1054"/>
                  </a:lnTo>
                  <a:lnTo>
                    <a:pt x="3698" y="1057"/>
                  </a:lnTo>
                  <a:lnTo>
                    <a:pt x="3701" y="1057"/>
                  </a:lnTo>
                  <a:lnTo>
                    <a:pt x="3704" y="1057"/>
                  </a:lnTo>
                  <a:lnTo>
                    <a:pt x="3707" y="1057"/>
                  </a:lnTo>
                  <a:lnTo>
                    <a:pt x="3710" y="1054"/>
                  </a:lnTo>
                  <a:lnTo>
                    <a:pt x="3713" y="1051"/>
                  </a:lnTo>
                  <a:lnTo>
                    <a:pt x="3716" y="1051"/>
                  </a:lnTo>
                  <a:lnTo>
                    <a:pt x="3719" y="1051"/>
                  </a:lnTo>
                  <a:lnTo>
                    <a:pt x="3719" y="1048"/>
                  </a:lnTo>
                  <a:lnTo>
                    <a:pt x="3716" y="1045"/>
                  </a:lnTo>
                  <a:lnTo>
                    <a:pt x="3710" y="1045"/>
                  </a:lnTo>
                  <a:lnTo>
                    <a:pt x="3707" y="1048"/>
                  </a:lnTo>
                  <a:lnTo>
                    <a:pt x="3707" y="1048"/>
                  </a:lnTo>
                  <a:lnTo>
                    <a:pt x="3707" y="1045"/>
                  </a:lnTo>
                  <a:lnTo>
                    <a:pt x="3710" y="1045"/>
                  </a:lnTo>
                  <a:lnTo>
                    <a:pt x="3710" y="1045"/>
                  </a:lnTo>
                  <a:lnTo>
                    <a:pt x="3716" y="1045"/>
                  </a:lnTo>
                  <a:lnTo>
                    <a:pt x="3719" y="1042"/>
                  </a:lnTo>
                  <a:lnTo>
                    <a:pt x="3722" y="1042"/>
                  </a:lnTo>
                  <a:lnTo>
                    <a:pt x="3722" y="1039"/>
                  </a:lnTo>
                  <a:lnTo>
                    <a:pt x="3725" y="1036"/>
                  </a:lnTo>
                  <a:lnTo>
                    <a:pt x="3728" y="1033"/>
                  </a:lnTo>
                  <a:lnTo>
                    <a:pt x="3731" y="1024"/>
                  </a:lnTo>
                  <a:lnTo>
                    <a:pt x="3731" y="1024"/>
                  </a:lnTo>
                  <a:lnTo>
                    <a:pt x="3731" y="1021"/>
                  </a:lnTo>
                  <a:lnTo>
                    <a:pt x="3734" y="1021"/>
                  </a:lnTo>
                  <a:lnTo>
                    <a:pt x="3734" y="1018"/>
                  </a:lnTo>
                  <a:lnTo>
                    <a:pt x="3737" y="1015"/>
                  </a:lnTo>
                  <a:lnTo>
                    <a:pt x="3737" y="1015"/>
                  </a:lnTo>
                  <a:lnTo>
                    <a:pt x="3737" y="1015"/>
                  </a:lnTo>
                  <a:lnTo>
                    <a:pt x="3737" y="1009"/>
                  </a:lnTo>
                  <a:lnTo>
                    <a:pt x="3734" y="1009"/>
                  </a:lnTo>
                  <a:lnTo>
                    <a:pt x="3731" y="1009"/>
                  </a:lnTo>
                  <a:lnTo>
                    <a:pt x="3728" y="1009"/>
                  </a:lnTo>
                  <a:lnTo>
                    <a:pt x="3716" y="1009"/>
                  </a:lnTo>
                  <a:lnTo>
                    <a:pt x="3713" y="1009"/>
                  </a:lnTo>
                  <a:lnTo>
                    <a:pt x="3713" y="1009"/>
                  </a:lnTo>
                  <a:lnTo>
                    <a:pt x="3710" y="1009"/>
                  </a:lnTo>
                  <a:lnTo>
                    <a:pt x="3707" y="1006"/>
                  </a:lnTo>
                  <a:lnTo>
                    <a:pt x="3704" y="1009"/>
                  </a:lnTo>
                  <a:lnTo>
                    <a:pt x="3698" y="1009"/>
                  </a:lnTo>
                  <a:lnTo>
                    <a:pt x="3695" y="1012"/>
                  </a:lnTo>
                  <a:lnTo>
                    <a:pt x="3692" y="1012"/>
                  </a:lnTo>
                  <a:lnTo>
                    <a:pt x="3689" y="1012"/>
                  </a:lnTo>
                  <a:lnTo>
                    <a:pt x="3689" y="1009"/>
                  </a:lnTo>
                  <a:lnTo>
                    <a:pt x="3695" y="1006"/>
                  </a:lnTo>
                  <a:lnTo>
                    <a:pt x="3695" y="1003"/>
                  </a:lnTo>
                  <a:lnTo>
                    <a:pt x="3695" y="1003"/>
                  </a:lnTo>
                  <a:lnTo>
                    <a:pt x="3692" y="1003"/>
                  </a:lnTo>
                  <a:lnTo>
                    <a:pt x="3692" y="1000"/>
                  </a:lnTo>
                  <a:lnTo>
                    <a:pt x="3692" y="1000"/>
                  </a:lnTo>
                  <a:lnTo>
                    <a:pt x="3695" y="997"/>
                  </a:lnTo>
                  <a:lnTo>
                    <a:pt x="3704" y="991"/>
                  </a:lnTo>
                  <a:lnTo>
                    <a:pt x="3707" y="988"/>
                  </a:lnTo>
                  <a:lnTo>
                    <a:pt x="3710" y="988"/>
                  </a:lnTo>
                  <a:lnTo>
                    <a:pt x="3710" y="988"/>
                  </a:lnTo>
                  <a:lnTo>
                    <a:pt x="3710" y="984"/>
                  </a:lnTo>
                  <a:lnTo>
                    <a:pt x="3710" y="981"/>
                  </a:lnTo>
                  <a:lnTo>
                    <a:pt x="3710" y="981"/>
                  </a:lnTo>
                  <a:lnTo>
                    <a:pt x="3710" y="978"/>
                  </a:lnTo>
                  <a:lnTo>
                    <a:pt x="3710" y="978"/>
                  </a:lnTo>
                  <a:lnTo>
                    <a:pt x="3707" y="978"/>
                  </a:lnTo>
                  <a:lnTo>
                    <a:pt x="3704" y="978"/>
                  </a:lnTo>
                  <a:lnTo>
                    <a:pt x="3698" y="981"/>
                  </a:lnTo>
                  <a:lnTo>
                    <a:pt x="3695" y="981"/>
                  </a:lnTo>
                  <a:lnTo>
                    <a:pt x="3689" y="981"/>
                  </a:lnTo>
                  <a:lnTo>
                    <a:pt x="3683" y="981"/>
                  </a:lnTo>
                  <a:lnTo>
                    <a:pt x="3680" y="981"/>
                  </a:lnTo>
                  <a:lnTo>
                    <a:pt x="3680" y="981"/>
                  </a:lnTo>
                  <a:lnTo>
                    <a:pt x="3677" y="981"/>
                  </a:lnTo>
                  <a:lnTo>
                    <a:pt x="3677" y="984"/>
                  </a:lnTo>
                  <a:lnTo>
                    <a:pt x="3677" y="981"/>
                  </a:lnTo>
                  <a:lnTo>
                    <a:pt x="3674" y="981"/>
                  </a:lnTo>
                  <a:lnTo>
                    <a:pt x="3671" y="981"/>
                  </a:lnTo>
                  <a:lnTo>
                    <a:pt x="3671" y="981"/>
                  </a:lnTo>
                  <a:lnTo>
                    <a:pt x="3671" y="981"/>
                  </a:lnTo>
                  <a:lnTo>
                    <a:pt x="3671" y="981"/>
                  </a:lnTo>
                  <a:lnTo>
                    <a:pt x="3668" y="984"/>
                  </a:lnTo>
                  <a:lnTo>
                    <a:pt x="3668" y="984"/>
                  </a:lnTo>
                  <a:lnTo>
                    <a:pt x="3668" y="988"/>
                  </a:lnTo>
                  <a:lnTo>
                    <a:pt x="3668" y="988"/>
                  </a:lnTo>
                  <a:lnTo>
                    <a:pt x="3671" y="991"/>
                  </a:lnTo>
                  <a:lnTo>
                    <a:pt x="3671" y="991"/>
                  </a:lnTo>
                  <a:lnTo>
                    <a:pt x="3671" y="991"/>
                  </a:lnTo>
                  <a:lnTo>
                    <a:pt x="3665" y="991"/>
                  </a:lnTo>
                  <a:lnTo>
                    <a:pt x="3665" y="991"/>
                  </a:lnTo>
                  <a:lnTo>
                    <a:pt x="3665" y="994"/>
                  </a:lnTo>
                  <a:lnTo>
                    <a:pt x="3665" y="994"/>
                  </a:lnTo>
                  <a:lnTo>
                    <a:pt x="3665" y="994"/>
                  </a:lnTo>
                  <a:lnTo>
                    <a:pt x="3662" y="997"/>
                  </a:lnTo>
                  <a:lnTo>
                    <a:pt x="3662" y="997"/>
                  </a:lnTo>
                  <a:lnTo>
                    <a:pt x="3668" y="1003"/>
                  </a:lnTo>
                  <a:lnTo>
                    <a:pt x="3668" y="1003"/>
                  </a:lnTo>
                  <a:lnTo>
                    <a:pt x="3665" y="1003"/>
                  </a:lnTo>
                  <a:lnTo>
                    <a:pt x="3665" y="1003"/>
                  </a:lnTo>
                  <a:lnTo>
                    <a:pt x="3665" y="1003"/>
                  </a:lnTo>
                  <a:lnTo>
                    <a:pt x="3658" y="1003"/>
                  </a:lnTo>
                  <a:lnTo>
                    <a:pt x="3655" y="1003"/>
                  </a:lnTo>
                  <a:lnTo>
                    <a:pt x="3655" y="1006"/>
                  </a:lnTo>
                  <a:lnTo>
                    <a:pt x="3655" y="1009"/>
                  </a:lnTo>
                  <a:lnTo>
                    <a:pt x="3655" y="1009"/>
                  </a:lnTo>
                  <a:lnTo>
                    <a:pt x="3655" y="1012"/>
                  </a:lnTo>
                  <a:lnTo>
                    <a:pt x="3655" y="1012"/>
                  </a:lnTo>
                  <a:lnTo>
                    <a:pt x="3658" y="1012"/>
                  </a:lnTo>
                  <a:lnTo>
                    <a:pt x="3655" y="1012"/>
                  </a:lnTo>
                  <a:lnTo>
                    <a:pt x="3655" y="1015"/>
                  </a:lnTo>
                  <a:lnTo>
                    <a:pt x="3652" y="1015"/>
                  </a:lnTo>
                  <a:lnTo>
                    <a:pt x="3652" y="1015"/>
                  </a:lnTo>
                  <a:lnTo>
                    <a:pt x="3652" y="1018"/>
                  </a:lnTo>
                  <a:lnTo>
                    <a:pt x="3655" y="1018"/>
                  </a:lnTo>
                  <a:close/>
                  <a:moveTo>
                    <a:pt x="3707" y="975"/>
                  </a:moveTo>
                  <a:lnTo>
                    <a:pt x="3707" y="975"/>
                  </a:lnTo>
                  <a:lnTo>
                    <a:pt x="3710" y="975"/>
                  </a:lnTo>
                  <a:lnTo>
                    <a:pt x="3710" y="975"/>
                  </a:lnTo>
                  <a:lnTo>
                    <a:pt x="3707" y="972"/>
                  </a:lnTo>
                  <a:lnTo>
                    <a:pt x="3707" y="972"/>
                  </a:lnTo>
                  <a:lnTo>
                    <a:pt x="3707" y="972"/>
                  </a:lnTo>
                  <a:lnTo>
                    <a:pt x="3707" y="972"/>
                  </a:lnTo>
                  <a:lnTo>
                    <a:pt x="3704" y="969"/>
                  </a:lnTo>
                  <a:lnTo>
                    <a:pt x="3704" y="972"/>
                  </a:lnTo>
                  <a:lnTo>
                    <a:pt x="3704" y="972"/>
                  </a:lnTo>
                  <a:lnTo>
                    <a:pt x="3704" y="972"/>
                  </a:lnTo>
                  <a:lnTo>
                    <a:pt x="3707" y="975"/>
                  </a:lnTo>
                  <a:close/>
                  <a:moveTo>
                    <a:pt x="3753" y="921"/>
                  </a:moveTo>
                  <a:lnTo>
                    <a:pt x="3753" y="921"/>
                  </a:lnTo>
                  <a:lnTo>
                    <a:pt x="3753" y="918"/>
                  </a:lnTo>
                  <a:lnTo>
                    <a:pt x="3753" y="918"/>
                  </a:lnTo>
                  <a:lnTo>
                    <a:pt x="3753" y="918"/>
                  </a:lnTo>
                  <a:lnTo>
                    <a:pt x="3756" y="918"/>
                  </a:lnTo>
                  <a:lnTo>
                    <a:pt x="3756" y="915"/>
                  </a:lnTo>
                  <a:lnTo>
                    <a:pt x="3756" y="915"/>
                  </a:lnTo>
                  <a:lnTo>
                    <a:pt x="3753" y="915"/>
                  </a:lnTo>
                  <a:lnTo>
                    <a:pt x="3749" y="918"/>
                  </a:lnTo>
                  <a:lnTo>
                    <a:pt x="3753" y="921"/>
                  </a:lnTo>
                  <a:lnTo>
                    <a:pt x="3753" y="921"/>
                  </a:lnTo>
                  <a:close/>
                  <a:moveTo>
                    <a:pt x="3746" y="1206"/>
                  </a:moveTo>
                  <a:lnTo>
                    <a:pt x="3746" y="1206"/>
                  </a:lnTo>
                  <a:lnTo>
                    <a:pt x="3743" y="1209"/>
                  </a:lnTo>
                  <a:lnTo>
                    <a:pt x="3743" y="1209"/>
                  </a:lnTo>
                  <a:lnTo>
                    <a:pt x="3743" y="1209"/>
                  </a:lnTo>
                  <a:lnTo>
                    <a:pt x="3749" y="1212"/>
                  </a:lnTo>
                  <a:lnTo>
                    <a:pt x="3749" y="1212"/>
                  </a:lnTo>
                  <a:lnTo>
                    <a:pt x="3749" y="1209"/>
                  </a:lnTo>
                  <a:lnTo>
                    <a:pt x="3749" y="1209"/>
                  </a:lnTo>
                  <a:lnTo>
                    <a:pt x="3753" y="1209"/>
                  </a:lnTo>
                  <a:lnTo>
                    <a:pt x="3753" y="1209"/>
                  </a:lnTo>
                  <a:lnTo>
                    <a:pt x="3753" y="1206"/>
                  </a:lnTo>
                  <a:lnTo>
                    <a:pt x="3746" y="1206"/>
                  </a:lnTo>
                  <a:close/>
                  <a:moveTo>
                    <a:pt x="3713" y="960"/>
                  </a:moveTo>
                  <a:lnTo>
                    <a:pt x="3716" y="960"/>
                  </a:lnTo>
                  <a:lnTo>
                    <a:pt x="3716" y="963"/>
                  </a:lnTo>
                  <a:lnTo>
                    <a:pt x="3716" y="963"/>
                  </a:lnTo>
                  <a:lnTo>
                    <a:pt x="3719" y="963"/>
                  </a:lnTo>
                  <a:lnTo>
                    <a:pt x="3719" y="960"/>
                  </a:lnTo>
                  <a:lnTo>
                    <a:pt x="3719" y="960"/>
                  </a:lnTo>
                  <a:lnTo>
                    <a:pt x="3716" y="960"/>
                  </a:lnTo>
                  <a:lnTo>
                    <a:pt x="3716" y="960"/>
                  </a:lnTo>
                  <a:lnTo>
                    <a:pt x="3713" y="957"/>
                  </a:lnTo>
                  <a:lnTo>
                    <a:pt x="3713" y="957"/>
                  </a:lnTo>
                  <a:lnTo>
                    <a:pt x="3710" y="957"/>
                  </a:lnTo>
                  <a:lnTo>
                    <a:pt x="3713" y="960"/>
                  </a:lnTo>
                  <a:lnTo>
                    <a:pt x="3713" y="960"/>
                  </a:lnTo>
                  <a:close/>
                  <a:moveTo>
                    <a:pt x="3725" y="960"/>
                  </a:moveTo>
                  <a:lnTo>
                    <a:pt x="3725" y="960"/>
                  </a:lnTo>
                  <a:lnTo>
                    <a:pt x="3722" y="960"/>
                  </a:lnTo>
                  <a:lnTo>
                    <a:pt x="3722" y="960"/>
                  </a:lnTo>
                  <a:lnTo>
                    <a:pt x="3719" y="960"/>
                  </a:lnTo>
                  <a:lnTo>
                    <a:pt x="3722" y="960"/>
                  </a:lnTo>
                  <a:lnTo>
                    <a:pt x="3725" y="960"/>
                  </a:lnTo>
                  <a:close/>
                  <a:moveTo>
                    <a:pt x="3740" y="930"/>
                  </a:moveTo>
                  <a:lnTo>
                    <a:pt x="3740" y="930"/>
                  </a:lnTo>
                  <a:lnTo>
                    <a:pt x="3743" y="930"/>
                  </a:lnTo>
                  <a:lnTo>
                    <a:pt x="3743" y="930"/>
                  </a:lnTo>
                  <a:lnTo>
                    <a:pt x="3743" y="930"/>
                  </a:lnTo>
                  <a:lnTo>
                    <a:pt x="3743" y="933"/>
                  </a:lnTo>
                  <a:lnTo>
                    <a:pt x="3746" y="933"/>
                  </a:lnTo>
                  <a:lnTo>
                    <a:pt x="3746" y="933"/>
                  </a:lnTo>
                  <a:lnTo>
                    <a:pt x="3749" y="933"/>
                  </a:lnTo>
                  <a:lnTo>
                    <a:pt x="3749" y="933"/>
                  </a:lnTo>
                  <a:lnTo>
                    <a:pt x="3749" y="936"/>
                  </a:lnTo>
                  <a:lnTo>
                    <a:pt x="3746" y="939"/>
                  </a:lnTo>
                  <a:lnTo>
                    <a:pt x="3749" y="942"/>
                  </a:lnTo>
                  <a:lnTo>
                    <a:pt x="3749" y="942"/>
                  </a:lnTo>
                  <a:lnTo>
                    <a:pt x="3749" y="939"/>
                  </a:lnTo>
                  <a:lnTo>
                    <a:pt x="3749" y="936"/>
                  </a:lnTo>
                  <a:lnTo>
                    <a:pt x="3749" y="933"/>
                  </a:lnTo>
                  <a:lnTo>
                    <a:pt x="3749" y="933"/>
                  </a:lnTo>
                  <a:lnTo>
                    <a:pt x="3753" y="933"/>
                  </a:lnTo>
                  <a:lnTo>
                    <a:pt x="3753" y="930"/>
                  </a:lnTo>
                  <a:lnTo>
                    <a:pt x="3753" y="927"/>
                  </a:lnTo>
                  <a:lnTo>
                    <a:pt x="3753" y="924"/>
                  </a:lnTo>
                  <a:lnTo>
                    <a:pt x="3753" y="924"/>
                  </a:lnTo>
                  <a:lnTo>
                    <a:pt x="3753" y="924"/>
                  </a:lnTo>
                  <a:lnTo>
                    <a:pt x="3749" y="921"/>
                  </a:lnTo>
                  <a:lnTo>
                    <a:pt x="3749" y="924"/>
                  </a:lnTo>
                  <a:lnTo>
                    <a:pt x="3746" y="921"/>
                  </a:lnTo>
                  <a:lnTo>
                    <a:pt x="3749" y="918"/>
                  </a:lnTo>
                  <a:lnTo>
                    <a:pt x="3746" y="918"/>
                  </a:lnTo>
                  <a:lnTo>
                    <a:pt x="3746" y="918"/>
                  </a:lnTo>
                  <a:lnTo>
                    <a:pt x="3743" y="921"/>
                  </a:lnTo>
                  <a:lnTo>
                    <a:pt x="3743" y="921"/>
                  </a:lnTo>
                  <a:lnTo>
                    <a:pt x="3743" y="921"/>
                  </a:lnTo>
                  <a:lnTo>
                    <a:pt x="3743" y="924"/>
                  </a:lnTo>
                  <a:lnTo>
                    <a:pt x="3746" y="924"/>
                  </a:lnTo>
                  <a:lnTo>
                    <a:pt x="3746" y="927"/>
                  </a:lnTo>
                  <a:lnTo>
                    <a:pt x="3743" y="927"/>
                  </a:lnTo>
                  <a:lnTo>
                    <a:pt x="3743" y="927"/>
                  </a:lnTo>
                  <a:lnTo>
                    <a:pt x="3740" y="930"/>
                  </a:lnTo>
                  <a:lnTo>
                    <a:pt x="3740" y="930"/>
                  </a:lnTo>
                  <a:lnTo>
                    <a:pt x="3740" y="930"/>
                  </a:lnTo>
                  <a:close/>
                  <a:moveTo>
                    <a:pt x="3707" y="969"/>
                  </a:moveTo>
                  <a:lnTo>
                    <a:pt x="3707" y="969"/>
                  </a:lnTo>
                  <a:lnTo>
                    <a:pt x="3707" y="969"/>
                  </a:lnTo>
                  <a:lnTo>
                    <a:pt x="3707" y="969"/>
                  </a:lnTo>
                  <a:lnTo>
                    <a:pt x="3707" y="969"/>
                  </a:lnTo>
                  <a:lnTo>
                    <a:pt x="3707" y="969"/>
                  </a:lnTo>
                  <a:lnTo>
                    <a:pt x="3707" y="969"/>
                  </a:lnTo>
                  <a:lnTo>
                    <a:pt x="3710" y="969"/>
                  </a:lnTo>
                  <a:lnTo>
                    <a:pt x="3713" y="969"/>
                  </a:lnTo>
                  <a:lnTo>
                    <a:pt x="3716" y="972"/>
                  </a:lnTo>
                  <a:lnTo>
                    <a:pt x="3716" y="972"/>
                  </a:lnTo>
                  <a:lnTo>
                    <a:pt x="3716" y="972"/>
                  </a:lnTo>
                  <a:lnTo>
                    <a:pt x="3716" y="969"/>
                  </a:lnTo>
                  <a:lnTo>
                    <a:pt x="3716" y="969"/>
                  </a:lnTo>
                  <a:lnTo>
                    <a:pt x="3716" y="969"/>
                  </a:lnTo>
                  <a:lnTo>
                    <a:pt x="3713" y="969"/>
                  </a:lnTo>
                  <a:lnTo>
                    <a:pt x="3710" y="969"/>
                  </a:lnTo>
                  <a:lnTo>
                    <a:pt x="3710" y="966"/>
                  </a:lnTo>
                  <a:lnTo>
                    <a:pt x="3713" y="966"/>
                  </a:lnTo>
                  <a:lnTo>
                    <a:pt x="3713" y="966"/>
                  </a:lnTo>
                  <a:lnTo>
                    <a:pt x="3710" y="966"/>
                  </a:lnTo>
                  <a:lnTo>
                    <a:pt x="3710" y="963"/>
                  </a:lnTo>
                  <a:lnTo>
                    <a:pt x="3707" y="963"/>
                  </a:lnTo>
                  <a:lnTo>
                    <a:pt x="3707" y="963"/>
                  </a:lnTo>
                  <a:lnTo>
                    <a:pt x="3704" y="966"/>
                  </a:lnTo>
                  <a:lnTo>
                    <a:pt x="3704" y="966"/>
                  </a:lnTo>
                  <a:lnTo>
                    <a:pt x="3704" y="969"/>
                  </a:lnTo>
                  <a:lnTo>
                    <a:pt x="3707" y="969"/>
                  </a:lnTo>
                  <a:close/>
                  <a:moveTo>
                    <a:pt x="3719" y="1243"/>
                  </a:moveTo>
                  <a:lnTo>
                    <a:pt x="3719" y="1243"/>
                  </a:lnTo>
                  <a:lnTo>
                    <a:pt x="3722" y="1243"/>
                  </a:lnTo>
                  <a:lnTo>
                    <a:pt x="3722" y="1240"/>
                  </a:lnTo>
                  <a:lnTo>
                    <a:pt x="3722" y="1240"/>
                  </a:lnTo>
                  <a:lnTo>
                    <a:pt x="3722" y="1240"/>
                  </a:lnTo>
                  <a:lnTo>
                    <a:pt x="3719" y="1243"/>
                  </a:lnTo>
                  <a:close/>
                  <a:moveTo>
                    <a:pt x="3728" y="1246"/>
                  </a:moveTo>
                  <a:lnTo>
                    <a:pt x="3728" y="1249"/>
                  </a:lnTo>
                  <a:lnTo>
                    <a:pt x="3731" y="1249"/>
                  </a:lnTo>
                  <a:lnTo>
                    <a:pt x="3731" y="1249"/>
                  </a:lnTo>
                  <a:lnTo>
                    <a:pt x="3731" y="1249"/>
                  </a:lnTo>
                  <a:lnTo>
                    <a:pt x="3734" y="1249"/>
                  </a:lnTo>
                  <a:lnTo>
                    <a:pt x="3734" y="1249"/>
                  </a:lnTo>
                  <a:lnTo>
                    <a:pt x="3731" y="1246"/>
                  </a:lnTo>
                  <a:lnTo>
                    <a:pt x="3728" y="1246"/>
                  </a:lnTo>
                  <a:close/>
                  <a:moveTo>
                    <a:pt x="3643" y="1027"/>
                  </a:moveTo>
                  <a:lnTo>
                    <a:pt x="3643" y="1027"/>
                  </a:lnTo>
                  <a:lnTo>
                    <a:pt x="3640" y="1027"/>
                  </a:lnTo>
                  <a:lnTo>
                    <a:pt x="3640" y="1030"/>
                  </a:lnTo>
                  <a:lnTo>
                    <a:pt x="3643" y="1030"/>
                  </a:lnTo>
                  <a:lnTo>
                    <a:pt x="3643" y="1030"/>
                  </a:lnTo>
                  <a:lnTo>
                    <a:pt x="3643" y="1030"/>
                  </a:lnTo>
                  <a:lnTo>
                    <a:pt x="3643" y="1030"/>
                  </a:lnTo>
                  <a:lnTo>
                    <a:pt x="3643" y="1027"/>
                  </a:lnTo>
                  <a:lnTo>
                    <a:pt x="3643" y="1027"/>
                  </a:lnTo>
                  <a:close/>
                  <a:moveTo>
                    <a:pt x="3649" y="1063"/>
                  </a:moveTo>
                  <a:lnTo>
                    <a:pt x="3649" y="1063"/>
                  </a:lnTo>
                  <a:lnTo>
                    <a:pt x="3652" y="1057"/>
                  </a:lnTo>
                  <a:lnTo>
                    <a:pt x="3655" y="1054"/>
                  </a:lnTo>
                  <a:lnTo>
                    <a:pt x="3655" y="1054"/>
                  </a:lnTo>
                  <a:lnTo>
                    <a:pt x="3652" y="1054"/>
                  </a:lnTo>
                  <a:lnTo>
                    <a:pt x="3649" y="1057"/>
                  </a:lnTo>
                  <a:lnTo>
                    <a:pt x="3649" y="1057"/>
                  </a:lnTo>
                  <a:lnTo>
                    <a:pt x="3649" y="1057"/>
                  </a:lnTo>
                  <a:lnTo>
                    <a:pt x="3652" y="1057"/>
                  </a:lnTo>
                  <a:lnTo>
                    <a:pt x="3649" y="1060"/>
                  </a:lnTo>
                  <a:lnTo>
                    <a:pt x="3649" y="1060"/>
                  </a:lnTo>
                  <a:lnTo>
                    <a:pt x="3649" y="1063"/>
                  </a:lnTo>
                  <a:lnTo>
                    <a:pt x="3649" y="1063"/>
                  </a:lnTo>
                  <a:lnTo>
                    <a:pt x="3649" y="1063"/>
                  </a:lnTo>
                  <a:lnTo>
                    <a:pt x="3649" y="1063"/>
                  </a:lnTo>
                  <a:close/>
                  <a:moveTo>
                    <a:pt x="3643" y="1009"/>
                  </a:moveTo>
                  <a:lnTo>
                    <a:pt x="3643" y="1009"/>
                  </a:lnTo>
                  <a:lnTo>
                    <a:pt x="3640" y="1012"/>
                  </a:lnTo>
                  <a:lnTo>
                    <a:pt x="3637" y="1012"/>
                  </a:lnTo>
                  <a:lnTo>
                    <a:pt x="3637" y="1012"/>
                  </a:lnTo>
                  <a:lnTo>
                    <a:pt x="3637" y="1012"/>
                  </a:lnTo>
                  <a:lnTo>
                    <a:pt x="3637" y="1012"/>
                  </a:lnTo>
                  <a:lnTo>
                    <a:pt x="3637" y="1015"/>
                  </a:lnTo>
                  <a:lnTo>
                    <a:pt x="3637" y="1015"/>
                  </a:lnTo>
                  <a:lnTo>
                    <a:pt x="3634" y="1015"/>
                  </a:lnTo>
                  <a:lnTo>
                    <a:pt x="3634" y="1015"/>
                  </a:lnTo>
                  <a:lnTo>
                    <a:pt x="3634" y="1015"/>
                  </a:lnTo>
                  <a:lnTo>
                    <a:pt x="3634" y="1015"/>
                  </a:lnTo>
                  <a:lnTo>
                    <a:pt x="3634" y="1018"/>
                  </a:lnTo>
                  <a:lnTo>
                    <a:pt x="3640" y="1018"/>
                  </a:lnTo>
                  <a:lnTo>
                    <a:pt x="3643" y="1021"/>
                  </a:lnTo>
                  <a:lnTo>
                    <a:pt x="3643" y="1021"/>
                  </a:lnTo>
                  <a:lnTo>
                    <a:pt x="3643" y="1024"/>
                  </a:lnTo>
                  <a:lnTo>
                    <a:pt x="3646" y="1024"/>
                  </a:lnTo>
                  <a:lnTo>
                    <a:pt x="3649" y="1021"/>
                  </a:lnTo>
                  <a:lnTo>
                    <a:pt x="3649" y="1027"/>
                  </a:lnTo>
                  <a:lnTo>
                    <a:pt x="3649" y="1027"/>
                  </a:lnTo>
                  <a:lnTo>
                    <a:pt x="3649" y="1027"/>
                  </a:lnTo>
                  <a:lnTo>
                    <a:pt x="3652" y="1027"/>
                  </a:lnTo>
                  <a:lnTo>
                    <a:pt x="3652" y="1024"/>
                  </a:lnTo>
                  <a:lnTo>
                    <a:pt x="3655" y="1024"/>
                  </a:lnTo>
                  <a:lnTo>
                    <a:pt x="3655" y="1021"/>
                  </a:lnTo>
                  <a:lnTo>
                    <a:pt x="3655" y="1021"/>
                  </a:lnTo>
                  <a:lnTo>
                    <a:pt x="3655" y="1021"/>
                  </a:lnTo>
                  <a:lnTo>
                    <a:pt x="3652" y="1021"/>
                  </a:lnTo>
                  <a:lnTo>
                    <a:pt x="3649" y="1021"/>
                  </a:lnTo>
                  <a:lnTo>
                    <a:pt x="3646" y="1021"/>
                  </a:lnTo>
                  <a:lnTo>
                    <a:pt x="3646" y="1018"/>
                  </a:lnTo>
                  <a:lnTo>
                    <a:pt x="3646" y="1018"/>
                  </a:lnTo>
                  <a:lnTo>
                    <a:pt x="3646" y="1015"/>
                  </a:lnTo>
                  <a:lnTo>
                    <a:pt x="3646" y="1015"/>
                  </a:lnTo>
                  <a:lnTo>
                    <a:pt x="3646" y="1015"/>
                  </a:lnTo>
                  <a:lnTo>
                    <a:pt x="3646" y="1012"/>
                  </a:lnTo>
                  <a:lnTo>
                    <a:pt x="3643" y="1009"/>
                  </a:lnTo>
                  <a:lnTo>
                    <a:pt x="3643" y="1009"/>
                  </a:lnTo>
                  <a:close/>
                  <a:moveTo>
                    <a:pt x="3665" y="1073"/>
                  </a:moveTo>
                  <a:lnTo>
                    <a:pt x="3665" y="1073"/>
                  </a:lnTo>
                  <a:lnTo>
                    <a:pt x="3668" y="1073"/>
                  </a:lnTo>
                  <a:lnTo>
                    <a:pt x="3668" y="1073"/>
                  </a:lnTo>
                  <a:lnTo>
                    <a:pt x="3668" y="1070"/>
                  </a:lnTo>
                  <a:lnTo>
                    <a:pt x="3668" y="1067"/>
                  </a:lnTo>
                  <a:lnTo>
                    <a:pt x="3668" y="1067"/>
                  </a:lnTo>
                  <a:lnTo>
                    <a:pt x="3665" y="1067"/>
                  </a:lnTo>
                  <a:lnTo>
                    <a:pt x="3665" y="1067"/>
                  </a:lnTo>
                  <a:lnTo>
                    <a:pt x="3665" y="1067"/>
                  </a:lnTo>
                  <a:lnTo>
                    <a:pt x="3662" y="1067"/>
                  </a:lnTo>
                  <a:lnTo>
                    <a:pt x="3662" y="1070"/>
                  </a:lnTo>
                  <a:lnTo>
                    <a:pt x="3665" y="1073"/>
                  </a:lnTo>
                  <a:lnTo>
                    <a:pt x="3665" y="1073"/>
                  </a:lnTo>
                  <a:close/>
                  <a:moveTo>
                    <a:pt x="3643" y="1048"/>
                  </a:moveTo>
                  <a:lnTo>
                    <a:pt x="3643" y="1048"/>
                  </a:lnTo>
                  <a:lnTo>
                    <a:pt x="3643" y="1048"/>
                  </a:lnTo>
                  <a:lnTo>
                    <a:pt x="3646" y="1048"/>
                  </a:lnTo>
                  <a:lnTo>
                    <a:pt x="3655" y="1048"/>
                  </a:lnTo>
                  <a:lnTo>
                    <a:pt x="3655" y="1042"/>
                  </a:lnTo>
                  <a:lnTo>
                    <a:pt x="3652" y="1042"/>
                  </a:lnTo>
                  <a:lnTo>
                    <a:pt x="3649" y="1042"/>
                  </a:lnTo>
                  <a:lnTo>
                    <a:pt x="3649" y="1039"/>
                  </a:lnTo>
                  <a:lnTo>
                    <a:pt x="3646" y="1039"/>
                  </a:lnTo>
                  <a:lnTo>
                    <a:pt x="3646" y="1039"/>
                  </a:lnTo>
                  <a:lnTo>
                    <a:pt x="3646" y="1039"/>
                  </a:lnTo>
                  <a:lnTo>
                    <a:pt x="3643" y="1039"/>
                  </a:lnTo>
                  <a:lnTo>
                    <a:pt x="3643" y="1039"/>
                  </a:lnTo>
                  <a:lnTo>
                    <a:pt x="3643" y="1042"/>
                  </a:lnTo>
                  <a:lnTo>
                    <a:pt x="3643" y="1042"/>
                  </a:lnTo>
                  <a:lnTo>
                    <a:pt x="3646" y="1042"/>
                  </a:lnTo>
                  <a:lnTo>
                    <a:pt x="3646" y="1048"/>
                  </a:lnTo>
                  <a:lnTo>
                    <a:pt x="3643" y="1048"/>
                  </a:lnTo>
                  <a:close/>
                  <a:moveTo>
                    <a:pt x="3680" y="1133"/>
                  </a:moveTo>
                  <a:lnTo>
                    <a:pt x="3680" y="1136"/>
                  </a:lnTo>
                  <a:lnTo>
                    <a:pt x="3683" y="1139"/>
                  </a:lnTo>
                  <a:lnTo>
                    <a:pt x="3683" y="1139"/>
                  </a:lnTo>
                  <a:lnTo>
                    <a:pt x="3683" y="1139"/>
                  </a:lnTo>
                  <a:lnTo>
                    <a:pt x="3686" y="1139"/>
                  </a:lnTo>
                  <a:lnTo>
                    <a:pt x="3689" y="1139"/>
                  </a:lnTo>
                  <a:lnTo>
                    <a:pt x="3689" y="1136"/>
                  </a:lnTo>
                  <a:lnTo>
                    <a:pt x="3692" y="1136"/>
                  </a:lnTo>
                  <a:lnTo>
                    <a:pt x="3689" y="1136"/>
                  </a:lnTo>
                  <a:lnTo>
                    <a:pt x="3689" y="1136"/>
                  </a:lnTo>
                  <a:lnTo>
                    <a:pt x="3686" y="1133"/>
                  </a:lnTo>
                  <a:lnTo>
                    <a:pt x="3683" y="1133"/>
                  </a:lnTo>
                  <a:lnTo>
                    <a:pt x="3680" y="1133"/>
                  </a:lnTo>
                  <a:close/>
                  <a:moveTo>
                    <a:pt x="3683" y="1103"/>
                  </a:moveTo>
                  <a:lnTo>
                    <a:pt x="3683" y="1103"/>
                  </a:lnTo>
                  <a:lnTo>
                    <a:pt x="3680" y="1106"/>
                  </a:lnTo>
                  <a:lnTo>
                    <a:pt x="3680" y="1109"/>
                  </a:lnTo>
                  <a:lnTo>
                    <a:pt x="3677" y="1109"/>
                  </a:lnTo>
                  <a:lnTo>
                    <a:pt x="3677" y="1112"/>
                  </a:lnTo>
                  <a:lnTo>
                    <a:pt x="3674" y="1115"/>
                  </a:lnTo>
                  <a:lnTo>
                    <a:pt x="3677" y="1115"/>
                  </a:lnTo>
                  <a:lnTo>
                    <a:pt x="3677" y="1112"/>
                  </a:lnTo>
                  <a:lnTo>
                    <a:pt x="3680" y="1115"/>
                  </a:lnTo>
                  <a:lnTo>
                    <a:pt x="3683" y="1109"/>
                  </a:lnTo>
                  <a:lnTo>
                    <a:pt x="3683" y="1109"/>
                  </a:lnTo>
                  <a:lnTo>
                    <a:pt x="3686" y="1109"/>
                  </a:lnTo>
                  <a:lnTo>
                    <a:pt x="3683" y="1106"/>
                  </a:lnTo>
                  <a:lnTo>
                    <a:pt x="3683" y="1103"/>
                  </a:lnTo>
                  <a:close/>
                  <a:moveTo>
                    <a:pt x="3643" y="1070"/>
                  </a:moveTo>
                  <a:lnTo>
                    <a:pt x="3643" y="1070"/>
                  </a:lnTo>
                  <a:lnTo>
                    <a:pt x="3646" y="1067"/>
                  </a:lnTo>
                  <a:lnTo>
                    <a:pt x="3649" y="1067"/>
                  </a:lnTo>
                  <a:lnTo>
                    <a:pt x="3649" y="1067"/>
                  </a:lnTo>
                  <a:lnTo>
                    <a:pt x="3646" y="1063"/>
                  </a:lnTo>
                  <a:lnTo>
                    <a:pt x="3646" y="1060"/>
                  </a:lnTo>
                  <a:lnTo>
                    <a:pt x="3646" y="1060"/>
                  </a:lnTo>
                  <a:lnTo>
                    <a:pt x="3643" y="1063"/>
                  </a:lnTo>
                  <a:lnTo>
                    <a:pt x="3643" y="1060"/>
                  </a:lnTo>
                  <a:lnTo>
                    <a:pt x="3640" y="1060"/>
                  </a:lnTo>
                  <a:lnTo>
                    <a:pt x="3640" y="1063"/>
                  </a:lnTo>
                  <a:lnTo>
                    <a:pt x="3640" y="1063"/>
                  </a:lnTo>
                  <a:lnTo>
                    <a:pt x="3640" y="1063"/>
                  </a:lnTo>
                  <a:lnTo>
                    <a:pt x="3640" y="1063"/>
                  </a:lnTo>
                  <a:lnTo>
                    <a:pt x="3640" y="1067"/>
                  </a:lnTo>
                  <a:lnTo>
                    <a:pt x="3640" y="1067"/>
                  </a:lnTo>
                  <a:lnTo>
                    <a:pt x="3640" y="1067"/>
                  </a:lnTo>
                  <a:lnTo>
                    <a:pt x="3643" y="1063"/>
                  </a:lnTo>
                  <a:lnTo>
                    <a:pt x="3643" y="1063"/>
                  </a:lnTo>
                  <a:lnTo>
                    <a:pt x="3643" y="1063"/>
                  </a:lnTo>
                  <a:lnTo>
                    <a:pt x="3643" y="1067"/>
                  </a:lnTo>
                  <a:lnTo>
                    <a:pt x="3643" y="1067"/>
                  </a:lnTo>
                  <a:lnTo>
                    <a:pt x="3643" y="1070"/>
                  </a:lnTo>
                  <a:lnTo>
                    <a:pt x="3643" y="1070"/>
                  </a:lnTo>
                  <a:close/>
                  <a:moveTo>
                    <a:pt x="3637" y="1039"/>
                  </a:moveTo>
                  <a:lnTo>
                    <a:pt x="3634" y="1039"/>
                  </a:lnTo>
                  <a:lnTo>
                    <a:pt x="3634" y="1042"/>
                  </a:lnTo>
                  <a:lnTo>
                    <a:pt x="3637" y="1042"/>
                  </a:lnTo>
                  <a:lnTo>
                    <a:pt x="3637" y="1039"/>
                  </a:lnTo>
                  <a:lnTo>
                    <a:pt x="3640" y="1039"/>
                  </a:lnTo>
                  <a:lnTo>
                    <a:pt x="3640" y="1039"/>
                  </a:lnTo>
                  <a:lnTo>
                    <a:pt x="3637" y="1039"/>
                  </a:lnTo>
                  <a:close/>
                  <a:moveTo>
                    <a:pt x="3853" y="1182"/>
                  </a:moveTo>
                  <a:lnTo>
                    <a:pt x="3856" y="1182"/>
                  </a:lnTo>
                  <a:lnTo>
                    <a:pt x="3859" y="1182"/>
                  </a:lnTo>
                  <a:lnTo>
                    <a:pt x="3862" y="1182"/>
                  </a:lnTo>
                  <a:lnTo>
                    <a:pt x="3862" y="1182"/>
                  </a:lnTo>
                  <a:lnTo>
                    <a:pt x="3862" y="1182"/>
                  </a:lnTo>
                  <a:lnTo>
                    <a:pt x="3859" y="1179"/>
                  </a:lnTo>
                  <a:lnTo>
                    <a:pt x="3856" y="1179"/>
                  </a:lnTo>
                  <a:lnTo>
                    <a:pt x="3853" y="1179"/>
                  </a:lnTo>
                  <a:lnTo>
                    <a:pt x="3853" y="1179"/>
                  </a:lnTo>
                  <a:lnTo>
                    <a:pt x="3853" y="1182"/>
                  </a:lnTo>
                  <a:close/>
                  <a:moveTo>
                    <a:pt x="4001" y="240"/>
                  </a:moveTo>
                  <a:lnTo>
                    <a:pt x="4001" y="243"/>
                  </a:lnTo>
                  <a:lnTo>
                    <a:pt x="4007" y="252"/>
                  </a:lnTo>
                  <a:lnTo>
                    <a:pt x="4010" y="252"/>
                  </a:lnTo>
                  <a:lnTo>
                    <a:pt x="4013" y="252"/>
                  </a:lnTo>
                  <a:lnTo>
                    <a:pt x="4019" y="255"/>
                  </a:lnTo>
                  <a:lnTo>
                    <a:pt x="4022" y="258"/>
                  </a:lnTo>
                  <a:lnTo>
                    <a:pt x="4026" y="261"/>
                  </a:lnTo>
                  <a:lnTo>
                    <a:pt x="4029" y="261"/>
                  </a:lnTo>
                  <a:lnTo>
                    <a:pt x="4029" y="258"/>
                  </a:lnTo>
                  <a:lnTo>
                    <a:pt x="4026" y="255"/>
                  </a:lnTo>
                  <a:lnTo>
                    <a:pt x="4026" y="252"/>
                  </a:lnTo>
                  <a:lnTo>
                    <a:pt x="4022" y="252"/>
                  </a:lnTo>
                  <a:lnTo>
                    <a:pt x="4019" y="249"/>
                  </a:lnTo>
                  <a:lnTo>
                    <a:pt x="4016" y="246"/>
                  </a:lnTo>
                  <a:lnTo>
                    <a:pt x="4010" y="246"/>
                  </a:lnTo>
                  <a:lnTo>
                    <a:pt x="4010" y="243"/>
                  </a:lnTo>
                  <a:lnTo>
                    <a:pt x="4010" y="243"/>
                  </a:lnTo>
                  <a:lnTo>
                    <a:pt x="4007" y="240"/>
                  </a:lnTo>
                  <a:lnTo>
                    <a:pt x="4010" y="240"/>
                  </a:lnTo>
                  <a:lnTo>
                    <a:pt x="4007" y="237"/>
                  </a:lnTo>
                  <a:lnTo>
                    <a:pt x="4004" y="234"/>
                  </a:lnTo>
                  <a:lnTo>
                    <a:pt x="4001" y="231"/>
                  </a:lnTo>
                  <a:lnTo>
                    <a:pt x="3998" y="231"/>
                  </a:lnTo>
                  <a:lnTo>
                    <a:pt x="3998" y="234"/>
                  </a:lnTo>
                  <a:lnTo>
                    <a:pt x="3998" y="237"/>
                  </a:lnTo>
                  <a:lnTo>
                    <a:pt x="4001" y="240"/>
                  </a:lnTo>
                  <a:close/>
                  <a:moveTo>
                    <a:pt x="4065" y="662"/>
                  </a:moveTo>
                  <a:lnTo>
                    <a:pt x="4065" y="662"/>
                  </a:lnTo>
                  <a:lnTo>
                    <a:pt x="4062" y="662"/>
                  </a:lnTo>
                  <a:lnTo>
                    <a:pt x="4059" y="662"/>
                  </a:lnTo>
                  <a:lnTo>
                    <a:pt x="4056" y="665"/>
                  </a:lnTo>
                  <a:lnTo>
                    <a:pt x="4056" y="665"/>
                  </a:lnTo>
                  <a:lnTo>
                    <a:pt x="4056" y="665"/>
                  </a:lnTo>
                  <a:lnTo>
                    <a:pt x="4053" y="665"/>
                  </a:lnTo>
                  <a:lnTo>
                    <a:pt x="4053" y="669"/>
                  </a:lnTo>
                  <a:lnTo>
                    <a:pt x="4053" y="672"/>
                  </a:lnTo>
                  <a:lnTo>
                    <a:pt x="4056" y="672"/>
                  </a:lnTo>
                  <a:lnTo>
                    <a:pt x="4056" y="672"/>
                  </a:lnTo>
                  <a:lnTo>
                    <a:pt x="4056" y="669"/>
                  </a:lnTo>
                  <a:lnTo>
                    <a:pt x="4056" y="669"/>
                  </a:lnTo>
                  <a:lnTo>
                    <a:pt x="4059" y="669"/>
                  </a:lnTo>
                  <a:lnTo>
                    <a:pt x="4059" y="669"/>
                  </a:lnTo>
                  <a:lnTo>
                    <a:pt x="4062" y="669"/>
                  </a:lnTo>
                  <a:lnTo>
                    <a:pt x="4065" y="669"/>
                  </a:lnTo>
                  <a:lnTo>
                    <a:pt x="4065" y="665"/>
                  </a:lnTo>
                  <a:lnTo>
                    <a:pt x="4068" y="665"/>
                  </a:lnTo>
                  <a:lnTo>
                    <a:pt x="4071" y="665"/>
                  </a:lnTo>
                  <a:lnTo>
                    <a:pt x="4071" y="662"/>
                  </a:lnTo>
                  <a:lnTo>
                    <a:pt x="4071" y="662"/>
                  </a:lnTo>
                  <a:lnTo>
                    <a:pt x="4071" y="662"/>
                  </a:lnTo>
                  <a:lnTo>
                    <a:pt x="4068" y="662"/>
                  </a:lnTo>
                  <a:lnTo>
                    <a:pt x="4065" y="662"/>
                  </a:lnTo>
                  <a:close/>
                  <a:moveTo>
                    <a:pt x="3756" y="915"/>
                  </a:moveTo>
                  <a:lnTo>
                    <a:pt x="3759" y="915"/>
                  </a:lnTo>
                  <a:lnTo>
                    <a:pt x="3759" y="915"/>
                  </a:lnTo>
                  <a:lnTo>
                    <a:pt x="3759" y="912"/>
                  </a:lnTo>
                  <a:lnTo>
                    <a:pt x="3759" y="912"/>
                  </a:lnTo>
                  <a:lnTo>
                    <a:pt x="3759" y="912"/>
                  </a:lnTo>
                  <a:lnTo>
                    <a:pt x="3759" y="912"/>
                  </a:lnTo>
                  <a:lnTo>
                    <a:pt x="3759" y="912"/>
                  </a:lnTo>
                  <a:lnTo>
                    <a:pt x="3756" y="912"/>
                  </a:lnTo>
                  <a:lnTo>
                    <a:pt x="3756" y="912"/>
                  </a:lnTo>
                  <a:lnTo>
                    <a:pt x="3756" y="912"/>
                  </a:lnTo>
                  <a:lnTo>
                    <a:pt x="3756" y="915"/>
                  </a:lnTo>
                  <a:lnTo>
                    <a:pt x="3756" y="915"/>
                  </a:lnTo>
                  <a:lnTo>
                    <a:pt x="3756" y="915"/>
                  </a:lnTo>
                  <a:close/>
                  <a:moveTo>
                    <a:pt x="4041" y="741"/>
                  </a:moveTo>
                  <a:lnTo>
                    <a:pt x="4044" y="741"/>
                  </a:lnTo>
                  <a:lnTo>
                    <a:pt x="4044" y="741"/>
                  </a:lnTo>
                  <a:lnTo>
                    <a:pt x="4041" y="741"/>
                  </a:lnTo>
                  <a:lnTo>
                    <a:pt x="4038" y="741"/>
                  </a:lnTo>
                  <a:lnTo>
                    <a:pt x="4038" y="741"/>
                  </a:lnTo>
                  <a:lnTo>
                    <a:pt x="4035" y="744"/>
                  </a:lnTo>
                  <a:lnTo>
                    <a:pt x="4035" y="744"/>
                  </a:lnTo>
                  <a:lnTo>
                    <a:pt x="4038" y="744"/>
                  </a:lnTo>
                  <a:lnTo>
                    <a:pt x="4041" y="741"/>
                  </a:lnTo>
                  <a:close/>
                  <a:moveTo>
                    <a:pt x="4041" y="738"/>
                  </a:moveTo>
                  <a:lnTo>
                    <a:pt x="4041" y="735"/>
                  </a:lnTo>
                  <a:lnTo>
                    <a:pt x="4038" y="735"/>
                  </a:lnTo>
                  <a:lnTo>
                    <a:pt x="4038" y="735"/>
                  </a:lnTo>
                  <a:lnTo>
                    <a:pt x="4038" y="735"/>
                  </a:lnTo>
                  <a:lnTo>
                    <a:pt x="4035" y="738"/>
                  </a:lnTo>
                  <a:lnTo>
                    <a:pt x="4035" y="738"/>
                  </a:lnTo>
                  <a:lnTo>
                    <a:pt x="4035" y="741"/>
                  </a:lnTo>
                  <a:lnTo>
                    <a:pt x="4035" y="738"/>
                  </a:lnTo>
                  <a:lnTo>
                    <a:pt x="4041" y="738"/>
                  </a:lnTo>
                  <a:lnTo>
                    <a:pt x="4041" y="738"/>
                  </a:lnTo>
                  <a:close/>
                  <a:moveTo>
                    <a:pt x="4050" y="669"/>
                  </a:moveTo>
                  <a:lnTo>
                    <a:pt x="4047" y="672"/>
                  </a:lnTo>
                  <a:lnTo>
                    <a:pt x="4047" y="675"/>
                  </a:lnTo>
                  <a:lnTo>
                    <a:pt x="4044" y="678"/>
                  </a:lnTo>
                  <a:lnTo>
                    <a:pt x="4047" y="675"/>
                  </a:lnTo>
                  <a:lnTo>
                    <a:pt x="4050" y="675"/>
                  </a:lnTo>
                  <a:lnTo>
                    <a:pt x="4050" y="672"/>
                  </a:lnTo>
                  <a:lnTo>
                    <a:pt x="4050" y="672"/>
                  </a:lnTo>
                  <a:lnTo>
                    <a:pt x="4050" y="669"/>
                  </a:lnTo>
                  <a:lnTo>
                    <a:pt x="4050" y="669"/>
                  </a:lnTo>
                  <a:close/>
                  <a:moveTo>
                    <a:pt x="4083" y="641"/>
                  </a:moveTo>
                  <a:lnTo>
                    <a:pt x="4083" y="641"/>
                  </a:lnTo>
                  <a:lnTo>
                    <a:pt x="4080" y="641"/>
                  </a:lnTo>
                  <a:lnTo>
                    <a:pt x="4080" y="644"/>
                  </a:lnTo>
                  <a:lnTo>
                    <a:pt x="4077" y="644"/>
                  </a:lnTo>
                  <a:lnTo>
                    <a:pt x="4077" y="647"/>
                  </a:lnTo>
                  <a:lnTo>
                    <a:pt x="4080" y="647"/>
                  </a:lnTo>
                  <a:lnTo>
                    <a:pt x="4083" y="647"/>
                  </a:lnTo>
                  <a:lnTo>
                    <a:pt x="4083" y="647"/>
                  </a:lnTo>
                  <a:lnTo>
                    <a:pt x="4086" y="647"/>
                  </a:lnTo>
                  <a:lnTo>
                    <a:pt x="4086" y="647"/>
                  </a:lnTo>
                  <a:lnTo>
                    <a:pt x="4086" y="650"/>
                  </a:lnTo>
                  <a:lnTo>
                    <a:pt x="4089" y="650"/>
                  </a:lnTo>
                  <a:lnTo>
                    <a:pt x="4095" y="650"/>
                  </a:lnTo>
                  <a:lnTo>
                    <a:pt x="4098" y="647"/>
                  </a:lnTo>
                  <a:lnTo>
                    <a:pt x="4098" y="644"/>
                  </a:lnTo>
                  <a:lnTo>
                    <a:pt x="4098" y="641"/>
                  </a:lnTo>
                  <a:lnTo>
                    <a:pt x="4095" y="638"/>
                  </a:lnTo>
                  <a:lnTo>
                    <a:pt x="4092" y="635"/>
                  </a:lnTo>
                  <a:lnTo>
                    <a:pt x="4092" y="635"/>
                  </a:lnTo>
                  <a:lnTo>
                    <a:pt x="4092" y="635"/>
                  </a:lnTo>
                  <a:lnTo>
                    <a:pt x="4092" y="635"/>
                  </a:lnTo>
                  <a:lnTo>
                    <a:pt x="4092" y="638"/>
                  </a:lnTo>
                  <a:lnTo>
                    <a:pt x="4086" y="638"/>
                  </a:lnTo>
                  <a:lnTo>
                    <a:pt x="4086" y="638"/>
                  </a:lnTo>
                  <a:lnTo>
                    <a:pt x="4086" y="641"/>
                  </a:lnTo>
                  <a:lnTo>
                    <a:pt x="4086" y="641"/>
                  </a:lnTo>
                  <a:lnTo>
                    <a:pt x="4083" y="641"/>
                  </a:lnTo>
                  <a:close/>
                  <a:moveTo>
                    <a:pt x="4159" y="617"/>
                  </a:moveTo>
                  <a:lnTo>
                    <a:pt x="4162" y="614"/>
                  </a:lnTo>
                  <a:lnTo>
                    <a:pt x="4168" y="614"/>
                  </a:lnTo>
                  <a:lnTo>
                    <a:pt x="4171" y="614"/>
                  </a:lnTo>
                  <a:lnTo>
                    <a:pt x="4171" y="611"/>
                  </a:lnTo>
                  <a:lnTo>
                    <a:pt x="4171" y="608"/>
                  </a:lnTo>
                  <a:lnTo>
                    <a:pt x="4174" y="608"/>
                  </a:lnTo>
                  <a:lnTo>
                    <a:pt x="4177" y="605"/>
                  </a:lnTo>
                  <a:lnTo>
                    <a:pt x="4177" y="605"/>
                  </a:lnTo>
                  <a:lnTo>
                    <a:pt x="4180" y="605"/>
                  </a:lnTo>
                  <a:lnTo>
                    <a:pt x="4183" y="602"/>
                  </a:lnTo>
                  <a:lnTo>
                    <a:pt x="4186" y="599"/>
                  </a:lnTo>
                  <a:lnTo>
                    <a:pt x="4186" y="599"/>
                  </a:lnTo>
                  <a:lnTo>
                    <a:pt x="4183" y="596"/>
                  </a:lnTo>
                  <a:lnTo>
                    <a:pt x="4183" y="596"/>
                  </a:lnTo>
                  <a:lnTo>
                    <a:pt x="4183" y="599"/>
                  </a:lnTo>
                  <a:lnTo>
                    <a:pt x="4180" y="599"/>
                  </a:lnTo>
                  <a:lnTo>
                    <a:pt x="4180" y="596"/>
                  </a:lnTo>
                  <a:lnTo>
                    <a:pt x="4180" y="593"/>
                  </a:lnTo>
                  <a:lnTo>
                    <a:pt x="4177" y="590"/>
                  </a:lnTo>
                  <a:lnTo>
                    <a:pt x="4177" y="590"/>
                  </a:lnTo>
                  <a:lnTo>
                    <a:pt x="4174" y="593"/>
                  </a:lnTo>
                  <a:lnTo>
                    <a:pt x="4174" y="593"/>
                  </a:lnTo>
                  <a:lnTo>
                    <a:pt x="4174" y="596"/>
                  </a:lnTo>
                  <a:lnTo>
                    <a:pt x="4174" y="596"/>
                  </a:lnTo>
                  <a:lnTo>
                    <a:pt x="4174" y="596"/>
                  </a:lnTo>
                  <a:lnTo>
                    <a:pt x="4171" y="599"/>
                  </a:lnTo>
                  <a:lnTo>
                    <a:pt x="4171" y="599"/>
                  </a:lnTo>
                  <a:lnTo>
                    <a:pt x="4168" y="602"/>
                  </a:lnTo>
                  <a:lnTo>
                    <a:pt x="4168" y="605"/>
                  </a:lnTo>
                  <a:lnTo>
                    <a:pt x="4168" y="605"/>
                  </a:lnTo>
                  <a:lnTo>
                    <a:pt x="4168" y="608"/>
                  </a:lnTo>
                  <a:lnTo>
                    <a:pt x="4165" y="605"/>
                  </a:lnTo>
                  <a:lnTo>
                    <a:pt x="4165" y="605"/>
                  </a:lnTo>
                  <a:lnTo>
                    <a:pt x="4165" y="608"/>
                  </a:lnTo>
                  <a:lnTo>
                    <a:pt x="4162" y="608"/>
                  </a:lnTo>
                  <a:lnTo>
                    <a:pt x="4159" y="608"/>
                  </a:lnTo>
                  <a:lnTo>
                    <a:pt x="4159" y="608"/>
                  </a:lnTo>
                  <a:lnTo>
                    <a:pt x="4159" y="608"/>
                  </a:lnTo>
                  <a:lnTo>
                    <a:pt x="4159" y="611"/>
                  </a:lnTo>
                  <a:lnTo>
                    <a:pt x="4159" y="611"/>
                  </a:lnTo>
                  <a:lnTo>
                    <a:pt x="4156" y="611"/>
                  </a:lnTo>
                  <a:lnTo>
                    <a:pt x="4153" y="614"/>
                  </a:lnTo>
                  <a:lnTo>
                    <a:pt x="4156" y="614"/>
                  </a:lnTo>
                  <a:lnTo>
                    <a:pt x="4159" y="617"/>
                  </a:lnTo>
                  <a:close/>
                  <a:moveTo>
                    <a:pt x="4177" y="429"/>
                  </a:moveTo>
                  <a:lnTo>
                    <a:pt x="4177" y="425"/>
                  </a:lnTo>
                  <a:lnTo>
                    <a:pt x="4180" y="425"/>
                  </a:lnTo>
                  <a:lnTo>
                    <a:pt x="4180" y="422"/>
                  </a:lnTo>
                  <a:lnTo>
                    <a:pt x="4177" y="422"/>
                  </a:lnTo>
                  <a:lnTo>
                    <a:pt x="4171" y="422"/>
                  </a:lnTo>
                  <a:lnTo>
                    <a:pt x="4171" y="422"/>
                  </a:lnTo>
                  <a:lnTo>
                    <a:pt x="4171" y="425"/>
                  </a:lnTo>
                  <a:lnTo>
                    <a:pt x="4177" y="429"/>
                  </a:lnTo>
                  <a:close/>
                  <a:moveTo>
                    <a:pt x="4189" y="593"/>
                  </a:moveTo>
                  <a:lnTo>
                    <a:pt x="4189" y="596"/>
                  </a:lnTo>
                  <a:lnTo>
                    <a:pt x="4189" y="596"/>
                  </a:lnTo>
                  <a:lnTo>
                    <a:pt x="4192" y="596"/>
                  </a:lnTo>
                  <a:lnTo>
                    <a:pt x="4195" y="596"/>
                  </a:lnTo>
                  <a:lnTo>
                    <a:pt x="4195" y="596"/>
                  </a:lnTo>
                  <a:lnTo>
                    <a:pt x="4195" y="593"/>
                  </a:lnTo>
                  <a:lnTo>
                    <a:pt x="4195" y="593"/>
                  </a:lnTo>
                  <a:lnTo>
                    <a:pt x="4192" y="590"/>
                  </a:lnTo>
                  <a:lnTo>
                    <a:pt x="4192" y="590"/>
                  </a:lnTo>
                  <a:lnTo>
                    <a:pt x="4192" y="590"/>
                  </a:lnTo>
                  <a:lnTo>
                    <a:pt x="4189" y="590"/>
                  </a:lnTo>
                  <a:lnTo>
                    <a:pt x="4189" y="587"/>
                  </a:lnTo>
                  <a:lnTo>
                    <a:pt x="4186" y="590"/>
                  </a:lnTo>
                  <a:lnTo>
                    <a:pt x="4186" y="590"/>
                  </a:lnTo>
                  <a:lnTo>
                    <a:pt x="4189" y="593"/>
                  </a:lnTo>
                  <a:close/>
                  <a:moveTo>
                    <a:pt x="4074" y="665"/>
                  </a:moveTo>
                  <a:lnTo>
                    <a:pt x="4077" y="665"/>
                  </a:lnTo>
                  <a:lnTo>
                    <a:pt x="4083" y="665"/>
                  </a:lnTo>
                  <a:lnTo>
                    <a:pt x="4089" y="659"/>
                  </a:lnTo>
                  <a:lnTo>
                    <a:pt x="4092" y="662"/>
                  </a:lnTo>
                  <a:lnTo>
                    <a:pt x="4092" y="659"/>
                  </a:lnTo>
                  <a:lnTo>
                    <a:pt x="4095" y="659"/>
                  </a:lnTo>
                  <a:lnTo>
                    <a:pt x="4095" y="656"/>
                  </a:lnTo>
                  <a:lnTo>
                    <a:pt x="4098" y="656"/>
                  </a:lnTo>
                  <a:lnTo>
                    <a:pt x="4098" y="659"/>
                  </a:lnTo>
                  <a:lnTo>
                    <a:pt x="4098" y="659"/>
                  </a:lnTo>
                  <a:lnTo>
                    <a:pt x="4104" y="659"/>
                  </a:lnTo>
                  <a:lnTo>
                    <a:pt x="4107" y="656"/>
                  </a:lnTo>
                  <a:lnTo>
                    <a:pt x="4107" y="656"/>
                  </a:lnTo>
                  <a:lnTo>
                    <a:pt x="4107" y="656"/>
                  </a:lnTo>
                  <a:lnTo>
                    <a:pt x="4110" y="656"/>
                  </a:lnTo>
                  <a:lnTo>
                    <a:pt x="4110" y="656"/>
                  </a:lnTo>
                  <a:lnTo>
                    <a:pt x="4113" y="653"/>
                  </a:lnTo>
                  <a:lnTo>
                    <a:pt x="4117" y="650"/>
                  </a:lnTo>
                  <a:lnTo>
                    <a:pt x="4120" y="650"/>
                  </a:lnTo>
                  <a:lnTo>
                    <a:pt x="4123" y="647"/>
                  </a:lnTo>
                  <a:lnTo>
                    <a:pt x="4123" y="644"/>
                  </a:lnTo>
                  <a:lnTo>
                    <a:pt x="4120" y="641"/>
                  </a:lnTo>
                  <a:lnTo>
                    <a:pt x="4120" y="641"/>
                  </a:lnTo>
                  <a:lnTo>
                    <a:pt x="4117" y="638"/>
                  </a:lnTo>
                  <a:lnTo>
                    <a:pt x="4117" y="641"/>
                  </a:lnTo>
                  <a:lnTo>
                    <a:pt x="4117" y="641"/>
                  </a:lnTo>
                  <a:lnTo>
                    <a:pt x="4113" y="641"/>
                  </a:lnTo>
                  <a:lnTo>
                    <a:pt x="4113" y="641"/>
                  </a:lnTo>
                  <a:lnTo>
                    <a:pt x="4113" y="644"/>
                  </a:lnTo>
                  <a:lnTo>
                    <a:pt x="4113" y="644"/>
                  </a:lnTo>
                  <a:lnTo>
                    <a:pt x="4113" y="647"/>
                  </a:lnTo>
                  <a:lnTo>
                    <a:pt x="4110" y="647"/>
                  </a:lnTo>
                  <a:lnTo>
                    <a:pt x="4107" y="650"/>
                  </a:lnTo>
                  <a:lnTo>
                    <a:pt x="4107" y="650"/>
                  </a:lnTo>
                  <a:lnTo>
                    <a:pt x="4107" y="650"/>
                  </a:lnTo>
                  <a:lnTo>
                    <a:pt x="4110" y="644"/>
                  </a:lnTo>
                  <a:lnTo>
                    <a:pt x="4110" y="641"/>
                  </a:lnTo>
                  <a:lnTo>
                    <a:pt x="4110" y="638"/>
                  </a:lnTo>
                  <a:lnTo>
                    <a:pt x="4107" y="635"/>
                  </a:lnTo>
                  <a:lnTo>
                    <a:pt x="4107" y="635"/>
                  </a:lnTo>
                  <a:lnTo>
                    <a:pt x="4110" y="632"/>
                  </a:lnTo>
                  <a:lnTo>
                    <a:pt x="4113" y="626"/>
                  </a:lnTo>
                  <a:lnTo>
                    <a:pt x="4113" y="626"/>
                  </a:lnTo>
                  <a:lnTo>
                    <a:pt x="4113" y="623"/>
                  </a:lnTo>
                  <a:lnTo>
                    <a:pt x="4110" y="623"/>
                  </a:lnTo>
                  <a:lnTo>
                    <a:pt x="4107" y="626"/>
                  </a:lnTo>
                  <a:lnTo>
                    <a:pt x="4104" y="629"/>
                  </a:lnTo>
                  <a:lnTo>
                    <a:pt x="4104" y="629"/>
                  </a:lnTo>
                  <a:lnTo>
                    <a:pt x="4101" y="632"/>
                  </a:lnTo>
                  <a:lnTo>
                    <a:pt x="4098" y="635"/>
                  </a:lnTo>
                  <a:lnTo>
                    <a:pt x="4098" y="638"/>
                  </a:lnTo>
                  <a:lnTo>
                    <a:pt x="4101" y="638"/>
                  </a:lnTo>
                  <a:lnTo>
                    <a:pt x="4101" y="638"/>
                  </a:lnTo>
                  <a:lnTo>
                    <a:pt x="4101" y="641"/>
                  </a:lnTo>
                  <a:lnTo>
                    <a:pt x="4098" y="650"/>
                  </a:lnTo>
                  <a:lnTo>
                    <a:pt x="4092" y="656"/>
                  </a:lnTo>
                  <a:lnTo>
                    <a:pt x="4080" y="656"/>
                  </a:lnTo>
                  <a:lnTo>
                    <a:pt x="4077" y="659"/>
                  </a:lnTo>
                  <a:lnTo>
                    <a:pt x="4074" y="662"/>
                  </a:lnTo>
                  <a:lnTo>
                    <a:pt x="4074" y="665"/>
                  </a:lnTo>
                  <a:close/>
                  <a:moveTo>
                    <a:pt x="3880" y="1136"/>
                  </a:moveTo>
                  <a:lnTo>
                    <a:pt x="3883" y="1136"/>
                  </a:lnTo>
                  <a:lnTo>
                    <a:pt x="3880" y="1136"/>
                  </a:lnTo>
                  <a:lnTo>
                    <a:pt x="3877" y="1136"/>
                  </a:lnTo>
                  <a:lnTo>
                    <a:pt x="3880" y="1136"/>
                  </a:lnTo>
                  <a:close/>
                  <a:moveTo>
                    <a:pt x="3880" y="924"/>
                  </a:moveTo>
                  <a:lnTo>
                    <a:pt x="3880" y="924"/>
                  </a:lnTo>
                  <a:lnTo>
                    <a:pt x="3880" y="924"/>
                  </a:lnTo>
                  <a:lnTo>
                    <a:pt x="3880" y="924"/>
                  </a:lnTo>
                  <a:lnTo>
                    <a:pt x="3880" y="927"/>
                  </a:lnTo>
                  <a:lnTo>
                    <a:pt x="3880" y="930"/>
                  </a:lnTo>
                  <a:lnTo>
                    <a:pt x="3880" y="930"/>
                  </a:lnTo>
                  <a:lnTo>
                    <a:pt x="3880" y="930"/>
                  </a:lnTo>
                  <a:lnTo>
                    <a:pt x="3883" y="933"/>
                  </a:lnTo>
                  <a:lnTo>
                    <a:pt x="3883" y="927"/>
                  </a:lnTo>
                  <a:lnTo>
                    <a:pt x="3880" y="924"/>
                  </a:lnTo>
                  <a:close/>
                  <a:moveTo>
                    <a:pt x="3877" y="1146"/>
                  </a:moveTo>
                  <a:lnTo>
                    <a:pt x="3877" y="1142"/>
                  </a:lnTo>
                  <a:lnTo>
                    <a:pt x="3877" y="1139"/>
                  </a:lnTo>
                  <a:lnTo>
                    <a:pt x="3874" y="1142"/>
                  </a:lnTo>
                  <a:lnTo>
                    <a:pt x="3874" y="1142"/>
                  </a:lnTo>
                  <a:lnTo>
                    <a:pt x="3874" y="1142"/>
                  </a:lnTo>
                  <a:lnTo>
                    <a:pt x="3877" y="1146"/>
                  </a:lnTo>
                  <a:close/>
                  <a:moveTo>
                    <a:pt x="3634" y="988"/>
                  </a:moveTo>
                  <a:lnTo>
                    <a:pt x="3634" y="991"/>
                  </a:lnTo>
                  <a:lnTo>
                    <a:pt x="3634" y="991"/>
                  </a:lnTo>
                  <a:lnTo>
                    <a:pt x="3634" y="994"/>
                  </a:lnTo>
                  <a:lnTo>
                    <a:pt x="3634" y="994"/>
                  </a:lnTo>
                  <a:lnTo>
                    <a:pt x="3631" y="994"/>
                  </a:lnTo>
                  <a:lnTo>
                    <a:pt x="3631" y="994"/>
                  </a:lnTo>
                  <a:lnTo>
                    <a:pt x="3628" y="991"/>
                  </a:lnTo>
                  <a:lnTo>
                    <a:pt x="3628" y="991"/>
                  </a:lnTo>
                  <a:lnTo>
                    <a:pt x="3628" y="991"/>
                  </a:lnTo>
                  <a:lnTo>
                    <a:pt x="3628" y="994"/>
                  </a:lnTo>
                  <a:lnTo>
                    <a:pt x="3628" y="994"/>
                  </a:lnTo>
                  <a:lnTo>
                    <a:pt x="3625" y="994"/>
                  </a:lnTo>
                  <a:lnTo>
                    <a:pt x="3628" y="997"/>
                  </a:lnTo>
                  <a:lnTo>
                    <a:pt x="3628" y="997"/>
                  </a:lnTo>
                  <a:lnTo>
                    <a:pt x="3628" y="997"/>
                  </a:lnTo>
                  <a:lnTo>
                    <a:pt x="3628" y="997"/>
                  </a:lnTo>
                  <a:lnTo>
                    <a:pt x="3628" y="997"/>
                  </a:lnTo>
                  <a:lnTo>
                    <a:pt x="3628" y="997"/>
                  </a:lnTo>
                  <a:lnTo>
                    <a:pt x="3628" y="1000"/>
                  </a:lnTo>
                  <a:lnTo>
                    <a:pt x="3628" y="1000"/>
                  </a:lnTo>
                  <a:lnTo>
                    <a:pt x="3631" y="1000"/>
                  </a:lnTo>
                  <a:lnTo>
                    <a:pt x="3631" y="1000"/>
                  </a:lnTo>
                  <a:lnTo>
                    <a:pt x="3631" y="1003"/>
                  </a:lnTo>
                  <a:lnTo>
                    <a:pt x="3628" y="1003"/>
                  </a:lnTo>
                  <a:lnTo>
                    <a:pt x="3628" y="1003"/>
                  </a:lnTo>
                  <a:lnTo>
                    <a:pt x="3628" y="1006"/>
                  </a:lnTo>
                  <a:lnTo>
                    <a:pt x="3628" y="1006"/>
                  </a:lnTo>
                  <a:lnTo>
                    <a:pt x="3628" y="1006"/>
                  </a:lnTo>
                  <a:lnTo>
                    <a:pt x="3631" y="1006"/>
                  </a:lnTo>
                  <a:lnTo>
                    <a:pt x="3631" y="1003"/>
                  </a:lnTo>
                  <a:lnTo>
                    <a:pt x="3634" y="1003"/>
                  </a:lnTo>
                  <a:lnTo>
                    <a:pt x="3634" y="1000"/>
                  </a:lnTo>
                  <a:lnTo>
                    <a:pt x="3637" y="1000"/>
                  </a:lnTo>
                  <a:lnTo>
                    <a:pt x="3640" y="997"/>
                  </a:lnTo>
                  <a:lnTo>
                    <a:pt x="3640" y="997"/>
                  </a:lnTo>
                  <a:lnTo>
                    <a:pt x="3640" y="997"/>
                  </a:lnTo>
                  <a:lnTo>
                    <a:pt x="3640" y="997"/>
                  </a:lnTo>
                  <a:lnTo>
                    <a:pt x="3637" y="997"/>
                  </a:lnTo>
                  <a:lnTo>
                    <a:pt x="3640" y="994"/>
                  </a:lnTo>
                  <a:lnTo>
                    <a:pt x="3640" y="994"/>
                  </a:lnTo>
                  <a:lnTo>
                    <a:pt x="3643" y="994"/>
                  </a:lnTo>
                  <a:lnTo>
                    <a:pt x="3646" y="988"/>
                  </a:lnTo>
                  <a:lnTo>
                    <a:pt x="3646" y="984"/>
                  </a:lnTo>
                  <a:lnTo>
                    <a:pt x="3646" y="984"/>
                  </a:lnTo>
                  <a:lnTo>
                    <a:pt x="3643" y="984"/>
                  </a:lnTo>
                  <a:lnTo>
                    <a:pt x="3643" y="984"/>
                  </a:lnTo>
                  <a:lnTo>
                    <a:pt x="3637" y="988"/>
                  </a:lnTo>
                  <a:lnTo>
                    <a:pt x="3634" y="988"/>
                  </a:lnTo>
                  <a:close/>
                  <a:moveTo>
                    <a:pt x="3941" y="830"/>
                  </a:moveTo>
                  <a:lnTo>
                    <a:pt x="3944" y="830"/>
                  </a:lnTo>
                  <a:lnTo>
                    <a:pt x="3947" y="830"/>
                  </a:lnTo>
                  <a:lnTo>
                    <a:pt x="3947" y="830"/>
                  </a:lnTo>
                  <a:lnTo>
                    <a:pt x="3947" y="827"/>
                  </a:lnTo>
                  <a:lnTo>
                    <a:pt x="3944" y="827"/>
                  </a:lnTo>
                  <a:lnTo>
                    <a:pt x="3941" y="827"/>
                  </a:lnTo>
                  <a:lnTo>
                    <a:pt x="3941" y="830"/>
                  </a:lnTo>
                  <a:lnTo>
                    <a:pt x="3941" y="830"/>
                  </a:lnTo>
                  <a:lnTo>
                    <a:pt x="3941" y="830"/>
                  </a:lnTo>
                  <a:close/>
                  <a:moveTo>
                    <a:pt x="4007" y="775"/>
                  </a:moveTo>
                  <a:lnTo>
                    <a:pt x="4001" y="778"/>
                  </a:lnTo>
                  <a:lnTo>
                    <a:pt x="4001" y="781"/>
                  </a:lnTo>
                  <a:lnTo>
                    <a:pt x="4001" y="781"/>
                  </a:lnTo>
                  <a:lnTo>
                    <a:pt x="4007" y="781"/>
                  </a:lnTo>
                  <a:lnTo>
                    <a:pt x="4010" y="781"/>
                  </a:lnTo>
                  <a:lnTo>
                    <a:pt x="4010" y="781"/>
                  </a:lnTo>
                  <a:lnTo>
                    <a:pt x="4010" y="778"/>
                  </a:lnTo>
                  <a:lnTo>
                    <a:pt x="4010" y="775"/>
                  </a:lnTo>
                  <a:lnTo>
                    <a:pt x="4007" y="775"/>
                  </a:lnTo>
                  <a:close/>
                  <a:moveTo>
                    <a:pt x="3880" y="902"/>
                  </a:moveTo>
                  <a:lnTo>
                    <a:pt x="3880" y="902"/>
                  </a:lnTo>
                  <a:lnTo>
                    <a:pt x="3880" y="899"/>
                  </a:lnTo>
                  <a:lnTo>
                    <a:pt x="3877" y="899"/>
                  </a:lnTo>
                  <a:lnTo>
                    <a:pt x="3877" y="899"/>
                  </a:lnTo>
                  <a:lnTo>
                    <a:pt x="3877" y="902"/>
                  </a:lnTo>
                  <a:lnTo>
                    <a:pt x="3877" y="902"/>
                  </a:lnTo>
                  <a:lnTo>
                    <a:pt x="3880" y="902"/>
                  </a:lnTo>
                  <a:close/>
                  <a:moveTo>
                    <a:pt x="3953" y="820"/>
                  </a:moveTo>
                  <a:lnTo>
                    <a:pt x="3959" y="817"/>
                  </a:lnTo>
                  <a:lnTo>
                    <a:pt x="3959" y="817"/>
                  </a:lnTo>
                  <a:lnTo>
                    <a:pt x="3959" y="817"/>
                  </a:lnTo>
                  <a:lnTo>
                    <a:pt x="3959" y="814"/>
                  </a:lnTo>
                  <a:lnTo>
                    <a:pt x="3959" y="814"/>
                  </a:lnTo>
                  <a:lnTo>
                    <a:pt x="3959" y="817"/>
                  </a:lnTo>
                  <a:lnTo>
                    <a:pt x="3953" y="817"/>
                  </a:lnTo>
                  <a:lnTo>
                    <a:pt x="3950" y="820"/>
                  </a:lnTo>
                  <a:lnTo>
                    <a:pt x="3950" y="820"/>
                  </a:lnTo>
                  <a:lnTo>
                    <a:pt x="3953" y="820"/>
                  </a:lnTo>
                  <a:close/>
                  <a:moveTo>
                    <a:pt x="4022" y="754"/>
                  </a:moveTo>
                  <a:lnTo>
                    <a:pt x="4022" y="754"/>
                  </a:lnTo>
                  <a:lnTo>
                    <a:pt x="4022" y="754"/>
                  </a:lnTo>
                  <a:lnTo>
                    <a:pt x="4026" y="754"/>
                  </a:lnTo>
                  <a:lnTo>
                    <a:pt x="4026" y="754"/>
                  </a:lnTo>
                  <a:lnTo>
                    <a:pt x="4029" y="754"/>
                  </a:lnTo>
                  <a:lnTo>
                    <a:pt x="4026" y="751"/>
                  </a:lnTo>
                  <a:lnTo>
                    <a:pt x="4026" y="751"/>
                  </a:lnTo>
                  <a:lnTo>
                    <a:pt x="4022" y="754"/>
                  </a:lnTo>
                  <a:close/>
                  <a:moveTo>
                    <a:pt x="2090" y="948"/>
                  </a:moveTo>
                  <a:lnTo>
                    <a:pt x="2093" y="948"/>
                  </a:lnTo>
                  <a:lnTo>
                    <a:pt x="2093" y="948"/>
                  </a:lnTo>
                  <a:lnTo>
                    <a:pt x="2093" y="945"/>
                  </a:lnTo>
                  <a:lnTo>
                    <a:pt x="2093" y="945"/>
                  </a:lnTo>
                  <a:lnTo>
                    <a:pt x="2093" y="948"/>
                  </a:lnTo>
                  <a:lnTo>
                    <a:pt x="2090" y="948"/>
                  </a:lnTo>
                  <a:lnTo>
                    <a:pt x="2090" y="948"/>
                  </a:lnTo>
                  <a:lnTo>
                    <a:pt x="2090" y="948"/>
                  </a:lnTo>
                  <a:lnTo>
                    <a:pt x="2090" y="948"/>
                  </a:lnTo>
                  <a:close/>
                  <a:moveTo>
                    <a:pt x="2157" y="820"/>
                  </a:moveTo>
                  <a:lnTo>
                    <a:pt x="2154" y="823"/>
                  </a:lnTo>
                  <a:lnTo>
                    <a:pt x="2160" y="827"/>
                  </a:lnTo>
                  <a:lnTo>
                    <a:pt x="2163" y="830"/>
                  </a:lnTo>
                  <a:lnTo>
                    <a:pt x="2166" y="830"/>
                  </a:lnTo>
                  <a:lnTo>
                    <a:pt x="2166" y="830"/>
                  </a:lnTo>
                  <a:lnTo>
                    <a:pt x="2169" y="827"/>
                  </a:lnTo>
                  <a:lnTo>
                    <a:pt x="2166" y="823"/>
                  </a:lnTo>
                  <a:lnTo>
                    <a:pt x="2157" y="820"/>
                  </a:lnTo>
                  <a:close/>
                  <a:moveTo>
                    <a:pt x="2215" y="851"/>
                  </a:moveTo>
                  <a:lnTo>
                    <a:pt x="2211" y="851"/>
                  </a:lnTo>
                  <a:lnTo>
                    <a:pt x="2211" y="851"/>
                  </a:lnTo>
                  <a:lnTo>
                    <a:pt x="2211" y="851"/>
                  </a:lnTo>
                  <a:lnTo>
                    <a:pt x="2211" y="851"/>
                  </a:lnTo>
                  <a:lnTo>
                    <a:pt x="2211" y="854"/>
                  </a:lnTo>
                  <a:lnTo>
                    <a:pt x="2218" y="854"/>
                  </a:lnTo>
                  <a:lnTo>
                    <a:pt x="2224" y="854"/>
                  </a:lnTo>
                  <a:lnTo>
                    <a:pt x="2224" y="854"/>
                  </a:lnTo>
                  <a:lnTo>
                    <a:pt x="2224" y="854"/>
                  </a:lnTo>
                  <a:lnTo>
                    <a:pt x="2224" y="854"/>
                  </a:lnTo>
                  <a:lnTo>
                    <a:pt x="2221" y="851"/>
                  </a:lnTo>
                  <a:lnTo>
                    <a:pt x="2215" y="851"/>
                  </a:lnTo>
                  <a:close/>
                  <a:moveTo>
                    <a:pt x="2111" y="1060"/>
                  </a:moveTo>
                  <a:lnTo>
                    <a:pt x="2114" y="1060"/>
                  </a:lnTo>
                  <a:lnTo>
                    <a:pt x="2114" y="1060"/>
                  </a:lnTo>
                  <a:lnTo>
                    <a:pt x="2117" y="1057"/>
                  </a:lnTo>
                  <a:lnTo>
                    <a:pt x="2117" y="1054"/>
                  </a:lnTo>
                  <a:lnTo>
                    <a:pt x="2120" y="1051"/>
                  </a:lnTo>
                  <a:lnTo>
                    <a:pt x="2120" y="1048"/>
                  </a:lnTo>
                  <a:lnTo>
                    <a:pt x="2120" y="1048"/>
                  </a:lnTo>
                  <a:lnTo>
                    <a:pt x="2120" y="1048"/>
                  </a:lnTo>
                  <a:lnTo>
                    <a:pt x="2120" y="1048"/>
                  </a:lnTo>
                  <a:lnTo>
                    <a:pt x="2120" y="1045"/>
                  </a:lnTo>
                  <a:lnTo>
                    <a:pt x="2117" y="1045"/>
                  </a:lnTo>
                  <a:lnTo>
                    <a:pt x="2117" y="1045"/>
                  </a:lnTo>
                  <a:lnTo>
                    <a:pt x="2117" y="1045"/>
                  </a:lnTo>
                  <a:lnTo>
                    <a:pt x="2114" y="1042"/>
                  </a:lnTo>
                  <a:lnTo>
                    <a:pt x="2114" y="1042"/>
                  </a:lnTo>
                  <a:lnTo>
                    <a:pt x="2114" y="1042"/>
                  </a:lnTo>
                  <a:lnTo>
                    <a:pt x="2114" y="1042"/>
                  </a:lnTo>
                  <a:lnTo>
                    <a:pt x="2114" y="1039"/>
                  </a:lnTo>
                  <a:lnTo>
                    <a:pt x="2111" y="1039"/>
                  </a:lnTo>
                  <a:lnTo>
                    <a:pt x="2111" y="1045"/>
                  </a:lnTo>
                  <a:lnTo>
                    <a:pt x="2111" y="1048"/>
                  </a:lnTo>
                  <a:lnTo>
                    <a:pt x="2111" y="1051"/>
                  </a:lnTo>
                  <a:lnTo>
                    <a:pt x="2108" y="1051"/>
                  </a:lnTo>
                  <a:lnTo>
                    <a:pt x="2108" y="1051"/>
                  </a:lnTo>
                  <a:lnTo>
                    <a:pt x="2105" y="1051"/>
                  </a:lnTo>
                  <a:lnTo>
                    <a:pt x="2108" y="1051"/>
                  </a:lnTo>
                  <a:lnTo>
                    <a:pt x="2108" y="1048"/>
                  </a:lnTo>
                  <a:lnTo>
                    <a:pt x="2108" y="1045"/>
                  </a:lnTo>
                  <a:lnTo>
                    <a:pt x="2108" y="1042"/>
                  </a:lnTo>
                  <a:lnTo>
                    <a:pt x="2108" y="1042"/>
                  </a:lnTo>
                  <a:lnTo>
                    <a:pt x="2108" y="1042"/>
                  </a:lnTo>
                  <a:lnTo>
                    <a:pt x="2108" y="1042"/>
                  </a:lnTo>
                  <a:lnTo>
                    <a:pt x="2108" y="1045"/>
                  </a:lnTo>
                  <a:lnTo>
                    <a:pt x="2108" y="1045"/>
                  </a:lnTo>
                  <a:lnTo>
                    <a:pt x="2108" y="1048"/>
                  </a:lnTo>
                  <a:lnTo>
                    <a:pt x="2105" y="1051"/>
                  </a:lnTo>
                  <a:lnTo>
                    <a:pt x="2102" y="1054"/>
                  </a:lnTo>
                  <a:lnTo>
                    <a:pt x="2096" y="1060"/>
                  </a:lnTo>
                  <a:lnTo>
                    <a:pt x="2096" y="1060"/>
                  </a:lnTo>
                  <a:lnTo>
                    <a:pt x="2099" y="1060"/>
                  </a:lnTo>
                  <a:lnTo>
                    <a:pt x="2099" y="1060"/>
                  </a:lnTo>
                  <a:lnTo>
                    <a:pt x="2102" y="1060"/>
                  </a:lnTo>
                  <a:lnTo>
                    <a:pt x="2105" y="1054"/>
                  </a:lnTo>
                  <a:lnTo>
                    <a:pt x="2108" y="1054"/>
                  </a:lnTo>
                  <a:lnTo>
                    <a:pt x="2108" y="1054"/>
                  </a:lnTo>
                  <a:lnTo>
                    <a:pt x="2108" y="1054"/>
                  </a:lnTo>
                  <a:lnTo>
                    <a:pt x="2102" y="1063"/>
                  </a:lnTo>
                  <a:lnTo>
                    <a:pt x="2105" y="1060"/>
                  </a:lnTo>
                  <a:lnTo>
                    <a:pt x="2108" y="1060"/>
                  </a:lnTo>
                  <a:lnTo>
                    <a:pt x="2108" y="1060"/>
                  </a:lnTo>
                  <a:lnTo>
                    <a:pt x="2108" y="1060"/>
                  </a:lnTo>
                  <a:lnTo>
                    <a:pt x="2111" y="1060"/>
                  </a:lnTo>
                  <a:lnTo>
                    <a:pt x="2114" y="1051"/>
                  </a:lnTo>
                  <a:lnTo>
                    <a:pt x="2114" y="1051"/>
                  </a:lnTo>
                  <a:lnTo>
                    <a:pt x="2114" y="1051"/>
                  </a:lnTo>
                  <a:lnTo>
                    <a:pt x="2114" y="1054"/>
                  </a:lnTo>
                  <a:lnTo>
                    <a:pt x="2114" y="1054"/>
                  </a:lnTo>
                  <a:lnTo>
                    <a:pt x="2111" y="1060"/>
                  </a:lnTo>
                  <a:close/>
                  <a:moveTo>
                    <a:pt x="2060" y="1146"/>
                  </a:moveTo>
                  <a:lnTo>
                    <a:pt x="2069" y="1149"/>
                  </a:lnTo>
                  <a:lnTo>
                    <a:pt x="2075" y="1152"/>
                  </a:lnTo>
                  <a:lnTo>
                    <a:pt x="2075" y="1152"/>
                  </a:lnTo>
                  <a:lnTo>
                    <a:pt x="2081" y="1152"/>
                  </a:lnTo>
                  <a:lnTo>
                    <a:pt x="2081" y="1152"/>
                  </a:lnTo>
                  <a:lnTo>
                    <a:pt x="2084" y="1152"/>
                  </a:lnTo>
                  <a:lnTo>
                    <a:pt x="2084" y="1149"/>
                  </a:lnTo>
                  <a:lnTo>
                    <a:pt x="2081" y="1146"/>
                  </a:lnTo>
                  <a:lnTo>
                    <a:pt x="2078" y="1142"/>
                  </a:lnTo>
                  <a:lnTo>
                    <a:pt x="2075" y="1139"/>
                  </a:lnTo>
                  <a:lnTo>
                    <a:pt x="2069" y="1136"/>
                  </a:lnTo>
                  <a:lnTo>
                    <a:pt x="2060" y="1139"/>
                  </a:lnTo>
                  <a:lnTo>
                    <a:pt x="2057" y="1139"/>
                  </a:lnTo>
                  <a:lnTo>
                    <a:pt x="2057" y="1139"/>
                  </a:lnTo>
                  <a:lnTo>
                    <a:pt x="2054" y="1142"/>
                  </a:lnTo>
                  <a:lnTo>
                    <a:pt x="2057" y="1142"/>
                  </a:lnTo>
                  <a:lnTo>
                    <a:pt x="2060" y="1146"/>
                  </a:lnTo>
                  <a:close/>
                  <a:moveTo>
                    <a:pt x="2057" y="848"/>
                  </a:moveTo>
                  <a:lnTo>
                    <a:pt x="2057" y="845"/>
                  </a:lnTo>
                  <a:lnTo>
                    <a:pt x="2057" y="845"/>
                  </a:lnTo>
                  <a:lnTo>
                    <a:pt x="2057" y="845"/>
                  </a:lnTo>
                  <a:lnTo>
                    <a:pt x="2054" y="842"/>
                  </a:lnTo>
                  <a:lnTo>
                    <a:pt x="2054" y="842"/>
                  </a:lnTo>
                  <a:lnTo>
                    <a:pt x="2051" y="842"/>
                  </a:lnTo>
                  <a:lnTo>
                    <a:pt x="2045" y="845"/>
                  </a:lnTo>
                  <a:lnTo>
                    <a:pt x="2042" y="845"/>
                  </a:lnTo>
                  <a:lnTo>
                    <a:pt x="2036" y="845"/>
                  </a:lnTo>
                  <a:lnTo>
                    <a:pt x="2033" y="845"/>
                  </a:lnTo>
                  <a:lnTo>
                    <a:pt x="2033" y="845"/>
                  </a:lnTo>
                  <a:lnTo>
                    <a:pt x="2029" y="845"/>
                  </a:lnTo>
                  <a:lnTo>
                    <a:pt x="2026" y="845"/>
                  </a:lnTo>
                  <a:lnTo>
                    <a:pt x="2020" y="857"/>
                  </a:lnTo>
                  <a:lnTo>
                    <a:pt x="2014" y="860"/>
                  </a:lnTo>
                  <a:lnTo>
                    <a:pt x="2014" y="860"/>
                  </a:lnTo>
                  <a:lnTo>
                    <a:pt x="2014" y="860"/>
                  </a:lnTo>
                  <a:lnTo>
                    <a:pt x="2014" y="860"/>
                  </a:lnTo>
                  <a:lnTo>
                    <a:pt x="2017" y="863"/>
                  </a:lnTo>
                  <a:lnTo>
                    <a:pt x="2020" y="866"/>
                  </a:lnTo>
                  <a:lnTo>
                    <a:pt x="2020" y="869"/>
                  </a:lnTo>
                  <a:lnTo>
                    <a:pt x="2020" y="869"/>
                  </a:lnTo>
                  <a:lnTo>
                    <a:pt x="2026" y="866"/>
                  </a:lnTo>
                  <a:lnTo>
                    <a:pt x="2029" y="866"/>
                  </a:lnTo>
                  <a:lnTo>
                    <a:pt x="2033" y="869"/>
                  </a:lnTo>
                  <a:lnTo>
                    <a:pt x="2033" y="869"/>
                  </a:lnTo>
                  <a:lnTo>
                    <a:pt x="2036" y="866"/>
                  </a:lnTo>
                  <a:lnTo>
                    <a:pt x="2045" y="860"/>
                  </a:lnTo>
                  <a:lnTo>
                    <a:pt x="2045" y="860"/>
                  </a:lnTo>
                  <a:lnTo>
                    <a:pt x="2048" y="857"/>
                  </a:lnTo>
                  <a:lnTo>
                    <a:pt x="2054" y="854"/>
                  </a:lnTo>
                  <a:lnTo>
                    <a:pt x="2054" y="851"/>
                  </a:lnTo>
                  <a:lnTo>
                    <a:pt x="2057" y="848"/>
                  </a:lnTo>
                  <a:lnTo>
                    <a:pt x="2057" y="848"/>
                  </a:lnTo>
                  <a:close/>
                  <a:moveTo>
                    <a:pt x="2090" y="817"/>
                  </a:moveTo>
                  <a:lnTo>
                    <a:pt x="2093" y="814"/>
                  </a:lnTo>
                  <a:lnTo>
                    <a:pt x="2087" y="814"/>
                  </a:lnTo>
                  <a:lnTo>
                    <a:pt x="2084" y="811"/>
                  </a:lnTo>
                  <a:lnTo>
                    <a:pt x="2084" y="811"/>
                  </a:lnTo>
                  <a:lnTo>
                    <a:pt x="2084" y="811"/>
                  </a:lnTo>
                  <a:lnTo>
                    <a:pt x="2084" y="808"/>
                  </a:lnTo>
                  <a:lnTo>
                    <a:pt x="2084" y="808"/>
                  </a:lnTo>
                  <a:lnTo>
                    <a:pt x="2081" y="805"/>
                  </a:lnTo>
                  <a:lnTo>
                    <a:pt x="2078" y="805"/>
                  </a:lnTo>
                  <a:lnTo>
                    <a:pt x="2075" y="808"/>
                  </a:lnTo>
                  <a:lnTo>
                    <a:pt x="2075" y="808"/>
                  </a:lnTo>
                  <a:lnTo>
                    <a:pt x="2075" y="808"/>
                  </a:lnTo>
                  <a:lnTo>
                    <a:pt x="2069" y="805"/>
                  </a:lnTo>
                  <a:lnTo>
                    <a:pt x="2063" y="808"/>
                  </a:lnTo>
                  <a:lnTo>
                    <a:pt x="2057" y="808"/>
                  </a:lnTo>
                  <a:lnTo>
                    <a:pt x="2057" y="808"/>
                  </a:lnTo>
                  <a:lnTo>
                    <a:pt x="2063" y="805"/>
                  </a:lnTo>
                  <a:lnTo>
                    <a:pt x="2063" y="805"/>
                  </a:lnTo>
                  <a:lnTo>
                    <a:pt x="2063" y="802"/>
                  </a:lnTo>
                  <a:lnTo>
                    <a:pt x="2063" y="802"/>
                  </a:lnTo>
                  <a:lnTo>
                    <a:pt x="2060" y="796"/>
                  </a:lnTo>
                  <a:lnTo>
                    <a:pt x="2057" y="790"/>
                  </a:lnTo>
                  <a:lnTo>
                    <a:pt x="2054" y="787"/>
                  </a:lnTo>
                  <a:lnTo>
                    <a:pt x="2051" y="787"/>
                  </a:lnTo>
                  <a:lnTo>
                    <a:pt x="2051" y="784"/>
                  </a:lnTo>
                  <a:lnTo>
                    <a:pt x="2045" y="784"/>
                  </a:lnTo>
                  <a:lnTo>
                    <a:pt x="2042" y="784"/>
                  </a:lnTo>
                  <a:lnTo>
                    <a:pt x="2036" y="778"/>
                  </a:lnTo>
                  <a:lnTo>
                    <a:pt x="2029" y="778"/>
                  </a:lnTo>
                  <a:lnTo>
                    <a:pt x="2029" y="778"/>
                  </a:lnTo>
                  <a:lnTo>
                    <a:pt x="2026" y="772"/>
                  </a:lnTo>
                  <a:lnTo>
                    <a:pt x="2023" y="772"/>
                  </a:lnTo>
                  <a:lnTo>
                    <a:pt x="2020" y="769"/>
                  </a:lnTo>
                  <a:lnTo>
                    <a:pt x="2014" y="769"/>
                  </a:lnTo>
                  <a:lnTo>
                    <a:pt x="2011" y="769"/>
                  </a:lnTo>
                  <a:lnTo>
                    <a:pt x="2011" y="766"/>
                  </a:lnTo>
                  <a:lnTo>
                    <a:pt x="2011" y="766"/>
                  </a:lnTo>
                  <a:lnTo>
                    <a:pt x="2008" y="763"/>
                  </a:lnTo>
                  <a:lnTo>
                    <a:pt x="2002" y="760"/>
                  </a:lnTo>
                  <a:lnTo>
                    <a:pt x="2002" y="760"/>
                  </a:lnTo>
                  <a:lnTo>
                    <a:pt x="2002" y="760"/>
                  </a:lnTo>
                  <a:lnTo>
                    <a:pt x="1996" y="766"/>
                  </a:lnTo>
                  <a:lnTo>
                    <a:pt x="1996" y="766"/>
                  </a:lnTo>
                  <a:lnTo>
                    <a:pt x="1996" y="766"/>
                  </a:lnTo>
                  <a:lnTo>
                    <a:pt x="1993" y="766"/>
                  </a:lnTo>
                  <a:lnTo>
                    <a:pt x="1990" y="760"/>
                  </a:lnTo>
                  <a:lnTo>
                    <a:pt x="1987" y="757"/>
                  </a:lnTo>
                  <a:lnTo>
                    <a:pt x="1987" y="757"/>
                  </a:lnTo>
                  <a:lnTo>
                    <a:pt x="1987" y="757"/>
                  </a:lnTo>
                  <a:lnTo>
                    <a:pt x="1990" y="757"/>
                  </a:lnTo>
                  <a:lnTo>
                    <a:pt x="1990" y="754"/>
                  </a:lnTo>
                  <a:lnTo>
                    <a:pt x="1990" y="751"/>
                  </a:lnTo>
                  <a:lnTo>
                    <a:pt x="1990" y="751"/>
                  </a:lnTo>
                  <a:lnTo>
                    <a:pt x="1987" y="748"/>
                  </a:lnTo>
                  <a:lnTo>
                    <a:pt x="1984" y="748"/>
                  </a:lnTo>
                  <a:lnTo>
                    <a:pt x="1981" y="744"/>
                  </a:lnTo>
                  <a:lnTo>
                    <a:pt x="1981" y="744"/>
                  </a:lnTo>
                  <a:lnTo>
                    <a:pt x="1981" y="744"/>
                  </a:lnTo>
                  <a:lnTo>
                    <a:pt x="1978" y="744"/>
                  </a:lnTo>
                  <a:lnTo>
                    <a:pt x="1975" y="748"/>
                  </a:lnTo>
                  <a:lnTo>
                    <a:pt x="1972" y="751"/>
                  </a:lnTo>
                  <a:lnTo>
                    <a:pt x="1972" y="754"/>
                  </a:lnTo>
                  <a:lnTo>
                    <a:pt x="1969" y="757"/>
                  </a:lnTo>
                  <a:lnTo>
                    <a:pt x="1969" y="760"/>
                  </a:lnTo>
                  <a:lnTo>
                    <a:pt x="1969" y="775"/>
                  </a:lnTo>
                  <a:lnTo>
                    <a:pt x="1966" y="778"/>
                  </a:lnTo>
                  <a:lnTo>
                    <a:pt x="1966" y="787"/>
                  </a:lnTo>
                  <a:lnTo>
                    <a:pt x="1963" y="790"/>
                  </a:lnTo>
                  <a:lnTo>
                    <a:pt x="1963" y="793"/>
                  </a:lnTo>
                  <a:lnTo>
                    <a:pt x="1963" y="796"/>
                  </a:lnTo>
                  <a:lnTo>
                    <a:pt x="1966" y="802"/>
                  </a:lnTo>
                  <a:lnTo>
                    <a:pt x="1966" y="802"/>
                  </a:lnTo>
                  <a:lnTo>
                    <a:pt x="1966" y="805"/>
                  </a:lnTo>
                  <a:lnTo>
                    <a:pt x="1966" y="805"/>
                  </a:lnTo>
                  <a:lnTo>
                    <a:pt x="1963" y="808"/>
                  </a:lnTo>
                  <a:lnTo>
                    <a:pt x="1954" y="811"/>
                  </a:lnTo>
                  <a:lnTo>
                    <a:pt x="1951" y="811"/>
                  </a:lnTo>
                  <a:lnTo>
                    <a:pt x="1951" y="814"/>
                  </a:lnTo>
                  <a:lnTo>
                    <a:pt x="1948" y="817"/>
                  </a:lnTo>
                  <a:lnTo>
                    <a:pt x="1948" y="820"/>
                  </a:lnTo>
                  <a:lnTo>
                    <a:pt x="1948" y="820"/>
                  </a:lnTo>
                  <a:lnTo>
                    <a:pt x="1948" y="823"/>
                  </a:lnTo>
                  <a:lnTo>
                    <a:pt x="1948" y="823"/>
                  </a:lnTo>
                  <a:lnTo>
                    <a:pt x="1951" y="823"/>
                  </a:lnTo>
                  <a:lnTo>
                    <a:pt x="1954" y="823"/>
                  </a:lnTo>
                  <a:lnTo>
                    <a:pt x="1954" y="823"/>
                  </a:lnTo>
                  <a:lnTo>
                    <a:pt x="1960" y="820"/>
                  </a:lnTo>
                  <a:lnTo>
                    <a:pt x="1966" y="820"/>
                  </a:lnTo>
                  <a:lnTo>
                    <a:pt x="1975" y="817"/>
                  </a:lnTo>
                  <a:lnTo>
                    <a:pt x="1978" y="817"/>
                  </a:lnTo>
                  <a:lnTo>
                    <a:pt x="1978" y="820"/>
                  </a:lnTo>
                  <a:lnTo>
                    <a:pt x="1978" y="820"/>
                  </a:lnTo>
                  <a:lnTo>
                    <a:pt x="1981" y="833"/>
                  </a:lnTo>
                  <a:lnTo>
                    <a:pt x="1981" y="839"/>
                  </a:lnTo>
                  <a:lnTo>
                    <a:pt x="1984" y="839"/>
                  </a:lnTo>
                  <a:lnTo>
                    <a:pt x="1987" y="839"/>
                  </a:lnTo>
                  <a:lnTo>
                    <a:pt x="1993" y="836"/>
                  </a:lnTo>
                  <a:lnTo>
                    <a:pt x="1996" y="833"/>
                  </a:lnTo>
                  <a:lnTo>
                    <a:pt x="1999" y="833"/>
                  </a:lnTo>
                  <a:lnTo>
                    <a:pt x="2002" y="830"/>
                  </a:lnTo>
                  <a:lnTo>
                    <a:pt x="2002" y="830"/>
                  </a:lnTo>
                  <a:lnTo>
                    <a:pt x="2005" y="823"/>
                  </a:lnTo>
                  <a:lnTo>
                    <a:pt x="2008" y="823"/>
                  </a:lnTo>
                  <a:lnTo>
                    <a:pt x="2008" y="823"/>
                  </a:lnTo>
                  <a:lnTo>
                    <a:pt x="2011" y="820"/>
                  </a:lnTo>
                  <a:lnTo>
                    <a:pt x="2014" y="820"/>
                  </a:lnTo>
                  <a:lnTo>
                    <a:pt x="2020" y="814"/>
                  </a:lnTo>
                  <a:lnTo>
                    <a:pt x="2020" y="814"/>
                  </a:lnTo>
                  <a:lnTo>
                    <a:pt x="2020" y="811"/>
                  </a:lnTo>
                  <a:lnTo>
                    <a:pt x="2020" y="808"/>
                  </a:lnTo>
                  <a:lnTo>
                    <a:pt x="2023" y="808"/>
                  </a:lnTo>
                  <a:lnTo>
                    <a:pt x="2023" y="805"/>
                  </a:lnTo>
                  <a:lnTo>
                    <a:pt x="2029" y="805"/>
                  </a:lnTo>
                  <a:lnTo>
                    <a:pt x="2029" y="802"/>
                  </a:lnTo>
                  <a:lnTo>
                    <a:pt x="2033" y="802"/>
                  </a:lnTo>
                  <a:lnTo>
                    <a:pt x="2036" y="805"/>
                  </a:lnTo>
                  <a:lnTo>
                    <a:pt x="2033" y="808"/>
                  </a:lnTo>
                  <a:lnTo>
                    <a:pt x="2033" y="808"/>
                  </a:lnTo>
                  <a:lnTo>
                    <a:pt x="2036" y="808"/>
                  </a:lnTo>
                  <a:lnTo>
                    <a:pt x="2045" y="811"/>
                  </a:lnTo>
                  <a:lnTo>
                    <a:pt x="2045" y="811"/>
                  </a:lnTo>
                  <a:lnTo>
                    <a:pt x="2048" y="817"/>
                  </a:lnTo>
                  <a:lnTo>
                    <a:pt x="2048" y="817"/>
                  </a:lnTo>
                  <a:lnTo>
                    <a:pt x="2054" y="820"/>
                  </a:lnTo>
                  <a:lnTo>
                    <a:pt x="2057" y="820"/>
                  </a:lnTo>
                  <a:lnTo>
                    <a:pt x="2069" y="823"/>
                  </a:lnTo>
                  <a:lnTo>
                    <a:pt x="2072" y="827"/>
                  </a:lnTo>
                  <a:lnTo>
                    <a:pt x="2075" y="827"/>
                  </a:lnTo>
                  <a:lnTo>
                    <a:pt x="2075" y="827"/>
                  </a:lnTo>
                  <a:lnTo>
                    <a:pt x="2078" y="827"/>
                  </a:lnTo>
                  <a:lnTo>
                    <a:pt x="2081" y="823"/>
                  </a:lnTo>
                  <a:lnTo>
                    <a:pt x="2087" y="820"/>
                  </a:lnTo>
                  <a:lnTo>
                    <a:pt x="2090" y="817"/>
                  </a:lnTo>
                  <a:close/>
                  <a:moveTo>
                    <a:pt x="2296" y="851"/>
                  </a:moveTo>
                  <a:lnTo>
                    <a:pt x="2293" y="848"/>
                  </a:lnTo>
                  <a:lnTo>
                    <a:pt x="2290" y="848"/>
                  </a:lnTo>
                  <a:lnTo>
                    <a:pt x="2287" y="845"/>
                  </a:lnTo>
                  <a:lnTo>
                    <a:pt x="2284" y="845"/>
                  </a:lnTo>
                  <a:lnTo>
                    <a:pt x="2281" y="845"/>
                  </a:lnTo>
                  <a:lnTo>
                    <a:pt x="2284" y="848"/>
                  </a:lnTo>
                  <a:lnTo>
                    <a:pt x="2287" y="848"/>
                  </a:lnTo>
                  <a:lnTo>
                    <a:pt x="2290" y="851"/>
                  </a:lnTo>
                  <a:lnTo>
                    <a:pt x="2290" y="854"/>
                  </a:lnTo>
                  <a:lnTo>
                    <a:pt x="2290" y="854"/>
                  </a:lnTo>
                  <a:lnTo>
                    <a:pt x="2293" y="857"/>
                  </a:lnTo>
                  <a:lnTo>
                    <a:pt x="2296" y="857"/>
                  </a:lnTo>
                  <a:lnTo>
                    <a:pt x="2299" y="857"/>
                  </a:lnTo>
                  <a:lnTo>
                    <a:pt x="2299" y="857"/>
                  </a:lnTo>
                  <a:lnTo>
                    <a:pt x="2302" y="857"/>
                  </a:lnTo>
                  <a:lnTo>
                    <a:pt x="2302" y="857"/>
                  </a:lnTo>
                  <a:lnTo>
                    <a:pt x="2302" y="854"/>
                  </a:lnTo>
                  <a:lnTo>
                    <a:pt x="2299" y="854"/>
                  </a:lnTo>
                  <a:lnTo>
                    <a:pt x="2296" y="851"/>
                  </a:lnTo>
                  <a:close/>
                  <a:moveTo>
                    <a:pt x="2351" y="921"/>
                  </a:moveTo>
                  <a:lnTo>
                    <a:pt x="2348" y="918"/>
                  </a:lnTo>
                  <a:lnTo>
                    <a:pt x="2345" y="921"/>
                  </a:lnTo>
                  <a:lnTo>
                    <a:pt x="2345" y="924"/>
                  </a:lnTo>
                  <a:lnTo>
                    <a:pt x="2342" y="927"/>
                  </a:lnTo>
                  <a:lnTo>
                    <a:pt x="2342" y="927"/>
                  </a:lnTo>
                  <a:lnTo>
                    <a:pt x="2342" y="930"/>
                  </a:lnTo>
                  <a:lnTo>
                    <a:pt x="2342" y="930"/>
                  </a:lnTo>
                  <a:lnTo>
                    <a:pt x="2345" y="930"/>
                  </a:lnTo>
                  <a:lnTo>
                    <a:pt x="2348" y="927"/>
                  </a:lnTo>
                  <a:lnTo>
                    <a:pt x="2351" y="927"/>
                  </a:lnTo>
                  <a:lnTo>
                    <a:pt x="2351" y="924"/>
                  </a:lnTo>
                  <a:lnTo>
                    <a:pt x="2354" y="924"/>
                  </a:lnTo>
                  <a:lnTo>
                    <a:pt x="2351" y="921"/>
                  </a:lnTo>
                  <a:lnTo>
                    <a:pt x="2351" y="921"/>
                  </a:lnTo>
                  <a:lnTo>
                    <a:pt x="2351" y="921"/>
                  </a:lnTo>
                  <a:close/>
                  <a:moveTo>
                    <a:pt x="2415" y="924"/>
                  </a:moveTo>
                  <a:lnTo>
                    <a:pt x="2418" y="927"/>
                  </a:lnTo>
                  <a:lnTo>
                    <a:pt x="2421" y="927"/>
                  </a:lnTo>
                  <a:lnTo>
                    <a:pt x="2424" y="927"/>
                  </a:lnTo>
                  <a:lnTo>
                    <a:pt x="2424" y="927"/>
                  </a:lnTo>
                  <a:lnTo>
                    <a:pt x="2424" y="924"/>
                  </a:lnTo>
                  <a:lnTo>
                    <a:pt x="2421" y="924"/>
                  </a:lnTo>
                  <a:lnTo>
                    <a:pt x="2421" y="921"/>
                  </a:lnTo>
                  <a:lnTo>
                    <a:pt x="2418" y="921"/>
                  </a:lnTo>
                  <a:lnTo>
                    <a:pt x="2415" y="921"/>
                  </a:lnTo>
                  <a:lnTo>
                    <a:pt x="2415" y="924"/>
                  </a:lnTo>
                  <a:lnTo>
                    <a:pt x="2415" y="924"/>
                  </a:lnTo>
                  <a:close/>
                  <a:moveTo>
                    <a:pt x="2321" y="969"/>
                  </a:moveTo>
                  <a:lnTo>
                    <a:pt x="2321" y="969"/>
                  </a:lnTo>
                  <a:lnTo>
                    <a:pt x="2321" y="969"/>
                  </a:lnTo>
                  <a:lnTo>
                    <a:pt x="2324" y="969"/>
                  </a:lnTo>
                  <a:lnTo>
                    <a:pt x="2324" y="966"/>
                  </a:lnTo>
                  <a:lnTo>
                    <a:pt x="2324" y="966"/>
                  </a:lnTo>
                  <a:lnTo>
                    <a:pt x="2324" y="966"/>
                  </a:lnTo>
                  <a:lnTo>
                    <a:pt x="2324" y="966"/>
                  </a:lnTo>
                  <a:lnTo>
                    <a:pt x="2324" y="963"/>
                  </a:lnTo>
                  <a:lnTo>
                    <a:pt x="2321" y="963"/>
                  </a:lnTo>
                  <a:lnTo>
                    <a:pt x="2321" y="963"/>
                  </a:lnTo>
                  <a:lnTo>
                    <a:pt x="2321" y="966"/>
                  </a:lnTo>
                  <a:lnTo>
                    <a:pt x="2321" y="966"/>
                  </a:lnTo>
                  <a:lnTo>
                    <a:pt x="2321" y="969"/>
                  </a:lnTo>
                  <a:close/>
                  <a:moveTo>
                    <a:pt x="2403" y="884"/>
                  </a:moveTo>
                  <a:lnTo>
                    <a:pt x="2403" y="887"/>
                  </a:lnTo>
                  <a:lnTo>
                    <a:pt x="2403" y="887"/>
                  </a:lnTo>
                  <a:lnTo>
                    <a:pt x="2409" y="890"/>
                  </a:lnTo>
                  <a:lnTo>
                    <a:pt x="2412" y="893"/>
                  </a:lnTo>
                  <a:lnTo>
                    <a:pt x="2412" y="893"/>
                  </a:lnTo>
                  <a:lnTo>
                    <a:pt x="2415" y="893"/>
                  </a:lnTo>
                  <a:lnTo>
                    <a:pt x="2415" y="893"/>
                  </a:lnTo>
                  <a:lnTo>
                    <a:pt x="2415" y="893"/>
                  </a:lnTo>
                  <a:lnTo>
                    <a:pt x="2418" y="893"/>
                  </a:lnTo>
                  <a:lnTo>
                    <a:pt x="2418" y="893"/>
                  </a:lnTo>
                  <a:lnTo>
                    <a:pt x="2418" y="890"/>
                  </a:lnTo>
                  <a:lnTo>
                    <a:pt x="2418" y="890"/>
                  </a:lnTo>
                  <a:lnTo>
                    <a:pt x="2418" y="887"/>
                  </a:lnTo>
                  <a:lnTo>
                    <a:pt x="2418" y="884"/>
                  </a:lnTo>
                  <a:lnTo>
                    <a:pt x="2418" y="884"/>
                  </a:lnTo>
                  <a:lnTo>
                    <a:pt x="2412" y="884"/>
                  </a:lnTo>
                  <a:lnTo>
                    <a:pt x="2409" y="884"/>
                  </a:lnTo>
                  <a:lnTo>
                    <a:pt x="2406" y="884"/>
                  </a:lnTo>
                  <a:lnTo>
                    <a:pt x="2403" y="884"/>
                  </a:lnTo>
                  <a:close/>
                  <a:moveTo>
                    <a:pt x="2108" y="605"/>
                  </a:moveTo>
                  <a:lnTo>
                    <a:pt x="2105" y="605"/>
                  </a:lnTo>
                  <a:lnTo>
                    <a:pt x="2102" y="605"/>
                  </a:lnTo>
                  <a:lnTo>
                    <a:pt x="2099" y="608"/>
                  </a:lnTo>
                  <a:lnTo>
                    <a:pt x="2099" y="608"/>
                  </a:lnTo>
                  <a:lnTo>
                    <a:pt x="2096" y="608"/>
                  </a:lnTo>
                  <a:lnTo>
                    <a:pt x="2096" y="608"/>
                  </a:lnTo>
                  <a:lnTo>
                    <a:pt x="2093" y="608"/>
                  </a:lnTo>
                  <a:lnTo>
                    <a:pt x="2093" y="605"/>
                  </a:lnTo>
                  <a:lnTo>
                    <a:pt x="2090" y="605"/>
                  </a:lnTo>
                  <a:lnTo>
                    <a:pt x="2087" y="605"/>
                  </a:lnTo>
                  <a:lnTo>
                    <a:pt x="2087" y="608"/>
                  </a:lnTo>
                  <a:lnTo>
                    <a:pt x="2087" y="608"/>
                  </a:lnTo>
                  <a:lnTo>
                    <a:pt x="2087" y="608"/>
                  </a:lnTo>
                  <a:lnTo>
                    <a:pt x="2084" y="608"/>
                  </a:lnTo>
                  <a:lnTo>
                    <a:pt x="2081" y="608"/>
                  </a:lnTo>
                  <a:lnTo>
                    <a:pt x="2081" y="608"/>
                  </a:lnTo>
                  <a:lnTo>
                    <a:pt x="2081" y="611"/>
                  </a:lnTo>
                  <a:lnTo>
                    <a:pt x="2081" y="611"/>
                  </a:lnTo>
                  <a:lnTo>
                    <a:pt x="2087" y="611"/>
                  </a:lnTo>
                  <a:lnTo>
                    <a:pt x="2090" y="611"/>
                  </a:lnTo>
                  <a:lnTo>
                    <a:pt x="2090" y="614"/>
                  </a:lnTo>
                  <a:lnTo>
                    <a:pt x="2090" y="614"/>
                  </a:lnTo>
                  <a:lnTo>
                    <a:pt x="2093" y="614"/>
                  </a:lnTo>
                  <a:lnTo>
                    <a:pt x="2093" y="614"/>
                  </a:lnTo>
                  <a:lnTo>
                    <a:pt x="2093" y="614"/>
                  </a:lnTo>
                  <a:lnTo>
                    <a:pt x="2093" y="617"/>
                  </a:lnTo>
                  <a:lnTo>
                    <a:pt x="2096" y="617"/>
                  </a:lnTo>
                  <a:lnTo>
                    <a:pt x="2099" y="617"/>
                  </a:lnTo>
                  <a:lnTo>
                    <a:pt x="2099" y="617"/>
                  </a:lnTo>
                  <a:lnTo>
                    <a:pt x="2099" y="614"/>
                  </a:lnTo>
                  <a:lnTo>
                    <a:pt x="2096" y="611"/>
                  </a:lnTo>
                  <a:lnTo>
                    <a:pt x="2099" y="614"/>
                  </a:lnTo>
                  <a:lnTo>
                    <a:pt x="2108" y="611"/>
                  </a:lnTo>
                  <a:lnTo>
                    <a:pt x="2111" y="611"/>
                  </a:lnTo>
                  <a:lnTo>
                    <a:pt x="2111" y="608"/>
                  </a:lnTo>
                  <a:lnTo>
                    <a:pt x="2111" y="608"/>
                  </a:lnTo>
                  <a:lnTo>
                    <a:pt x="2108" y="605"/>
                  </a:lnTo>
                  <a:close/>
                  <a:moveTo>
                    <a:pt x="2120" y="659"/>
                  </a:moveTo>
                  <a:lnTo>
                    <a:pt x="2114" y="659"/>
                  </a:lnTo>
                  <a:lnTo>
                    <a:pt x="2114" y="662"/>
                  </a:lnTo>
                  <a:lnTo>
                    <a:pt x="2114" y="662"/>
                  </a:lnTo>
                  <a:lnTo>
                    <a:pt x="2117" y="665"/>
                  </a:lnTo>
                  <a:lnTo>
                    <a:pt x="2117" y="665"/>
                  </a:lnTo>
                  <a:lnTo>
                    <a:pt x="2124" y="662"/>
                  </a:lnTo>
                  <a:lnTo>
                    <a:pt x="2120" y="659"/>
                  </a:lnTo>
                  <a:lnTo>
                    <a:pt x="2120" y="659"/>
                  </a:lnTo>
                  <a:close/>
                  <a:moveTo>
                    <a:pt x="4153" y="623"/>
                  </a:moveTo>
                  <a:lnTo>
                    <a:pt x="4156" y="620"/>
                  </a:lnTo>
                  <a:lnTo>
                    <a:pt x="4153" y="617"/>
                  </a:lnTo>
                  <a:lnTo>
                    <a:pt x="4153" y="617"/>
                  </a:lnTo>
                  <a:lnTo>
                    <a:pt x="4153" y="617"/>
                  </a:lnTo>
                  <a:lnTo>
                    <a:pt x="4150" y="614"/>
                  </a:lnTo>
                  <a:lnTo>
                    <a:pt x="4150" y="614"/>
                  </a:lnTo>
                  <a:lnTo>
                    <a:pt x="4147" y="614"/>
                  </a:lnTo>
                  <a:lnTo>
                    <a:pt x="4144" y="614"/>
                  </a:lnTo>
                  <a:lnTo>
                    <a:pt x="4144" y="614"/>
                  </a:lnTo>
                  <a:lnTo>
                    <a:pt x="4141" y="614"/>
                  </a:lnTo>
                  <a:lnTo>
                    <a:pt x="4141" y="614"/>
                  </a:lnTo>
                  <a:lnTo>
                    <a:pt x="4141" y="617"/>
                  </a:lnTo>
                  <a:lnTo>
                    <a:pt x="4141" y="617"/>
                  </a:lnTo>
                  <a:lnTo>
                    <a:pt x="4138" y="617"/>
                  </a:lnTo>
                  <a:lnTo>
                    <a:pt x="4138" y="617"/>
                  </a:lnTo>
                  <a:lnTo>
                    <a:pt x="4141" y="620"/>
                  </a:lnTo>
                  <a:lnTo>
                    <a:pt x="4141" y="620"/>
                  </a:lnTo>
                  <a:lnTo>
                    <a:pt x="4141" y="620"/>
                  </a:lnTo>
                  <a:lnTo>
                    <a:pt x="4135" y="620"/>
                  </a:lnTo>
                  <a:lnTo>
                    <a:pt x="4132" y="623"/>
                  </a:lnTo>
                  <a:lnTo>
                    <a:pt x="4132" y="623"/>
                  </a:lnTo>
                  <a:lnTo>
                    <a:pt x="4132" y="626"/>
                  </a:lnTo>
                  <a:lnTo>
                    <a:pt x="4132" y="629"/>
                  </a:lnTo>
                  <a:lnTo>
                    <a:pt x="4132" y="629"/>
                  </a:lnTo>
                  <a:lnTo>
                    <a:pt x="4129" y="632"/>
                  </a:lnTo>
                  <a:lnTo>
                    <a:pt x="4129" y="632"/>
                  </a:lnTo>
                  <a:lnTo>
                    <a:pt x="4129" y="632"/>
                  </a:lnTo>
                  <a:lnTo>
                    <a:pt x="4132" y="632"/>
                  </a:lnTo>
                  <a:lnTo>
                    <a:pt x="4135" y="632"/>
                  </a:lnTo>
                  <a:lnTo>
                    <a:pt x="4135" y="635"/>
                  </a:lnTo>
                  <a:lnTo>
                    <a:pt x="4135" y="635"/>
                  </a:lnTo>
                  <a:lnTo>
                    <a:pt x="4138" y="629"/>
                  </a:lnTo>
                  <a:lnTo>
                    <a:pt x="4141" y="629"/>
                  </a:lnTo>
                  <a:lnTo>
                    <a:pt x="4144" y="629"/>
                  </a:lnTo>
                  <a:lnTo>
                    <a:pt x="4147" y="629"/>
                  </a:lnTo>
                  <a:lnTo>
                    <a:pt x="4153" y="629"/>
                  </a:lnTo>
                  <a:lnTo>
                    <a:pt x="4150" y="626"/>
                  </a:lnTo>
                  <a:lnTo>
                    <a:pt x="4153" y="623"/>
                  </a:lnTo>
                  <a:lnTo>
                    <a:pt x="4153" y="623"/>
                  </a:lnTo>
                  <a:close/>
                  <a:moveTo>
                    <a:pt x="2096" y="884"/>
                  </a:moveTo>
                  <a:lnTo>
                    <a:pt x="2099" y="887"/>
                  </a:lnTo>
                  <a:lnTo>
                    <a:pt x="2102" y="887"/>
                  </a:lnTo>
                  <a:lnTo>
                    <a:pt x="2102" y="887"/>
                  </a:lnTo>
                  <a:lnTo>
                    <a:pt x="2102" y="887"/>
                  </a:lnTo>
                  <a:lnTo>
                    <a:pt x="2105" y="884"/>
                  </a:lnTo>
                  <a:lnTo>
                    <a:pt x="2105" y="884"/>
                  </a:lnTo>
                  <a:lnTo>
                    <a:pt x="2108" y="881"/>
                  </a:lnTo>
                  <a:lnTo>
                    <a:pt x="2108" y="878"/>
                  </a:lnTo>
                  <a:lnTo>
                    <a:pt x="2111" y="875"/>
                  </a:lnTo>
                  <a:lnTo>
                    <a:pt x="2111" y="872"/>
                  </a:lnTo>
                  <a:lnTo>
                    <a:pt x="2111" y="872"/>
                  </a:lnTo>
                  <a:lnTo>
                    <a:pt x="2111" y="869"/>
                  </a:lnTo>
                  <a:lnTo>
                    <a:pt x="2111" y="866"/>
                  </a:lnTo>
                  <a:lnTo>
                    <a:pt x="2111" y="866"/>
                  </a:lnTo>
                  <a:lnTo>
                    <a:pt x="2108" y="863"/>
                  </a:lnTo>
                  <a:lnTo>
                    <a:pt x="2108" y="860"/>
                  </a:lnTo>
                  <a:lnTo>
                    <a:pt x="2105" y="860"/>
                  </a:lnTo>
                  <a:lnTo>
                    <a:pt x="2105" y="860"/>
                  </a:lnTo>
                  <a:lnTo>
                    <a:pt x="2102" y="860"/>
                  </a:lnTo>
                  <a:lnTo>
                    <a:pt x="2099" y="860"/>
                  </a:lnTo>
                  <a:lnTo>
                    <a:pt x="2099" y="863"/>
                  </a:lnTo>
                  <a:lnTo>
                    <a:pt x="2096" y="863"/>
                  </a:lnTo>
                  <a:lnTo>
                    <a:pt x="2093" y="866"/>
                  </a:lnTo>
                  <a:lnTo>
                    <a:pt x="2093" y="869"/>
                  </a:lnTo>
                  <a:lnTo>
                    <a:pt x="2093" y="872"/>
                  </a:lnTo>
                  <a:lnTo>
                    <a:pt x="2093" y="872"/>
                  </a:lnTo>
                  <a:lnTo>
                    <a:pt x="2090" y="875"/>
                  </a:lnTo>
                  <a:lnTo>
                    <a:pt x="2093" y="878"/>
                  </a:lnTo>
                  <a:lnTo>
                    <a:pt x="2093" y="881"/>
                  </a:lnTo>
                  <a:lnTo>
                    <a:pt x="2093" y="881"/>
                  </a:lnTo>
                  <a:lnTo>
                    <a:pt x="2096" y="881"/>
                  </a:lnTo>
                  <a:lnTo>
                    <a:pt x="2096" y="884"/>
                  </a:lnTo>
                  <a:close/>
                  <a:moveTo>
                    <a:pt x="2020" y="744"/>
                  </a:moveTo>
                  <a:lnTo>
                    <a:pt x="2020" y="744"/>
                  </a:lnTo>
                  <a:lnTo>
                    <a:pt x="2017" y="741"/>
                  </a:lnTo>
                  <a:lnTo>
                    <a:pt x="2014" y="741"/>
                  </a:lnTo>
                  <a:lnTo>
                    <a:pt x="2011" y="738"/>
                  </a:lnTo>
                  <a:lnTo>
                    <a:pt x="2005" y="735"/>
                  </a:lnTo>
                  <a:lnTo>
                    <a:pt x="2005" y="738"/>
                  </a:lnTo>
                  <a:lnTo>
                    <a:pt x="2005" y="738"/>
                  </a:lnTo>
                  <a:lnTo>
                    <a:pt x="2005" y="738"/>
                  </a:lnTo>
                  <a:lnTo>
                    <a:pt x="2005" y="741"/>
                  </a:lnTo>
                  <a:lnTo>
                    <a:pt x="2008" y="741"/>
                  </a:lnTo>
                  <a:lnTo>
                    <a:pt x="2008" y="741"/>
                  </a:lnTo>
                  <a:lnTo>
                    <a:pt x="2008" y="744"/>
                  </a:lnTo>
                  <a:lnTo>
                    <a:pt x="2011" y="744"/>
                  </a:lnTo>
                  <a:lnTo>
                    <a:pt x="2011" y="744"/>
                  </a:lnTo>
                  <a:lnTo>
                    <a:pt x="2011" y="751"/>
                  </a:lnTo>
                  <a:lnTo>
                    <a:pt x="2014" y="751"/>
                  </a:lnTo>
                  <a:lnTo>
                    <a:pt x="2014" y="751"/>
                  </a:lnTo>
                  <a:lnTo>
                    <a:pt x="2017" y="748"/>
                  </a:lnTo>
                  <a:lnTo>
                    <a:pt x="2017" y="751"/>
                  </a:lnTo>
                  <a:lnTo>
                    <a:pt x="2020" y="751"/>
                  </a:lnTo>
                  <a:lnTo>
                    <a:pt x="2017" y="751"/>
                  </a:lnTo>
                  <a:lnTo>
                    <a:pt x="2017" y="754"/>
                  </a:lnTo>
                  <a:lnTo>
                    <a:pt x="2017" y="754"/>
                  </a:lnTo>
                  <a:lnTo>
                    <a:pt x="2020" y="754"/>
                  </a:lnTo>
                  <a:lnTo>
                    <a:pt x="2020" y="754"/>
                  </a:lnTo>
                  <a:lnTo>
                    <a:pt x="2020" y="754"/>
                  </a:lnTo>
                  <a:lnTo>
                    <a:pt x="2020" y="751"/>
                  </a:lnTo>
                  <a:lnTo>
                    <a:pt x="2020" y="751"/>
                  </a:lnTo>
                  <a:lnTo>
                    <a:pt x="2023" y="751"/>
                  </a:lnTo>
                  <a:lnTo>
                    <a:pt x="2023" y="754"/>
                  </a:lnTo>
                  <a:lnTo>
                    <a:pt x="2023" y="754"/>
                  </a:lnTo>
                  <a:lnTo>
                    <a:pt x="2026" y="754"/>
                  </a:lnTo>
                  <a:lnTo>
                    <a:pt x="2026" y="754"/>
                  </a:lnTo>
                  <a:lnTo>
                    <a:pt x="2029" y="754"/>
                  </a:lnTo>
                  <a:lnTo>
                    <a:pt x="2029" y="751"/>
                  </a:lnTo>
                  <a:lnTo>
                    <a:pt x="2029" y="751"/>
                  </a:lnTo>
                  <a:lnTo>
                    <a:pt x="2029" y="751"/>
                  </a:lnTo>
                  <a:lnTo>
                    <a:pt x="2023" y="751"/>
                  </a:lnTo>
                  <a:lnTo>
                    <a:pt x="2023" y="751"/>
                  </a:lnTo>
                  <a:lnTo>
                    <a:pt x="2020" y="748"/>
                  </a:lnTo>
                  <a:lnTo>
                    <a:pt x="2017" y="748"/>
                  </a:lnTo>
                  <a:lnTo>
                    <a:pt x="2020" y="748"/>
                  </a:lnTo>
                  <a:lnTo>
                    <a:pt x="2020" y="744"/>
                  </a:lnTo>
                  <a:close/>
                  <a:moveTo>
                    <a:pt x="2127" y="617"/>
                  </a:moveTo>
                  <a:lnTo>
                    <a:pt x="2127" y="617"/>
                  </a:lnTo>
                  <a:lnTo>
                    <a:pt x="2130" y="617"/>
                  </a:lnTo>
                  <a:lnTo>
                    <a:pt x="2133" y="614"/>
                  </a:lnTo>
                  <a:lnTo>
                    <a:pt x="2139" y="614"/>
                  </a:lnTo>
                  <a:lnTo>
                    <a:pt x="2139" y="611"/>
                  </a:lnTo>
                  <a:lnTo>
                    <a:pt x="2139" y="611"/>
                  </a:lnTo>
                  <a:lnTo>
                    <a:pt x="2139" y="608"/>
                  </a:lnTo>
                  <a:lnTo>
                    <a:pt x="2136" y="608"/>
                  </a:lnTo>
                  <a:lnTo>
                    <a:pt x="2136" y="608"/>
                  </a:lnTo>
                  <a:lnTo>
                    <a:pt x="2133" y="608"/>
                  </a:lnTo>
                  <a:lnTo>
                    <a:pt x="2133" y="611"/>
                  </a:lnTo>
                  <a:lnTo>
                    <a:pt x="2133" y="611"/>
                  </a:lnTo>
                  <a:lnTo>
                    <a:pt x="2133" y="611"/>
                  </a:lnTo>
                  <a:lnTo>
                    <a:pt x="2130" y="611"/>
                  </a:lnTo>
                  <a:lnTo>
                    <a:pt x="2127" y="611"/>
                  </a:lnTo>
                  <a:lnTo>
                    <a:pt x="2124" y="617"/>
                  </a:lnTo>
                  <a:lnTo>
                    <a:pt x="2120" y="617"/>
                  </a:lnTo>
                  <a:lnTo>
                    <a:pt x="2124" y="617"/>
                  </a:lnTo>
                  <a:lnTo>
                    <a:pt x="2127" y="617"/>
                  </a:lnTo>
                  <a:close/>
                  <a:moveTo>
                    <a:pt x="2029" y="732"/>
                  </a:moveTo>
                  <a:lnTo>
                    <a:pt x="2033" y="732"/>
                  </a:lnTo>
                  <a:lnTo>
                    <a:pt x="2033" y="735"/>
                  </a:lnTo>
                  <a:lnTo>
                    <a:pt x="2036" y="735"/>
                  </a:lnTo>
                  <a:lnTo>
                    <a:pt x="2036" y="732"/>
                  </a:lnTo>
                  <a:lnTo>
                    <a:pt x="2036" y="732"/>
                  </a:lnTo>
                  <a:lnTo>
                    <a:pt x="2036" y="732"/>
                  </a:lnTo>
                  <a:lnTo>
                    <a:pt x="2033" y="732"/>
                  </a:lnTo>
                  <a:lnTo>
                    <a:pt x="2029" y="729"/>
                  </a:lnTo>
                  <a:lnTo>
                    <a:pt x="2029" y="729"/>
                  </a:lnTo>
                  <a:lnTo>
                    <a:pt x="2029" y="729"/>
                  </a:lnTo>
                  <a:lnTo>
                    <a:pt x="2029" y="732"/>
                  </a:lnTo>
                  <a:close/>
                  <a:moveTo>
                    <a:pt x="1990" y="748"/>
                  </a:moveTo>
                  <a:lnTo>
                    <a:pt x="1990" y="751"/>
                  </a:lnTo>
                  <a:lnTo>
                    <a:pt x="1990" y="751"/>
                  </a:lnTo>
                  <a:lnTo>
                    <a:pt x="1993" y="751"/>
                  </a:lnTo>
                  <a:lnTo>
                    <a:pt x="1996" y="754"/>
                  </a:lnTo>
                  <a:lnTo>
                    <a:pt x="1996" y="754"/>
                  </a:lnTo>
                  <a:lnTo>
                    <a:pt x="1996" y="757"/>
                  </a:lnTo>
                  <a:lnTo>
                    <a:pt x="1999" y="757"/>
                  </a:lnTo>
                  <a:lnTo>
                    <a:pt x="1999" y="757"/>
                  </a:lnTo>
                  <a:lnTo>
                    <a:pt x="1999" y="754"/>
                  </a:lnTo>
                  <a:lnTo>
                    <a:pt x="2002" y="754"/>
                  </a:lnTo>
                  <a:lnTo>
                    <a:pt x="2002" y="754"/>
                  </a:lnTo>
                  <a:lnTo>
                    <a:pt x="1999" y="748"/>
                  </a:lnTo>
                  <a:lnTo>
                    <a:pt x="1999" y="748"/>
                  </a:lnTo>
                  <a:lnTo>
                    <a:pt x="1996" y="744"/>
                  </a:lnTo>
                  <a:lnTo>
                    <a:pt x="1996" y="741"/>
                  </a:lnTo>
                  <a:lnTo>
                    <a:pt x="1993" y="741"/>
                  </a:lnTo>
                  <a:lnTo>
                    <a:pt x="1993" y="741"/>
                  </a:lnTo>
                  <a:lnTo>
                    <a:pt x="1993" y="741"/>
                  </a:lnTo>
                  <a:lnTo>
                    <a:pt x="1990" y="741"/>
                  </a:lnTo>
                  <a:lnTo>
                    <a:pt x="1990" y="741"/>
                  </a:lnTo>
                  <a:lnTo>
                    <a:pt x="1990" y="744"/>
                  </a:lnTo>
                  <a:lnTo>
                    <a:pt x="1990" y="744"/>
                  </a:lnTo>
                  <a:lnTo>
                    <a:pt x="1990" y="748"/>
                  </a:lnTo>
                  <a:close/>
                  <a:moveTo>
                    <a:pt x="2120" y="629"/>
                  </a:moveTo>
                  <a:lnTo>
                    <a:pt x="2114" y="632"/>
                  </a:lnTo>
                  <a:lnTo>
                    <a:pt x="2114" y="632"/>
                  </a:lnTo>
                  <a:lnTo>
                    <a:pt x="2111" y="635"/>
                  </a:lnTo>
                  <a:lnTo>
                    <a:pt x="2111" y="638"/>
                  </a:lnTo>
                  <a:lnTo>
                    <a:pt x="2111" y="638"/>
                  </a:lnTo>
                  <a:lnTo>
                    <a:pt x="2111" y="638"/>
                  </a:lnTo>
                  <a:lnTo>
                    <a:pt x="2111" y="638"/>
                  </a:lnTo>
                  <a:lnTo>
                    <a:pt x="2111" y="641"/>
                  </a:lnTo>
                  <a:lnTo>
                    <a:pt x="2111" y="641"/>
                  </a:lnTo>
                  <a:lnTo>
                    <a:pt x="2114" y="641"/>
                  </a:lnTo>
                  <a:lnTo>
                    <a:pt x="2117" y="638"/>
                  </a:lnTo>
                  <a:lnTo>
                    <a:pt x="2120" y="638"/>
                  </a:lnTo>
                  <a:lnTo>
                    <a:pt x="2124" y="638"/>
                  </a:lnTo>
                  <a:lnTo>
                    <a:pt x="2124" y="635"/>
                  </a:lnTo>
                  <a:lnTo>
                    <a:pt x="2127" y="632"/>
                  </a:lnTo>
                  <a:lnTo>
                    <a:pt x="2127" y="632"/>
                  </a:lnTo>
                  <a:lnTo>
                    <a:pt x="2127" y="629"/>
                  </a:lnTo>
                  <a:lnTo>
                    <a:pt x="2130" y="629"/>
                  </a:lnTo>
                  <a:lnTo>
                    <a:pt x="2130" y="629"/>
                  </a:lnTo>
                  <a:lnTo>
                    <a:pt x="2133" y="626"/>
                  </a:lnTo>
                  <a:lnTo>
                    <a:pt x="2136" y="623"/>
                  </a:lnTo>
                  <a:lnTo>
                    <a:pt x="2136" y="623"/>
                  </a:lnTo>
                  <a:lnTo>
                    <a:pt x="2133" y="623"/>
                  </a:lnTo>
                  <a:lnTo>
                    <a:pt x="2133" y="620"/>
                  </a:lnTo>
                  <a:lnTo>
                    <a:pt x="2133" y="620"/>
                  </a:lnTo>
                  <a:lnTo>
                    <a:pt x="2130" y="620"/>
                  </a:lnTo>
                  <a:lnTo>
                    <a:pt x="2127" y="623"/>
                  </a:lnTo>
                  <a:lnTo>
                    <a:pt x="2127" y="623"/>
                  </a:lnTo>
                  <a:lnTo>
                    <a:pt x="2124" y="623"/>
                  </a:lnTo>
                  <a:lnTo>
                    <a:pt x="2124" y="623"/>
                  </a:lnTo>
                  <a:lnTo>
                    <a:pt x="2127" y="626"/>
                  </a:lnTo>
                  <a:lnTo>
                    <a:pt x="2127" y="626"/>
                  </a:lnTo>
                  <a:lnTo>
                    <a:pt x="2124" y="626"/>
                  </a:lnTo>
                  <a:lnTo>
                    <a:pt x="2124" y="626"/>
                  </a:lnTo>
                  <a:lnTo>
                    <a:pt x="2120" y="629"/>
                  </a:lnTo>
                  <a:lnTo>
                    <a:pt x="2120" y="629"/>
                  </a:lnTo>
                  <a:close/>
                  <a:moveTo>
                    <a:pt x="2272" y="301"/>
                  </a:moveTo>
                  <a:lnTo>
                    <a:pt x="2275" y="301"/>
                  </a:lnTo>
                  <a:lnTo>
                    <a:pt x="2278" y="298"/>
                  </a:lnTo>
                  <a:lnTo>
                    <a:pt x="2275" y="298"/>
                  </a:lnTo>
                  <a:lnTo>
                    <a:pt x="2272" y="298"/>
                  </a:lnTo>
                  <a:lnTo>
                    <a:pt x="2266" y="295"/>
                  </a:lnTo>
                  <a:lnTo>
                    <a:pt x="2263" y="295"/>
                  </a:lnTo>
                  <a:lnTo>
                    <a:pt x="2260" y="295"/>
                  </a:lnTo>
                  <a:lnTo>
                    <a:pt x="2257" y="298"/>
                  </a:lnTo>
                  <a:lnTo>
                    <a:pt x="2254" y="298"/>
                  </a:lnTo>
                  <a:lnTo>
                    <a:pt x="2254" y="301"/>
                  </a:lnTo>
                  <a:lnTo>
                    <a:pt x="2257" y="301"/>
                  </a:lnTo>
                  <a:lnTo>
                    <a:pt x="2266" y="304"/>
                  </a:lnTo>
                  <a:lnTo>
                    <a:pt x="2272" y="301"/>
                  </a:lnTo>
                  <a:close/>
                  <a:moveTo>
                    <a:pt x="3622" y="1012"/>
                  </a:moveTo>
                  <a:lnTo>
                    <a:pt x="3625" y="1012"/>
                  </a:lnTo>
                  <a:lnTo>
                    <a:pt x="3628" y="1009"/>
                  </a:lnTo>
                  <a:lnTo>
                    <a:pt x="3625" y="1009"/>
                  </a:lnTo>
                  <a:lnTo>
                    <a:pt x="3622" y="1009"/>
                  </a:lnTo>
                  <a:lnTo>
                    <a:pt x="3622" y="1009"/>
                  </a:lnTo>
                  <a:lnTo>
                    <a:pt x="3619" y="1009"/>
                  </a:lnTo>
                  <a:lnTo>
                    <a:pt x="3619" y="1009"/>
                  </a:lnTo>
                  <a:lnTo>
                    <a:pt x="3619" y="1009"/>
                  </a:lnTo>
                  <a:lnTo>
                    <a:pt x="3619" y="1009"/>
                  </a:lnTo>
                  <a:lnTo>
                    <a:pt x="3619" y="1009"/>
                  </a:lnTo>
                  <a:lnTo>
                    <a:pt x="3619" y="1012"/>
                  </a:lnTo>
                  <a:lnTo>
                    <a:pt x="3622" y="1012"/>
                  </a:lnTo>
                  <a:close/>
                  <a:moveTo>
                    <a:pt x="3619" y="1030"/>
                  </a:moveTo>
                  <a:lnTo>
                    <a:pt x="3619" y="1030"/>
                  </a:lnTo>
                  <a:lnTo>
                    <a:pt x="3619" y="1030"/>
                  </a:lnTo>
                  <a:lnTo>
                    <a:pt x="3619" y="1027"/>
                  </a:lnTo>
                  <a:lnTo>
                    <a:pt x="3619" y="1027"/>
                  </a:lnTo>
                  <a:lnTo>
                    <a:pt x="3619" y="1027"/>
                  </a:lnTo>
                  <a:lnTo>
                    <a:pt x="3616" y="1030"/>
                  </a:lnTo>
                  <a:lnTo>
                    <a:pt x="3616" y="1030"/>
                  </a:lnTo>
                  <a:lnTo>
                    <a:pt x="3619" y="1030"/>
                  </a:lnTo>
                  <a:close/>
                  <a:moveTo>
                    <a:pt x="3619" y="1024"/>
                  </a:moveTo>
                  <a:lnTo>
                    <a:pt x="3622" y="1024"/>
                  </a:lnTo>
                  <a:lnTo>
                    <a:pt x="3622" y="1024"/>
                  </a:lnTo>
                  <a:lnTo>
                    <a:pt x="3622" y="1024"/>
                  </a:lnTo>
                  <a:lnTo>
                    <a:pt x="3622" y="1024"/>
                  </a:lnTo>
                  <a:lnTo>
                    <a:pt x="3622" y="1024"/>
                  </a:lnTo>
                  <a:lnTo>
                    <a:pt x="3622" y="1018"/>
                  </a:lnTo>
                  <a:lnTo>
                    <a:pt x="3622" y="1018"/>
                  </a:lnTo>
                  <a:lnTo>
                    <a:pt x="3619" y="1018"/>
                  </a:lnTo>
                  <a:lnTo>
                    <a:pt x="3619" y="1021"/>
                  </a:lnTo>
                  <a:lnTo>
                    <a:pt x="3619" y="1021"/>
                  </a:lnTo>
                  <a:lnTo>
                    <a:pt x="3619" y="1024"/>
                  </a:lnTo>
                  <a:close/>
                  <a:moveTo>
                    <a:pt x="3589" y="565"/>
                  </a:moveTo>
                  <a:lnTo>
                    <a:pt x="3595" y="562"/>
                  </a:lnTo>
                  <a:lnTo>
                    <a:pt x="3601" y="562"/>
                  </a:lnTo>
                  <a:lnTo>
                    <a:pt x="3607" y="559"/>
                  </a:lnTo>
                  <a:lnTo>
                    <a:pt x="3607" y="556"/>
                  </a:lnTo>
                  <a:lnTo>
                    <a:pt x="3607" y="553"/>
                  </a:lnTo>
                  <a:lnTo>
                    <a:pt x="3601" y="556"/>
                  </a:lnTo>
                  <a:lnTo>
                    <a:pt x="3598" y="559"/>
                  </a:lnTo>
                  <a:lnTo>
                    <a:pt x="3589" y="565"/>
                  </a:lnTo>
                  <a:lnTo>
                    <a:pt x="3586" y="565"/>
                  </a:lnTo>
                  <a:lnTo>
                    <a:pt x="3586" y="568"/>
                  </a:lnTo>
                  <a:lnTo>
                    <a:pt x="3589" y="565"/>
                  </a:lnTo>
                  <a:close/>
                  <a:moveTo>
                    <a:pt x="3564" y="1118"/>
                  </a:moveTo>
                  <a:lnTo>
                    <a:pt x="3567" y="1118"/>
                  </a:lnTo>
                  <a:lnTo>
                    <a:pt x="3567" y="1118"/>
                  </a:lnTo>
                  <a:lnTo>
                    <a:pt x="3567" y="1115"/>
                  </a:lnTo>
                  <a:lnTo>
                    <a:pt x="3564" y="1115"/>
                  </a:lnTo>
                  <a:lnTo>
                    <a:pt x="3561" y="1115"/>
                  </a:lnTo>
                  <a:lnTo>
                    <a:pt x="3561" y="1115"/>
                  </a:lnTo>
                  <a:lnTo>
                    <a:pt x="3561" y="1115"/>
                  </a:lnTo>
                  <a:lnTo>
                    <a:pt x="3564" y="1118"/>
                  </a:lnTo>
                  <a:lnTo>
                    <a:pt x="3564" y="1118"/>
                  </a:lnTo>
                  <a:close/>
                  <a:moveTo>
                    <a:pt x="3634" y="878"/>
                  </a:moveTo>
                  <a:lnTo>
                    <a:pt x="3631" y="878"/>
                  </a:lnTo>
                  <a:lnTo>
                    <a:pt x="3631" y="878"/>
                  </a:lnTo>
                  <a:lnTo>
                    <a:pt x="3631" y="878"/>
                  </a:lnTo>
                  <a:lnTo>
                    <a:pt x="3631" y="878"/>
                  </a:lnTo>
                  <a:lnTo>
                    <a:pt x="3634" y="881"/>
                  </a:lnTo>
                  <a:lnTo>
                    <a:pt x="3634" y="881"/>
                  </a:lnTo>
                  <a:lnTo>
                    <a:pt x="3637" y="881"/>
                  </a:lnTo>
                  <a:lnTo>
                    <a:pt x="3637" y="881"/>
                  </a:lnTo>
                  <a:lnTo>
                    <a:pt x="3637" y="878"/>
                  </a:lnTo>
                  <a:lnTo>
                    <a:pt x="3634" y="878"/>
                  </a:lnTo>
                  <a:lnTo>
                    <a:pt x="3634" y="878"/>
                  </a:lnTo>
                  <a:close/>
                  <a:moveTo>
                    <a:pt x="3622" y="872"/>
                  </a:moveTo>
                  <a:lnTo>
                    <a:pt x="3625" y="872"/>
                  </a:lnTo>
                  <a:lnTo>
                    <a:pt x="3625" y="872"/>
                  </a:lnTo>
                  <a:lnTo>
                    <a:pt x="3628" y="872"/>
                  </a:lnTo>
                  <a:lnTo>
                    <a:pt x="3625" y="872"/>
                  </a:lnTo>
                  <a:lnTo>
                    <a:pt x="3625" y="869"/>
                  </a:lnTo>
                  <a:lnTo>
                    <a:pt x="3625" y="869"/>
                  </a:lnTo>
                  <a:lnTo>
                    <a:pt x="3622" y="869"/>
                  </a:lnTo>
                  <a:lnTo>
                    <a:pt x="3619" y="869"/>
                  </a:lnTo>
                  <a:lnTo>
                    <a:pt x="3622" y="872"/>
                  </a:lnTo>
                  <a:lnTo>
                    <a:pt x="3622" y="872"/>
                  </a:lnTo>
                  <a:close/>
                  <a:moveTo>
                    <a:pt x="3567" y="1170"/>
                  </a:moveTo>
                  <a:lnTo>
                    <a:pt x="3567" y="1170"/>
                  </a:lnTo>
                  <a:lnTo>
                    <a:pt x="3567" y="1170"/>
                  </a:lnTo>
                  <a:lnTo>
                    <a:pt x="3564" y="1170"/>
                  </a:lnTo>
                  <a:lnTo>
                    <a:pt x="3561" y="1173"/>
                  </a:lnTo>
                  <a:lnTo>
                    <a:pt x="3561" y="1173"/>
                  </a:lnTo>
                  <a:lnTo>
                    <a:pt x="3558" y="1176"/>
                  </a:lnTo>
                  <a:lnTo>
                    <a:pt x="3558" y="1179"/>
                  </a:lnTo>
                  <a:lnTo>
                    <a:pt x="3561" y="1176"/>
                  </a:lnTo>
                  <a:lnTo>
                    <a:pt x="3561" y="1179"/>
                  </a:lnTo>
                  <a:lnTo>
                    <a:pt x="3564" y="1179"/>
                  </a:lnTo>
                  <a:lnTo>
                    <a:pt x="3574" y="1176"/>
                  </a:lnTo>
                  <a:lnTo>
                    <a:pt x="3570" y="1176"/>
                  </a:lnTo>
                  <a:lnTo>
                    <a:pt x="3570" y="1179"/>
                  </a:lnTo>
                  <a:lnTo>
                    <a:pt x="3567" y="1179"/>
                  </a:lnTo>
                  <a:lnTo>
                    <a:pt x="3567" y="1179"/>
                  </a:lnTo>
                  <a:lnTo>
                    <a:pt x="3564" y="1182"/>
                  </a:lnTo>
                  <a:lnTo>
                    <a:pt x="3564" y="1182"/>
                  </a:lnTo>
                  <a:lnTo>
                    <a:pt x="3564" y="1182"/>
                  </a:lnTo>
                  <a:lnTo>
                    <a:pt x="3567" y="1182"/>
                  </a:lnTo>
                  <a:lnTo>
                    <a:pt x="3574" y="1182"/>
                  </a:lnTo>
                  <a:lnTo>
                    <a:pt x="3577" y="1182"/>
                  </a:lnTo>
                  <a:lnTo>
                    <a:pt x="3577" y="1182"/>
                  </a:lnTo>
                  <a:lnTo>
                    <a:pt x="3570" y="1182"/>
                  </a:lnTo>
                  <a:lnTo>
                    <a:pt x="3570" y="1185"/>
                  </a:lnTo>
                  <a:lnTo>
                    <a:pt x="3570" y="1188"/>
                  </a:lnTo>
                  <a:lnTo>
                    <a:pt x="3577" y="1185"/>
                  </a:lnTo>
                  <a:lnTo>
                    <a:pt x="3577" y="1185"/>
                  </a:lnTo>
                  <a:lnTo>
                    <a:pt x="3580" y="1185"/>
                  </a:lnTo>
                  <a:lnTo>
                    <a:pt x="3580" y="1185"/>
                  </a:lnTo>
                  <a:lnTo>
                    <a:pt x="3580" y="1185"/>
                  </a:lnTo>
                  <a:lnTo>
                    <a:pt x="3592" y="1185"/>
                  </a:lnTo>
                  <a:lnTo>
                    <a:pt x="3592" y="1182"/>
                  </a:lnTo>
                  <a:lnTo>
                    <a:pt x="3595" y="1182"/>
                  </a:lnTo>
                  <a:lnTo>
                    <a:pt x="3598" y="1179"/>
                  </a:lnTo>
                  <a:lnTo>
                    <a:pt x="3598" y="1179"/>
                  </a:lnTo>
                  <a:lnTo>
                    <a:pt x="3601" y="1179"/>
                  </a:lnTo>
                  <a:lnTo>
                    <a:pt x="3601" y="1179"/>
                  </a:lnTo>
                  <a:lnTo>
                    <a:pt x="3601" y="1176"/>
                  </a:lnTo>
                  <a:lnTo>
                    <a:pt x="3601" y="1176"/>
                  </a:lnTo>
                  <a:lnTo>
                    <a:pt x="3598" y="1176"/>
                  </a:lnTo>
                  <a:lnTo>
                    <a:pt x="3601" y="1176"/>
                  </a:lnTo>
                  <a:lnTo>
                    <a:pt x="3601" y="1176"/>
                  </a:lnTo>
                  <a:lnTo>
                    <a:pt x="3604" y="1176"/>
                  </a:lnTo>
                  <a:lnTo>
                    <a:pt x="3604" y="1176"/>
                  </a:lnTo>
                  <a:lnTo>
                    <a:pt x="3607" y="1176"/>
                  </a:lnTo>
                  <a:lnTo>
                    <a:pt x="3610" y="1176"/>
                  </a:lnTo>
                  <a:lnTo>
                    <a:pt x="3610" y="1173"/>
                  </a:lnTo>
                  <a:lnTo>
                    <a:pt x="3610" y="1173"/>
                  </a:lnTo>
                  <a:lnTo>
                    <a:pt x="3616" y="1173"/>
                  </a:lnTo>
                  <a:lnTo>
                    <a:pt x="3616" y="1173"/>
                  </a:lnTo>
                  <a:lnTo>
                    <a:pt x="3616" y="1173"/>
                  </a:lnTo>
                  <a:lnTo>
                    <a:pt x="3616" y="1170"/>
                  </a:lnTo>
                  <a:lnTo>
                    <a:pt x="3619" y="1170"/>
                  </a:lnTo>
                  <a:lnTo>
                    <a:pt x="3619" y="1170"/>
                  </a:lnTo>
                  <a:lnTo>
                    <a:pt x="3625" y="1167"/>
                  </a:lnTo>
                  <a:lnTo>
                    <a:pt x="3628" y="1167"/>
                  </a:lnTo>
                  <a:lnTo>
                    <a:pt x="3628" y="1167"/>
                  </a:lnTo>
                  <a:lnTo>
                    <a:pt x="3628" y="1164"/>
                  </a:lnTo>
                  <a:lnTo>
                    <a:pt x="3631" y="1167"/>
                  </a:lnTo>
                  <a:lnTo>
                    <a:pt x="3631" y="1167"/>
                  </a:lnTo>
                  <a:lnTo>
                    <a:pt x="3631" y="1167"/>
                  </a:lnTo>
                  <a:lnTo>
                    <a:pt x="3634" y="1167"/>
                  </a:lnTo>
                  <a:lnTo>
                    <a:pt x="3634" y="1167"/>
                  </a:lnTo>
                  <a:lnTo>
                    <a:pt x="3637" y="1167"/>
                  </a:lnTo>
                  <a:lnTo>
                    <a:pt x="3640" y="1167"/>
                  </a:lnTo>
                  <a:lnTo>
                    <a:pt x="3643" y="1167"/>
                  </a:lnTo>
                  <a:lnTo>
                    <a:pt x="3640" y="1164"/>
                  </a:lnTo>
                  <a:lnTo>
                    <a:pt x="3640" y="1161"/>
                  </a:lnTo>
                  <a:lnTo>
                    <a:pt x="3643" y="1161"/>
                  </a:lnTo>
                  <a:lnTo>
                    <a:pt x="3646" y="1158"/>
                  </a:lnTo>
                  <a:lnTo>
                    <a:pt x="3646" y="1155"/>
                  </a:lnTo>
                  <a:lnTo>
                    <a:pt x="3646" y="1152"/>
                  </a:lnTo>
                  <a:lnTo>
                    <a:pt x="3646" y="1149"/>
                  </a:lnTo>
                  <a:lnTo>
                    <a:pt x="3649" y="1149"/>
                  </a:lnTo>
                  <a:lnTo>
                    <a:pt x="3649" y="1146"/>
                  </a:lnTo>
                  <a:lnTo>
                    <a:pt x="3649" y="1142"/>
                  </a:lnTo>
                  <a:lnTo>
                    <a:pt x="3649" y="1139"/>
                  </a:lnTo>
                  <a:lnTo>
                    <a:pt x="3646" y="1136"/>
                  </a:lnTo>
                  <a:lnTo>
                    <a:pt x="3646" y="1133"/>
                  </a:lnTo>
                  <a:lnTo>
                    <a:pt x="3646" y="1133"/>
                  </a:lnTo>
                  <a:lnTo>
                    <a:pt x="3646" y="1130"/>
                  </a:lnTo>
                  <a:lnTo>
                    <a:pt x="3646" y="1130"/>
                  </a:lnTo>
                  <a:lnTo>
                    <a:pt x="3646" y="1127"/>
                  </a:lnTo>
                  <a:lnTo>
                    <a:pt x="3646" y="1127"/>
                  </a:lnTo>
                  <a:lnTo>
                    <a:pt x="3643" y="1124"/>
                  </a:lnTo>
                  <a:lnTo>
                    <a:pt x="3643" y="1121"/>
                  </a:lnTo>
                  <a:lnTo>
                    <a:pt x="3643" y="1118"/>
                  </a:lnTo>
                  <a:lnTo>
                    <a:pt x="3643" y="1118"/>
                  </a:lnTo>
                  <a:lnTo>
                    <a:pt x="3643" y="1115"/>
                  </a:lnTo>
                  <a:lnTo>
                    <a:pt x="3643" y="1115"/>
                  </a:lnTo>
                  <a:lnTo>
                    <a:pt x="3643" y="1115"/>
                  </a:lnTo>
                  <a:lnTo>
                    <a:pt x="3646" y="1115"/>
                  </a:lnTo>
                  <a:lnTo>
                    <a:pt x="3646" y="1115"/>
                  </a:lnTo>
                  <a:lnTo>
                    <a:pt x="3646" y="1112"/>
                  </a:lnTo>
                  <a:lnTo>
                    <a:pt x="3646" y="1115"/>
                  </a:lnTo>
                  <a:lnTo>
                    <a:pt x="3649" y="1115"/>
                  </a:lnTo>
                  <a:lnTo>
                    <a:pt x="3649" y="1112"/>
                  </a:lnTo>
                  <a:lnTo>
                    <a:pt x="3652" y="1112"/>
                  </a:lnTo>
                  <a:lnTo>
                    <a:pt x="3652" y="1109"/>
                  </a:lnTo>
                  <a:lnTo>
                    <a:pt x="3652" y="1109"/>
                  </a:lnTo>
                  <a:lnTo>
                    <a:pt x="3655" y="1109"/>
                  </a:lnTo>
                  <a:lnTo>
                    <a:pt x="3658" y="1109"/>
                  </a:lnTo>
                  <a:lnTo>
                    <a:pt x="3658" y="1106"/>
                  </a:lnTo>
                  <a:lnTo>
                    <a:pt x="3658" y="1106"/>
                  </a:lnTo>
                  <a:lnTo>
                    <a:pt x="3655" y="1106"/>
                  </a:lnTo>
                  <a:lnTo>
                    <a:pt x="3658" y="1103"/>
                  </a:lnTo>
                  <a:lnTo>
                    <a:pt x="3655" y="1100"/>
                  </a:lnTo>
                  <a:lnTo>
                    <a:pt x="3658" y="1100"/>
                  </a:lnTo>
                  <a:lnTo>
                    <a:pt x="3658" y="1100"/>
                  </a:lnTo>
                  <a:lnTo>
                    <a:pt x="3658" y="1103"/>
                  </a:lnTo>
                  <a:lnTo>
                    <a:pt x="3662" y="1103"/>
                  </a:lnTo>
                  <a:lnTo>
                    <a:pt x="3662" y="1103"/>
                  </a:lnTo>
                  <a:lnTo>
                    <a:pt x="3662" y="1100"/>
                  </a:lnTo>
                  <a:lnTo>
                    <a:pt x="3658" y="1097"/>
                  </a:lnTo>
                  <a:lnTo>
                    <a:pt x="3658" y="1097"/>
                  </a:lnTo>
                  <a:lnTo>
                    <a:pt x="3655" y="1097"/>
                  </a:lnTo>
                  <a:lnTo>
                    <a:pt x="3652" y="1097"/>
                  </a:lnTo>
                  <a:lnTo>
                    <a:pt x="3652" y="1097"/>
                  </a:lnTo>
                  <a:lnTo>
                    <a:pt x="3652" y="1097"/>
                  </a:lnTo>
                  <a:lnTo>
                    <a:pt x="3655" y="1094"/>
                  </a:lnTo>
                  <a:lnTo>
                    <a:pt x="3655" y="1094"/>
                  </a:lnTo>
                  <a:lnTo>
                    <a:pt x="3655" y="1094"/>
                  </a:lnTo>
                  <a:lnTo>
                    <a:pt x="3652" y="1091"/>
                  </a:lnTo>
                  <a:lnTo>
                    <a:pt x="3649" y="1085"/>
                  </a:lnTo>
                  <a:lnTo>
                    <a:pt x="3649" y="1082"/>
                  </a:lnTo>
                  <a:lnTo>
                    <a:pt x="3646" y="1082"/>
                  </a:lnTo>
                  <a:lnTo>
                    <a:pt x="3643" y="1082"/>
                  </a:lnTo>
                  <a:lnTo>
                    <a:pt x="3640" y="1079"/>
                  </a:lnTo>
                  <a:lnTo>
                    <a:pt x="3640" y="1079"/>
                  </a:lnTo>
                  <a:lnTo>
                    <a:pt x="3634" y="1082"/>
                  </a:lnTo>
                  <a:lnTo>
                    <a:pt x="3631" y="1082"/>
                  </a:lnTo>
                  <a:lnTo>
                    <a:pt x="3631" y="1082"/>
                  </a:lnTo>
                  <a:lnTo>
                    <a:pt x="3631" y="1082"/>
                  </a:lnTo>
                  <a:lnTo>
                    <a:pt x="3628" y="1085"/>
                  </a:lnTo>
                  <a:lnTo>
                    <a:pt x="3625" y="1085"/>
                  </a:lnTo>
                  <a:lnTo>
                    <a:pt x="3625" y="1085"/>
                  </a:lnTo>
                  <a:lnTo>
                    <a:pt x="3625" y="1085"/>
                  </a:lnTo>
                  <a:lnTo>
                    <a:pt x="3625" y="1082"/>
                  </a:lnTo>
                  <a:lnTo>
                    <a:pt x="3628" y="1082"/>
                  </a:lnTo>
                  <a:lnTo>
                    <a:pt x="3628" y="1082"/>
                  </a:lnTo>
                  <a:lnTo>
                    <a:pt x="3628" y="1079"/>
                  </a:lnTo>
                  <a:lnTo>
                    <a:pt x="3625" y="1079"/>
                  </a:lnTo>
                  <a:lnTo>
                    <a:pt x="3622" y="1076"/>
                  </a:lnTo>
                  <a:lnTo>
                    <a:pt x="3622" y="1076"/>
                  </a:lnTo>
                  <a:lnTo>
                    <a:pt x="3622" y="1076"/>
                  </a:lnTo>
                  <a:lnTo>
                    <a:pt x="3622" y="1079"/>
                  </a:lnTo>
                  <a:lnTo>
                    <a:pt x="3619" y="1079"/>
                  </a:lnTo>
                  <a:lnTo>
                    <a:pt x="3619" y="1079"/>
                  </a:lnTo>
                  <a:lnTo>
                    <a:pt x="3616" y="1082"/>
                  </a:lnTo>
                  <a:lnTo>
                    <a:pt x="3619" y="1082"/>
                  </a:lnTo>
                  <a:lnTo>
                    <a:pt x="3619" y="1085"/>
                  </a:lnTo>
                  <a:lnTo>
                    <a:pt x="3619" y="1085"/>
                  </a:lnTo>
                  <a:lnTo>
                    <a:pt x="3616" y="1088"/>
                  </a:lnTo>
                  <a:lnTo>
                    <a:pt x="3616" y="1088"/>
                  </a:lnTo>
                  <a:lnTo>
                    <a:pt x="3616" y="1088"/>
                  </a:lnTo>
                  <a:lnTo>
                    <a:pt x="3616" y="1085"/>
                  </a:lnTo>
                  <a:lnTo>
                    <a:pt x="3616" y="1085"/>
                  </a:lnTo>
                  <a:lnTo>
                    <a:pt x="3616" y="1085"/>
                  </a:lnTo>
                  <a:lnTo>
                    <a:pt x="3616" y="1082"/>
                  </a:lnTo>
                  <a:lnTo>
                    <a:pt x="3616" y="1082"/>
                  </a:lnTo>
                  <a:lnTo>
                    <a:pt x="3616" y="1079"/>
                  </a:lnTo>
                  <a:lnTo>
                    <a:pt x="3616" y="1079"/>
                  </a:lnTo>
                  <a:lnTo>
                    <a:pt x="3613" y="1079"/>
                  </a:lnTo>
                  <a:lnTo>
                    <a:pt x="3613" y="1082"/>
                  </a:lnTo>
                  <a:lnTo>
                    <a:pt x="3613" y="1082"/>
                  </a:lnTo>
                  <a:lnTo>
                    <a:pt x="3610" y="1082"/>
                  </a:lnTo>
                  <a:lnTo>
                    <a:pt x="3607" y="1082"/>
                  </a:lnTo>
                  <a:lnTo>
                    <a:pt x="3604" y="1082"/>
                  </a:lnTo>
                  <a:lnTo>
                    <a:pt x="3601" y="1082"/>
                  </a:lnTo>
                  <a:lnTo>
                    <a:pt x="3601" y="1085"/>
                  </a:lnTo>
                  <a:lnTo>
                    <a:pt x="3601" y="1085"/>
                  </a:lnTo>
                  <a:lnTo>
                    <a:pt x="3601" y="1088"/>
                  </a:lnTo>
                  <a:lnTo>
                    <a:pt x="3598" y="1088"/>
                  </a:lnTo>
                  <a:lnTo>
                    <a:pt x="3601" y="1091"/>
                  </a:lnTo>
                  <a:lnTo>
                    <a:pt x="3598" y="1091"/>
                  </a:lnTo>
                  <a:lnTo>
                    <a:pt x="3598" y="1094"/>
                  </a:lnTo>
                  <a:lnTo>
                    <a:pt x="3598" y="1094"/>
                  </a:lnTo>
                  <a:lnTo>
                    <a:pt x="3595" y="1094"/>
                  </a:lnTo>
                  <a:lnTo>
                    <a:pt x="3592" y="1094"/>
                  </a:lnTo>
                  <a:lnTo>
                    <a:pt x="3592" y="1097"/>
                  </a:lnTo>
                  <a:lnTo>
                    <a:pt x="3598" y="1097"/>
                  </a:lnTo>
                  <a:lnTo>
                    <a:pt x="3604" y="1097"/>
                  </a:lnTo>
                  <a:lnTo>
                    <a:pt x="3604" y="1100"/>
                  </a:lnTo>
                  <a:lnTo>
                    <a:pt x="3604" y="1100"/>
                  </a:lnTo>
                  <a:lnTo>
                    <a:pt x="3601" y="1103"/>
                  </a:lnTo>
                  <a:lnTo>
                    <a:pt x="3598" y="1103"/>
                  </a:lnTo>
                  <a:lnTo>
                    <a:pt x="3598" y="1103"/>
                  </a:lnTo>
                  <a:lnTo>
                    <a:pt x="3595" y="1103"/>
                  </a:lnTo>
                  <a:lnTo>
                    <a:pt x="3595" y="1106"/>
                  </a:lnTo>
                  <a:lnTo>
                    <a:pt x="3595" y="1106"/>
                  </a:lnTo>
                  <a:lnTo>
                    <a:pt x="3595" y="1109"/>
                  </a:lnTo>
                  <a:lnTo>
                    <a:pt x="3595" y="1109"/>
                  </a:lnTo>
                  <a:lnTo>
                    <a:pt x="3592" y="1109"/>
                  </a:lnTo>
                  <a:lnTo>
                    <a:pt x="3586" y="1109"/>
                  </a:lnTo>
                  <a:lnTo>
                    <a:pt x="3586" y="1109"/>
                  </a:lnTo>
                  <a:lnTo>
                    <a:pt x="3586" y="1109"/>
                  </a:lnTo>
                  <a:lnTo>
                    <a:pt x="3583" y="1109"/>
                  </a:lnTo>
                  <a:lnTo>
                    <a:pt x="3580" y="1106"/>
                  </a:lnTo>
                  <a:lnTo>
                    <a:pt x="3574" y="1106"/>
                  </a:lnTo>
                  <a:lnTo>
                    <a:pt x="3570" y="1106"/>
                  </a:lnTo>
                  <a:lnTo>
                    <a:pt x="3570" y="1109"/>
                  </a:lnTo>
                  <a:lnTo>
                    <a:pt x="3567" y="1109"/>
                  </a:lnTo>
                  <a:lnTo>
                    <a:pt x="3564" y="1109"/>
                  </a:lnTo>
                  <a:lnTo>
                    <a:pt x="3564" y="1109"/>
                  </a:lnTo>
                  <a:lnTo>
                    <a:pt x="3564" y="1109"/>
                  </a:lnTo>
                  <a:lnTo>
                    <a:pt x="3564" y="1112"/>
                  </a:lnTo>
                  <a:lnTo>
                    <a:pt x="3567" y="1109"/>
                  </a:lnTo>
                  <a:lnTo>
                    <a:pt x="3567" y="1112"/>
                  </a:lnTo>
                  <a:lnTo>
                    <a:pt x="3567" y="1115"/>
                  </a:lnTo>
                  <a:lnTo>
                    <a:pt x="3567" y="1112"/>
                  </a:lnTo>
                  <a:lnTo>
                    <a:pt x="3567" y="1115"/>
                  </a:lnTo>
                  <a:lnTo>
                    <a:pt x="3567" y="1115"/>
                  </a:lnTo>
                  <a:lnTo>
                    <a:pt x="3567" y="1118"/>
                  </a:lnTo>
                  <a:lnTo>
                    <a:pt x="3567" y="1121"/>
                  </a:lnTo>
                  <a:lnTo>
                    <a:pt x="3570" y="1118"/>
                  </a:lnTo>
                  <a:lnTo>
                    <a:pt x="3574" y="1118"/>
                  </a:lnTo>
                  <a:lnTo>
                    <a:pt x="3574" y="1121"/>
                  </a:lnTo>
                  <a:lnTo>
                    <a:pt x="3574" y="1121"/>
                  </a:lnTo>
                  <a:lnTo>
                    <a:pt x="3570" y="1121"/>
                  </a:lnTo>
                  <a:lnTo>
                    <a:pt x="3567" y="1124"/>
                  </a:lnTo>
                  <a:lnTo>
                    <a:pt x="3567" y="1124"/>
                  </a:lnTo>
                  <a:lnTo>
                    <a:pt x="3567" y="1124"/>
                  </a:lnTo>
                  <a:lnTo>
                    <a:pt x="3567" y="1127"/>
                  </a:lnTo>
                  <a:lnTo>
                    <a:pt x="3570" y="1127"/>
                  </a:lnTo>
                  <a:lnTo>
                    <a:pt x="3567" y="1127"/>
                  </a:lnTo>
                  <a:lnTo>
                    <a:pt x="3564" y="1127"/>
                  </a:lnTo>
                  <a:lnTo>
                    <a:pt x="3564" y="1127"/>
                  </a:lnTo>
                  <a:lnTo>
                    <a:pt x="3564" y="1127"/>
                  </a:lnTo>
                  <a:lnTo>
                    <a:pt x="3564" y="1130"/>
                  </a:lnTo>
                  <a:lnTo>
                    <a:pt x="3564" y="1130"/>
                  </a:lnTo>
                  <a:lnTo>
                    <a:pt x="3564" y="1130"/>
                  </a:lnTo>
                  <a:lnTo>
                    <a:pt x="3564" y="1133"/>
                  </a:lnTo>
                  <a:lnTo>
                    <a:pt x="3564" y="1133"/>
                  </a:lnTo>
                  <a:lnTo>
                    <a:pt x="3567" y="1133"/>
                  </a:lnTo>
                  <a:lnTo>
                    <a:pt x="3570" y="1133"/>
                  </a:lnTo>
                  <a:lnTo>
                    <a:pt x="3567" y="1133"/>
                  </a:lnTo>
                  <a:lnTo>
                    <a:pt x="3570" y="1136"/>
                  </a:lnTo>
                  <a:lnTo>
                    <a:pt x="3570" y="1136"/>
                  </a:lnTo>
                  <a:lnTo>
                    <a:pt x="3570" y="1133"/>
                  </a:lnTo>
                  <a:lnTo>
                    <a:pt x="3574" y="1133"/>
                  </a:lnTo>
                  <a:lnTo>
                    <a:pt x="3574" y="1136"/>
                  </a:lnTo>
                  <a:lnTo>
                    <a:pt x="3574" y="1136"/>
                  </a:lnTo>
                  <a:lnTo>
                    <a:pt x="3574" y="1136"/>
                  </a:lnTo>
                  <a:lnTo>
                    <a:pt x="3577" y="1136"/>
                  </a:lnTo>
                  <a:lnTo>
                    <a:pt x="3577" y="1136"/>
                  </a:lnTo>
                  <a:lnTo>
                    <a:pt x="3583" y="1136"/>
                  </a:lnTo>
                  <a:lnTo>
                    <a:pt x="3586" y="1136"/>
                  </a:lnTo>
                  <a:lnTo>
                    <a:pt x="3589" y="1139"/>
                  </a:lnTo>
                  <a:lnTo>
                    <a:pt x="3586" y="1139"/>
                  </a:lnTo>
                  <a:lnTo>
                    <a:pt x="3586" y="1139"/>
                  </a:lnTo>
                  <a:lnTo>
                    <a:pt x="3586" y="1139"/>
                  </a:lnTo>
                  <a:lnTo>
                    <a:pt x="3583" y="1139"/>
                  </a:lnTo>
                  <a:lnTo>
                    <a:pt x="3583" y="1139"/>
                  </a:lnTo>
                  <a:lnTo>
                    <a:pt x="3580" y="1142"/>
                  </a:lnTo>
                  <a:lnTo>
                    <a:pt x="3577" y="1146"/>
                  </a:lnTo>
                  <a:lnTo>
                    <a:pt x="3577" y="1146"/>
                  </a:lnTo>
                  <a:lnTo>
                    <a:pt x="3580" y="1149"/>
                  </a:lnTo>
                  <a:lnTo>
                    <a:pt x="3577" y="1149"/>
                  </a:lnTo>
                  <a:lnTo>
                    <a:pt x="3577" y="1152"/>
                  </a:lnTo>
                  <a:lnTo>
                    <a:pt x="3570" y="1155"/>
                  </a:lnTo>
                  <a:lnTo>
                    <a:pt x="3567" y="1158"/>
                  </a:lnTo>
                  <a:lnTo>
                    <a:pt x="3570" y="1155"/>
                  </a:lnTo>
                  <a:lnTo>
                    <a:pt x="3574" y="1155"/>
                  </a:lnTo>
                  <a:lnTo>
                    <a:pt x="3574" y="1155"/>
                  </a:lnTo>
                  <a:lnTo>
                    <a:pt x="3574" y="1155"/>
                  </a:lnTo>
                  <a:lnTo>
                    <a:pt x="3577" y="1155"/>
                  </a:lnTo>
                  <a:lnTo>
                    <a:pt x="3580" y="1155"/>
                  </a:lnTo>
                  <a:lnTo>
                    <a:pt x="3583" y="1155"/>
                  </a:lnTo>
                  <a:lnTo>
                    <a:pt x="3586" y="1155"/>
                  </a:lnTo>
                  <a:lnTo>
                    <a:pt x="3586" y="1152"/>
                  </a:lnTo>
                  <a:lnTo>
                    <a:pt x="3589" y="1152"/>
                  </a:lnTo>
                  <a:lnTo>
                    <a:pt x="3592" y="1155"/>
                  </a:lnTo>
                  <a:lnTo>
                    <a:pt x="3586" y="1155"/>
                  </a:lnTo>
                  <a:lnTo>
                    <a:pt x="3580" y="1155"/>
                  </a:lnTo>
                  <a:lnTo>
                    <a:pt x="3574" y="1158"/>
                  </a:lnTo>
                  <a:lnTo>
                    <a:pt x="3574" y="1158"/>
                  </a:lnTo>
                  <a:lnTo>
                    <a:pt x="3570" y="1158"/>
                  </a:lnTo>
                  <a:lnTo>
                    <a:pt x="3570" y="1161"/>
                  </a:lnTo>
                  <a:lnTo>
                    <a:pt x="3567" y="1161"/>
                  </a:lnTo>
                  <a:lnTo>
                    <a:pt x="3567" y="1161"/>
                  </a:lnTo>
                  <a:lnTo>
                    <a:pt x="3570" y="1164"/>
                  </a:lnTo>
                  <a:lnTo>
                    <a:pt x="3570" y="1164"/>
                  </a:lnTo>
                  <a:lnTo>
                    <a:pt x="3567" y="1167"/>
                  </a:lnTo>
                  <a:lnTo>
                    <a:pt x="3564" y="1164"/>
                  </a:lnTo>
                  <a:lnTo>
                    <a:pt x="3564" y="1164"/>
                  </a:lnTo>
                  <a:lnTo>
                    <a:pt x="3561" y="1164"/>
                  </a:lnTo>
                  <a:lnTo>
                    <a:pt x="3561" y="1164"/>
                  </a:lnTo>
                  <a:lnTo>
                    <a:pt x="3558" y="1167"/>
                  </a:lnTo>
                  <a:lnTo>
                    <a:pt x="3558" y="1167"/>
                  </a:lnTo>
                  <a:lnTo>
                    <a:pt x="3558" y="1170"/>
                  </a:lnTo>
                  <a:lnTo>
                    <a:pt x="3561" y="1170"/>
                  </a:lnTo>
                  <a:lnTo>
                    <a:pt x="3567" y="1170"/>
                  </a:lnTo>
                  <a:close/>
                  <a:moveTo>
                    <a:pt x="3637" y="866"/>
                  </a:moveTo>
                  <a:lnTo>
                    <a:pt x="3637" y="869"/>
                  </a:lnTo>
                  <a:lnTo>
                    <a:pt x="3640" y="869"/>
                  </a:lnTo>
                  <a:lnTo>
                    <a:pt x="3640" y="866"/>
                  </a:lnTo>
                  <a:lnTo>
                    <a:pt x="3640" y="866"/>
                  </a:lnTo>
                  <a:lnTo>
                    <a:pt x="3637" y="863"/>
                  </a:lnTo>
                  <a:lnTo>
                    <a:pt x="3637" y="866"/>
                  </a:lnTo>
                  <a:lnTo>
                    <a:pt x="3637" y="866"/>
                  </a:lnTo>
                  <a:lnTo>
                    <a:pt x="3637" y="866"/>
                  </a:lnTo>
                  <a:close/>
                  <a:moveTo>
                    <a:pt x="3631" y="875"/>
                  </a:moveTo>
                  <a:lnTo>
                    <a:pt x="3634" y="875"/>
                  </a:lnTo>
                  <a:lnTo>
                    <a:pt x="3634" y="875"/>
                  </a:lnTo>
                  <a:lnTo>
                    <a:pt x="3634" y="875"/>
                  </a:lnTo>
                  <a:lnTo>
                    <a:pt x="3631" y="872"/>
                  </a:lnTo>
                  <a:lnTo>
                    <a:pt x="3631" y="872"/>
                  </a:lnTo>
                  <a:lnTo>
                    <a:pt x="3631" y="869"/>
                  </a:lnTo>
                  <a:lnTo>
                    <a:pt x="3631" y="869"/>
                  </a:lnTo>
                  <a:lnTo>
                    <a:pt x="3634" y="869"/>
                  </a:lnTo>
                  <a:lnTo>
                    <a:pt x="3634" y="872"/>
                  </a:lnTo>
                  <a:lnTo>
                    <a:pt x="3637" y="872"/>
                  </a:lnTo>
                  <a:lnTo>
                    <a:pt x="3637" y="866"/>
                  </a:lnTo>
                  <a:lnTo>
                    <a:pt x="3634" y="866"/>
                  </a:lnTo>
                  <a:lnTo>
                    <a:pt x="3628" y="863"/>
                  </a:lnTo>
                  <a:lnTo>
                    <a:pt x="3625" y="866"/>
                  </a:lnTo>
                  <a:lnTo>
                    <a:pt x="3628" y="872"/>
                  </a:lnTo>
                  <a:lnTo>
                    <a:pt x="3631" y="875"/>
                  </a:lnTo>
                  <a:close/>
                  <a:moveTo>
                    <a:pt x="2351" y="611"/>
                  </a:moveTo>
                  <a:lnTo>
                    <a:pt x="2348" y="611"/>
                  </a:lnTo>
                  <a:lnTo>
                    <a:pt x="2348" y="611"/>
                  </a:lnTo>
                  <a:lnTo>
                    <a:pt x="2345" y="614"/>
                  </a:lnTo>
                  <a:lnTo>
                    <a:pt x="2345" y="614"/>
                  </a:lnTo>
                  <a:lnTo>
                    <a:pt x="2351" y="617"/>
                  </a:lnTo>
                  <a:lnTo>
                    <a:pt x="2351" y="614"/>
                  </a:lnTo>
                  <a:lnTo>
                    <a:pt x="2351" y="614"/>
                  </a:lnTo>
                  <a:lnTo>
                    <a:pt x="2354" y="611"/>
                  </a:lnTo>
                  <a:lnTo>
                    <a:pt x="2354" y="611"/>
                  </a:lnTo>
                  <a:lnTo>
                    <a:pt x="2351" y="611"/>
                  </a:lnTo>
                  <a:close/>
                  <a:moveTo>
                    <a:pt x="2478" y="1012"/>
                  </a:moveTo>
                  <a:lnTo>
                    <a:pt x="2478" y="1012"/>
                  </a:lnTo>
                  <a:lnTo>
                    <a:pt x="2475" y="1012"/>
                  </a:lnTo>
                  <a:lnTo>
                    <a:pt x="2475" y="1012"/>
                  </a:lnTo>
                  <a:lnTo>
                    <a:pt x="2475" y="1012"/>
                  </a:lnTo>
                  <a:lnTo>
                    <a:pt x="2475" y="1012"/>
                  </a:lnTo>
                  <a:lnTo>
                    <a:pt x="2475" y="1015"/>
                  </a:lnTo>
                  <a:lnTo>
                    <a:pt x="2478" y="1015"/>
                  </a:lnTo>
                  <a:lnTo>
                    <a:pt x="2481" y="1015"/>
                  </a:lnTo>
                  <a:lnTo>
                    <a:pt x="2481" y="1012"/>
                  </a:lnTo>
                  <a:lnTo>
                    <a:pt x="2481" y="1012"/>
                  </a:lnTo>
                  <a:lnTo>
                    <a:pt x="2478" y="1012"/>
                  </a:lnTo>
                  <a:close/>
                  <a:moveTo>
                    <a:pt x="2412" y="878"/>
                  </a:moveTo>
                  <a:lnTo>
                    <a:pt x="2412" y="878"/>
                  </a:lnTo>
                  <a:lnTo>
                    <a:pt x="2412" y="878"/>
                  </a:lnTo>
                  <a:lnTo>
                    <a:pt x="2412" y="875"/>
                  </a:lnTo>
                  <a:lnTo>
                    <a:pt x="2409" y="875"/>
                  </a:lnTo>
                  <a:lnTo>
                    <a:pt x="2409" y="875"/>
                  </a:lnTo>
                  <a:lnTo>
                    <a:pt x="2409" y="875"/>
                  </a:lnTo>
                  <a:lnTo>
                    <a:pt x="2409" y="878"/>
                  </a:lnTo>
                  <a:lnTo>
                    <a:pt x="2409" y="878"/>
                  </a:lnTo>
                  <a:lnTo>
                    <a:pt x="2409" y="881"/>
                  </a:lnTo>
                  <a:lnTo>
                    <a:pt x="2415" y="881"/>
                  </a:lnTo>
                  <a:lnTo>
                    <a:pt x="2415" y="881"/>
                  </a:lnTo>
                  <a:lnTo>
                    <a:pt x="2415" y="881"/>
                  </a:lnTo>
                  <a:lnTo>
                    <a:pt x="2415" y="881"/>
                  </a:lnTo>
                  <a:lnTo>
                    <a:pt x="2415" y="881"/>
                  </a:lnTo>
                  <a:lnTo>
                    <a:pt x="2415" y="881"/>
                  </a:lnTo>
                  <a:lnTo>
                    <a:pt x="2412" y="878"/>
                  </a:lnTo>
                  <a:lnTo>
                    <a:pt x="2412" y="878"/>
                  </a:lnTo>
                  <a:lnTo>
                    <a:pt x="2412" y="878"/>
                  </a:lnTo>
                  <a:close/>
                  <a:moveTo>
                    <a:pt x="2460" y="705"/>
                  </a:moveTo>
                  <a:lnTo>
                    <a:pt x="2466" y="702"/>
                  </a:lnTo>
                  <a:lnTo>
                    <a:pt x="2466" y="699"/>
                  </a:lnTo>
                  <a:lnTo>
                    <a:pt x="2466" y="699"/>
                  </a:lnTo>
                  <a:lnTo>
                    <a:pt x="2466" y="699"/>
                  </a:lnTo>
                  <a:lnTo>
                    <a:pt x="2463" y="699"/>
                  </a:lnTo>
                  <a:lnTo>
                    <a:pt x="2460" y="702"/>
                  </a:lnTo>
                  <a:lnTo>
                    <a:pt x="2460" y="702"/>
                  </a:lnTo>
                  <a:lnTo>
                    <a:pt x="2457" y="705"/>
                  </a:lnTo>
                  <a:lnTo>
                    <a:pt x="2457" y="705"/>
                  </a:lnTo>
                  <a:lnTo>
                    <a:pt x="2457" y="705"/>
                  </a:lnTo>
                  <a:lnTo>
                    <a:pt x="2460" y="705"/>
                  </a:lnTo>
                  <a:close/>
                  <a:moveTo>
                    <a:pt x="2415" y="860"/>
                  </a:moveTo>
                  <a:lnTo>
                    <a:pt x="2412" y="860"/>
                  </a:lnTo>
                  <a:lnTo>
                    <a:pt x="2415" y="860"/>
                  </a:lnTo>
                  <a:lnTo>
                    <a:pt x="2415" y="860"/>
                  </a:lnTo>
                  <a:lnTo>
                    <a:pt x="2418" y="863"/>
                  </a:lnTo>
                  <a:lnTo>
                    <a:pt x="2421" y="863"/>
                  </a:lnTo>
                  <a:lnTo>
                    <a:pt x="2424" y="860"/>
                  </a:lnTo>
                  <a:lnTo>
                    <a:pt x="2424" y="857"/>
                  </a:lnTo>
                  <a:lnTo>
                    <a:pt x="2424" y="857"/>
                  </a:lnTo>
                  <a:lnTo>
                    <a:pt x="2421" y="857"/>
                  </a:lnTo>
                  <a:lnTo>
                    <a:pt x="2421" y="857"/>
                  </a:lnTo>
                  <a:lnTo>
                    <a:pt x="2415" y="857"/>
                  </a:lnTo>
                  <a:lnTo>
                    <a:pt x="2415" y="857"/>
                  </a:lnTo>
                  <a:lnTo>
                    <a:pt x="2415" y="857"/>
                  </a:lnTo>
                  <a:lnTo>
                    <a:pt x="2415" y="857"/>
                  </a:lnTo>
                  <a:lnTo>
                    <a:pt x="2415" y="857"/>
                  </a:lnTo>
                  <a:lnTo>
                    <a:pt x="2415" y="860"/>
                  </a:lnTo>
                  <a:close/>
                  <a:moveTo>
                    <a:pt x="3634" y="887"/>
                  </a:moveTo>
                  <a:lnTo>
                    <a:pt x="3631" y="887"/>
                  </a:lnTo>
                  <a:lnTo>
                    <a:pt x="3631" y="887"/>
                  </a:lnTo>
                  <a:lnTo>
                    <a:pt x="3631" y="887"/>
                  </a:lnTo>
                  <a:lnTo>
                    <a:pt x="3631" y="887"/>
                  </a:lnTo>
                  <a:lnTo>
                    <a:pt x="3631" y="890"/>
                  </a:lnTo>
                  <a:lnTo>
                    <a:pt x="3634" y="890"/>
                  </a:lnTo>
                  <a:lnTo>
                    <a:pt x="3634" y="893"/>
                  </a:lnTo>
                  <a:lnTo>
                    <a:pt x="3634" y="893"/>
                  </a:lnTo>
                  <a:lnTo>
                    <a:pt x="3634" y="893"/>
                  </a:lnTo>
                  <a:lnTo>
                    <a:pt x="3634" y="890"/>
                  </a:lnTo>
                  <a:lnTo>
                    <a:pt x="3634" y="890"/>
                  </a:lnTo>
                  <a:lnTo>
                    <a:pt x="3634" y="887"/>
                  </a:lnTo>
                  <a:lnTo>
                    <a:pt x="3634" y="887"/>
                  </a:lnTo>
                  <a:close/>
                  <a:moveTo>
                    <a:pt x="1860" y="103"/>
                  </a:moveTo>
                  <a:lnTo>
                    <a:pt x="1866" y="103"/>
                  </a:lnTo>
                  <a:lnTo>
                    <a:pt x="1872" y="100"/>
                  </a:lnTo>
                  <a:lnTo>
                    <a:pt x="1875" y="100"/>
                  </a:lnTo>
                  <a:lnTo>
                    <a:pt x="1878" y="100"/>
                  </a:lnTo>
                  <a:lnTo>
                    <a:pt x="1881" y="100"/>
                  </a:lnTo>
                  <a:lnTo>
                    <a:pt x="1893" y="100"/>
                  </a:lnTo>
                  <a:lnTo>
                    <a:pt x="1890" y="100"/>
                  </a:lnTo>
                  <a:lnTo>
                    <a:pt x="1875" y="110"/>
                  </a:lnTo>
                  <a:lnTo>
                    <a:pt x="1875" y="110"/>
                  </a:lnTo>
                  <a:lnTo>
                    <a:pt x="1878" y="113"/>
                  </a:lnTo>
                  <a:lnTo>
                    <a:pt x="1881" y="113"/>
                  </a:lnTo>
                  <a:lnTo>
                    <a:pt x="1908" y="106"/>
                  </a:lnTo>
                  <a:lnTo>
                    <a:pt x="1920" y="103"/>
                  </a:lnTo>
                  <a:lnTo>
                    <a:pt x="1926" y="103"/>
                  </a:lnTo>
                  <a:lnTo>
                    <a:pt x="1938" y="106"/>
                  </a:lnTo>
                  <a:lnTo>
                    <a:pt x="1938" y="106"/>
                  </a:lnTo>
                  <a:lnTo>
                    <a:pt x="1926" y="106"/>
                  </a:lnTo>
                  <a:lnTo>
                    <a:pt x="1917" y="106"/>
                  </a:lnTo>
                  <a:lnTo>
                    <a:pt x="1911" y="110"/>
                  </a:lnTo>
                  <a:lnTo>
                    <a:pt x="1899" y="113"/>
                  </a:lnTo>
                  <a:lnTo>
                    <a:pt x="1896" y="116"/>
                  </a:lnTo>
                  <a:lnTo>
                    <a:pt x="1896" y="116"/>
                  </a:lnTo>
                  <a:lnTo>
                    <a:pt x="1905" y="119"/>
                  </a:lnTo>
                  <a:lnTo>
                    <a:pt x="1902" y="119"/>
                  </a:lnTo>
                  <a:lnTo>
                    <a:pt x="1896" y="122"/>
                  </a:lnTo>
                  <a:lnTo>
                    <a:pt x="1890" y="125"/>
                  </a:lnTo>
                  <a:lnTo>
                    <a:pt x="1887" y="125"/>
                  </a:lnTo>
                  <a:lnTo>
                    <a:pt x="1893" y="128"/>
                  </a:lnTo>
                  <a:lnTo>
                    <a:pt x="1896" y="131"/>
                  </a:lnTo>
                  <a:lnTo>
                    <a:pt x="1899" y="131"/>
                  </a:lnTo>
                  <a:lnTo>
                    <a:pt x="1911" y="128"/>
                  </a:lnTo>
                  <a:lnTo>
                    <a:pt x="1945" y="128"/>
                  </a:lnTo>
                  <a:lnTo>
                    <a:pt x="1960" y="125"/>
                  </a:lnTo>
                  <a:lnTo>
                    <a:pt x="1975" y="119"/>
                  </a:lnTo>
                  <a:lnTo>
                    <a:pt x="1984" y="119"/>
                  </a:lnTo>
                  <a:lnTo>
                    <a:pt x="1987" y="119"/>
                  </a:lnTo>
                  <a:lnTo>
                    <a:pt x="1993" y="119"/>
                  </a:lnTo>
                  <a:lnTo>
                    <a:pt x="1990" y="119"/>
                  </a:lnTo>
                  <a:lnTo>
                    <a:pt x="1975" y="125"/>
                  </a:lnTo>
                  <a:lnTo>
                    <a:pt x="1963" y="131"/>
                  </a:lnTo>
                  <a:lnTo>
                    <a:pt x="1954" y="131"/>
                  </a:lnTo>
                  <a:lnTo>
                    <a:pt x="1941" y="131"/>
                  </a:lnTo>
                  <a:lnTo>
                    <a:pt x="1920" y="131"/>
                  </a:lnTo>
                  <a:lnTo>
                    <a:pt x="1905" y="134"/>
                  </a:lnTo>
                  <a:lnTo>
                    <a:pt x="1902" y="137"/>
                  </a:lnTo>
                  <a:lnTo>
                    <a:pt x="1905" y="137"/>
                  </a:lnTo>
                  <a:lnTo>
                    <a:pt x="1905" y="140"/>
                  </a:lnTo>
                  <a:lnTo>
                    <a:pt x="1908" y="140"/>
                  </a:lnTo>
                  <a:lnTo>
                    <a:pt x="1911" y="140"/>
                  </a:lnTo>
                  <a:lnTo>
                    <a:pt x="1917" y="143"/>
                  </a:lnTo>
                  <a:lnTo>
                    <a:pt x="1923" y="146"/>
                  </a:lnTo>
                  <a:lnTo>
                    <a:pt x="1929" y="146"/>
                  </a:lnTo>
                  <a:lnTo>
                    <a:pt x="1935" y="149"/>
                  </a:lnTo>
                  <a:lnTo>
                    <a:pt x="1945" y="149"/>
                  </a:lnTo>
                  <a:lnTo>
                    <a:pt x="1948" y="146"/>
                  </a:lnTo>
                  <a:lnTo>
                    <a:pt x="1966" y="134"/>
                  </a:lnTo>
                  <a:lnTo>
                    <a:pt x="1972" y="131"/>
                  </a:lnTo>
                  <a:lnTo>
                    <a:pt x="1975" y="131"/>
                  </a:lnTo>
                  <a:lnTo>
                    <a:pt x="1999" y="128"/>
                  </a:lnTo>
                  <a:lnTo>
                    <a:pt x="2029" y="125"/>
                  </a:lnTo>
                  <a:lnTo>
                    <a:pt x="2026" y="128"/>
                  </a:lnTo>
                  <a:lnTo>
                    <a:pt x="1999" y="131"/>
                  </a:lnTo>
                  <a:lnTo>
                    <a:pt x="1987" y="131"/>
                  </a:lnTo>
                  <a:lnTo>
                    <a:pt x="1978" y="134"/>
                  </a:lnTo>
                  <a:lnTo>
                    <a:pt x="1966" y="143"/>
                  </a:lnTo>
                  <a:lnTo>
                    <a:pt x="1963" y="146"/>
                  </a:lnTo>
                  <a:lnTo>
                    <a:pt x="1960" y="149"/>
                  </a:lnTo>
                  <a:lnTo>
                    <a:pt x="1960" y="149"/>
                  </a:lnTo>
                  <a:lnTo>
                    <a:pt x="1960" y="152"/>
                  </a:lnTo>
                  <a:lnTo>
                    <a:pt x="1966" y="152"/>
                  </a:lnTo>
                  <a:lnTo>
                    <a:pt x="1969" y="152"/>
                  </a:lnTo>
                  <a:lnTo>
                    <a:pt x="1978" y="152"/>
                  </a:lnTo>
                  <a:lnTo>
                    <a:pt x="1987" y="155"/>
                  </a:lnTo>
                  <a:lnTo>
                    <a:pt x="1990" y="155"/>
                  </a:lnTo>
                  <a:lnTo>
                    <a:pt x="2005" y="155"/>
                  </a:lnTo>
                  <a:lnTo>
                    <a:pt x="2008" y="155"/>
                  </a:lnTo>
                  <a:lnTo>
                    <a:pt x="2011" y="152"/>
                  </a:lnTo>
                  <a:lnTo>
                    <a:pt x="2017" y="152"/>
                  </a:lnTo>
                  <a:lnTo>
                    <a:pt x="2020" y="149"/>
                  </a:lnTo>
                  <a:lnTo>
                    <a:pt x="2026" y="146"/>
                  </a:lnTo>
                  <a:lnTo>
                    <a:pt x="2039" y="146"/>
                  </a:lnTo>
                  <a:lnTo>
                    <a:pt x="2045" y="143"/>
                  </a:lnTo>
                  <a:lnTo>
                    <a:pt x="2051" y="143"/>
                  </a:lnTo>
                  <a:lnTo>
                    <a:pt x="2048" y="146"/>
                  </a:lnTo>
                  <a:lnTo>
                    <a:pt x="2039" y="149"/>
                  </a:lnTo>
                  <a:lnTo>
                    <a:pt x="2036" y="152"/>
                  </a:lnTo>
                  <a:lnTo>
                    <a:pt x="2042" y="152"/>
                  </a:lnTo>
                  <a:lnTo>
                    <a:pt x="2048" y="152"/>
                  </a:lnTo>
                  <a:lnTo>
                    <a:pt x="2066" y="149"/>
                  </a:lnTo>
                  <a:lnTo>
                    <a:pt x="2069" y="149"/>
                  </a:lnTo>
                  <a:lnTo>
                    <a:pt x="2075" y="149"/>
                  </a:lnTo>
                  <a:lnTo>
                    <a:pt x="2093" y="143"/>
                  </a:lnTo>
                  <a:lnTo>
                    <a:pt x="2102" y="140"/>
                  </a:lnTo>
                  <a:lnTo>
                    <a:pt x="2105" y="137"/>
                  </a:lnTo>
                  <a:lnTo>
                    <a:pt x="2108" y="137"/>
                  </a:lnTo>
                  <a:lnTo>
                    <a:pt x="2108" y="134"/>
                  </a:lnTo>
                  <a:lnTo>
                    <a:pt x="2111" y="131"/>
                  </a:lnTo>
                  <a:lnTo>
                    <a:pt x="2111" y="128"/>
                  </a:lnTo>
                  <a:lnTo>
                    <a:pt x="2114" y="125"/>
                  </a:lnTo>
                  <a:lnTo>
                    <a:pt x="2117" y="125"/>
                  </a:lnTo>
                  <a:lnTo>
                    <a:pt x="2120" y="125"/>
                  </a:lnTo>
                  <a:lnTo>
                    <a:pt x="2124" y="125"/>
                  </a:lnTo>
                  <a:lnTo>
                    <a:pt x="2133" y="119"/>
                  </a:lnTo>
                  <a:lnTo>
                    <a:pt x="2139" y="116"/>
                  </a:lnTo>
                  <a:lnTo>
                    <a:pt x="2163" y="110"/>
                  </a:lnTo>
                  <a:lnTo>
                    <a:pt x="2160" y="113"/>
                  </a:lnTo>
                  <a:lnTo>
                    <a:pt x="2148" y="116"/>
                  </a:lnTo>
                  <a:lnTo>
                    <a:pt x="2133" y="125"/>
                  </a:lnTo>
                  <a:lnTo>
                    <a:pt x="2130" y="125"/>
                  </a:lnTo>
                  <a:lnTo>
                    <a:pt x="2127" y="131"/>
                  </a:lnTo>
                  <a:lnTo>
                    <a:pt x="2127" y="131"/>
                  </a:lnTo>
                  <a:lnTo>
                    <a:pt x="2124" y="134"/>
                  </a:lnTo>
                  <a:lnTo>
                    <a:pt x="2127" y="137"/>
                  </a:lnTo>
                  <a:lnTo>
                    <a:pt x="2139" y="137"/>
                  </a:lnTo>
                  <a:lnTo>
                    <a:pt x="2151" y="137"/>
                  </a:lnTo>
                  <a:lnTo>
                    <a:pt x="2157" y="137"/>
                  </a:lnTo>
                  <a:lnTo>
                    <a:pt x="2163" y="137"/>
                  </a:lnTo>
                  <a:lnTo>
                    <a:pt x="2163" y="137"/>
                  </a:lnTo>
                  <a:lnTo>
                    <a:pt x="2157" y="140"/>
                  </a:lnTo>
                  <a:lnTo>
                    <a:pt x="2151" y="140"/>
                  </a:lnTo>
                  <a:lnTo>
                    <a:pt x="2133" y="143"/>
                  </a:lnTo>
                  <a:lnTo>
                    <a:pt x="2105" y="149"/>
                  </a:lnTo>
                  <a:lnTo>
                    <a:pt x="2105" y="149"/>
                  </a:lnTo>
                  <a:lnTo>
                    <a:pt x="2096" y="155"/>
                  </a:lnTo>
                  <a:lnTo>
                    <a:pt x="2078" y="158"/>
                  </a:lnTo>
                  <a:lnTo>
                    <a:pt x="2045" y="161"/>
                  </a:lnTo>
                  <a:lnTo>
                    <a:pt x="2039" y="164"/>
                  </a:lnTo>
                  <a:lnTo>
                    <a:pt x="2036" y="164"/>
                  </a:lnTo>
                  <a:lnTo>
                    <a:pt x="2036" y="167"/>
                  </a:lnTo>
                  <a:lnTo>
                    <a:pt x="2042" y="170"/>
                  </a:lnTo>
                  <a:lnTo>
                    <a:pt x="2048" y="176"/>
                  </a:lnTo>
                  <a:lnTo>
                    <a:pt x="2060" y="182"/>
                  </a:lnTo>
                  <a:lnTo>
                    <a:pt x="2063" y="185"/>
                  </a:lnTo>
                  <a:lnTo>
                    <a:pt x="2069" y="189"/>
                  </a:lnTo>
                  <a:lnTo>
                    <a:pt x="2072" y="192"/>
                  </a:lnTo>
                  <a:lnTo>
                    <a:pt x="2075" y="195"/>
                  </a:lnTo>
                  <a:lnTo>
                    <a:pt x="2081" y="195"/>
                  </a:lnTo>
                  <a:lnTo>
                    <a:pt x="2090" y="195"/>
                  </a:lnTo>
                  <a:lnTo>
                    <a:pt x="2096" y="195"/>
                  </a:lnTo>
                  <a:lnTo>
                    <a:pt x="2093" y="198"/>
                  </a:lnTo>
                  <a:lnTo>
                    <a:pt x="2087" y="198"/>
                  </a:lnTo>
                  <a:lnTo>
                    <a:pt x="2084" y="198"/>
                  </a:lnTo>
                  <a:lnTo>
                    <a:pt x="2075" y="198"/>
                  </a:lnTo>
                  <a:lnTo>
                    <a:pt x="2066" y="198"/>
                  </a:lnTo>
                  <a:lnTo>
                    <a:pt x="2063" y="195"/>
                  </a:lnTo>
                  <a:lnTo>
                    <a:pt x="2060" y="192"/>
                  </a:lnTo>
                  <a:lnTo>
                    <a:pt x="2054" y="192"/>
                  </a:lnTo>
                  <a:lnTo>
                    <a:pt x="2048" y="185"/>
                  </a:lnTo>
                  <a:lnTo>
                    <a:pt x="2042" y="179"/>
                  </a:lnTo>
                  <a:lnTo>
                    <a:pt x="2036" y="176"/>
                  </a:lnTo>
                  <a:lnTo>
                    <a:pt x="2026" y="173"/>
                  </a:lnTo>
                  <a:lnTo>
                    <a:pt x="2020" y="170"/>
                  </a:lnTo>
                  <a:lnTo>
                    <a:pt x="2011" y="167"/>
                  </a:lnTo>
                  <a:lnTo>
                    <a:pt x="1999" y="167"/>
                  </a:lnTo>
                  <a:lnTo>
                    <a:pt x="1990" y="167"/>
                  </a:lnTo>
                  <a:lnTo>
                    <a:pt x="1966" y="164"/>
                  </a:lnTo>
                  <a:lnTo>
                    <a:pt x="1960" y="167"/>
                  </a:lnTo>
                  <a:lnTo>
                    <a:pt x="1960" y="173"/>
                  </a:lnTo>
                  <a:lnTo>
                    <a:pt x="1963" y="179"/>
                  </a:lnTo>
                  <a:lnTo>
                    <a:pt x="1963" y="189"/>
                  </a:lnTo>
                  <a:lnTo>
                    <a:pt x="1969" y="192"/>
                  </a:lnTo>
                  <a:lnTo>
                    <a:pt x="1972" y="192"/>
                  </a:lnTo>
                  <a:lnTo>
                    <a:pt x="1984" y="195"/>
                  </a:lnTo>
                  <a:lnTo>
                    <a:pt x="1987" y="195"/>
                  </a:lnTo>
                  <a:lnTo>
                    <a:pt x="1990" y="198"/>
                  </a:lnTo>
                  <a:lnTo>
                    <a:pt x="1996" y="204"/>
                  </a:lnTo>
                  <a:lnTo>
                    <a:pt x="2002" y="210"/>
                  </a:lnTo>
                  <a:lnTo>
                    <a:pt x="2005" y="213"/>
                  </a:lnTo>
                  <a:lnTo>
                    <a:pt x="2008" y="216"/>
                  </a:lnTo>
                  <a:lnTo>
                    <a:pt x="2014" y="219"/>
                  </a:lnTo>
                  <a:lnTo>
                    <a:pt x="2020" y="222"/>
                  </a:lnTo>
                  <a:lnTo>
                    <a:pt x="2023" y="225"/>
                  </a:lnTo>
                  <a:lnTo>
                    <a:pt x="2017" y="225"/>
                  </a:lnTo>
                  <a:lnTo>
                    <a:pt x="2011" y="222"/>
                  </a:lnTo>
                  <a:lnTo>
                    <a:pt x="2008" y="222"/>
                  </a:lnTo>
                  <a:lnTo>
                    <a:pt x="2005" y="222"/>
                  </a:lnTo>
                  <a:lnTo>
                    <a:pt x="2002" y="222"/>
                  </a:lnTo>
                  <a:lnTo>
                    <a:pt x="2002" y="222"/>
                  </a:lnTo>
                  <a:lnTo>
                    <a:pt x="2002" y="225"/>
                  </a:lnTo>
                  <a:lnTo>
                    <a:pt x="2005" y="228"/>
                  </a:lnTo>
                  <a:lnTo>
                    <a:pt x="2008" y="228"/>
                  </a:lnTo>
                  <a:lnTo>
                    <a:pt x="2011" y="228"/>
                  </a:lnTo>
                  <a:lnTo>
                    <a:pt x="2017" y="228"/>
                  </a:lnTo>
                  <a:lnTo>
                    <a:pt x="2033" y="228"/>
                  </a:lnTo>
                  <a:lnTo>
                    <a:pt x="2042" y="231"/>
                  </a:lnTo>
                  <a:lnTo>
                    <a:pt x="2048" y="231"/>
                  </a:lnTo>
                  <a:lnTo>
                    <a:pt x="2051" y="231"/>
                  </a:lnTo>
                  <a:lnTo>
                    <a:pt x="2054" y="228"/>
                  </a:lnTo>
                  <a:lnTo>
                    <a:pt x="2057" y="228"/>
                  </a:lnTo>
                  <a:lnTo>
                    <a:pt x="2060" y="228"/>
                  </a:lnTo>
                  <a:lnTo>
                    <a:pt x="2060" y="228"/>
                  </a:lnTo>
                  <a:lnTo>
                    <a:pt x="2057" y="231"/>
                  </a:lnTo>
                  <a:lnTo>
                    <a:pt x="2054" y="234"/>
                  </a:lnTo>
                  <a:lnTo>
                    <a:pt x="2051" y="234"/>
                  </a:lnTo>
                  <a:lnTo>
                    <a:pt x="2048" y="234"/>
                  </a:lnTo>
                  <a:lnTo>
                    <a:pt x="2036" y="234"/>
                  </a:lnTo>
                  <a:lnTo>
                    <a:pt x="2033" y="234"/>
                  </a:lnTo>
                  <a:lnTo>
                    <a:pt x="2029" y="237"/>
                  </a:lnTo>
                  <a:lnTo>
                    <a:pt x="2026" y="237"/>
                  </a:lnTo>
                  <a:lnTo>
                    <a:pt x="2023" y="234"/>
                  </a:lnTo>
                  <a:lnTo>
                    <a:pt x="2014" y="234"/>
                  </a:lnTo>
                  <a:lnTo>
                    <a:pt x="1996" y="231"/>
                  </a:lnTo>
                  <a:lnTo>
                    <a:pt x="1993" y="231"/>
                  </a:lnTo>
                  <a:lnTo>
                    <a:pt x="1987" y="231"/>
                  </a:lnTo>
                  <a:lnTo>
                    <a:pt x="1978" y="234"/>
                  </a:lnTo>
                  <a:lnTo>
                    <a:pt x="1966" y="234"/>
                  </a:lnTo>
                  <a:lnTo>
                    <a:pt x="1954" y="237"/>
                  </a:lnTo>
                  <a:lnTo>
                    <a:pt x="1951" y="243"/>
                  </a:lnTo>
                  <a:lnTo>
                    <a:pt x="1948" y="246"/>
                  </a:lnTo>
                  <a:lnTo>
                    <a:pt x="1945" y="249"/>
                  </a:lnTo>
                  <a:lnTo>
                    <a:pt x="1941" y="252"/>
                  </a:lnTo>
                  <a:lnTo>
                    <a:pt x="1941" y="258"/>
                  </a:lnTo>
                  <a:lnTo>
                    <a:pt x="1938" y="264"/>
                  </a:lnTo>
                  <a:lnTo>
                    <a:pt x="1945" y="268"/>
                  </a:lnTo>
                  <a:lnTo>
                    <a:pt x="1954" y="268"/>
                  </a:lnTo>
                  <a:lnTo>
                    <a:pt x="1957" y="264"/>
                  </a:lnTo>
                  <a:lnTo>
                    <a:pt x="1963" y="264"/>
                  </a:lnTo>
                  <a:lnTo>
                    <a:pt x="1969" y="258"/>
                  </a:lnTo>
                  <a:lnTo>
                    <a:pt x="1972" y="255"/>
                  </a:lnTo>
                  <a:lnTo>
                    <a:pt x="1969" y="264"/>
                  </a:lnTo>
                  <a:lnTo>
                    <a:pt x="1966" y="268"/>
                  </a:lnTo>
                  <a:lnTo>
                    <a:pt x="1981" y="268"/>
                  </a:lnTo>
                  <a:lnTo>
                    <a:pt x="1984" y="264"/>
                  </a:lnTo>
                  <a:lnTo>
                    <a:pt x="1987" y="264"/>
                  </a:lnTo>
                  <a:lnTo>
                    <a:pt x="1993" y="258"/>
                  </a:lnTo>
                  <a:lnTo>
                    <a:pt x="1996" y="249"/>
                  </a:lnTo>
                  <a:lnTo>
                    <a:pt x="1993" y="261"/>
                  </a:lnTo>
                  <a:lnTo>
                    <a:pt x="2002" y="261"/>
                  </a:lnTo>
                  <a:lnTo>
                    <a:pt x="2005" y="261"/>
                  </a:lnTo>
                  <a:lnTo>
                    <a:pt x="2008" y="264"/>
                  </a:lnTo>
                  <a:lnTo>
                    <a:pt x="2002" y="264"/>
                  </a:lnTo>
                  <a:lnTo>
                    <a:pt x="2002" y="264"/>
                  </a:lnTo>
                  <a:lnTo>
                    <a:pt x="1993" y="271"/>
                  </a:lnTo>
                  <a:lnTo>
                    <a:pt x="1987" y="271"/>
                  </a:lnTo>
                  <a:lnTo>
                    <a:pt x="1981" y="277"/>
                  </a:lnTo>
                  <a:lnTo>
                    <a:pt x="1987" y="283"/>
                  </a:lnTo>
                  <a:lnTo>
                    <a:pt x="1987" y="292"/>
                  </a:lnTo>
                  <a:lnTo>
                    <a:pt x="1990" y="295"/>
                  </a:lnTo>
                  <a:lnTo>
                    <a:pt x="1996" y="295"/>
                  </a:lnTo>
                  <a:lnTo>
                    <a:pt x="2002" y="292"/>
                  </a:lnTo>
                  <a:lnTo>
                    <a:pt x="2011" y="295"/>
                  </a:lnTo>
                  <a:lnTo>
                    <a:pt x="2014" y="295"/>
                  </a:lnTo>
                  <a:lnTo>
                    <a:pt x="2017" y="292"/>
                  </a:lnTo>
                  <a:lnTo>
                    <a:pt x="2026" y="289"/>
                  </a:lnTo>
                  <a:lnTo>
                    <a:pt x="2029" y="286"/>
                  </a:lnTo>
                  <a:lnTo>
                    <a:pt x="2042" y="274"/>
                  </a:lnTo>
                  <a:lnTo>
                    <a:pt x="2042" y="274"/>
                  </a:lnTo>
                  <a:lnTo>
                    <a:pt x="2042" y="274"/>
                  </a:lnTo>
                  <a:lnTo>
                    <a:pt x="2042" y="277"/>
                  </a:lnTo>
                  <a:lnTo>
                    <a:pt x="2042" y="280"/>
                  </a:lnTo>
                  <a:lnTo>
                    <a:pt x="2036" y="283"/>
                  </a:lnTo>
                  <a:lnTo>
                    <a:pt x="2029" y="292"/>
                  </a:lnTo>
                  <a:lnTo>
                    <a:pt x="2023" y="295"/>
                  </a:lnTo>
                  <a:lnTo>
                    <a:pt x="2023" y="295"/>
                  </a:lnTo>
                  <a:lnTo>
                    <a:pt x="2020" y="298"/>
                  </a:lnTo>
                  <a:lnTo>
                    <a:pt x="2020" y="298"/>
                  </a:lnTo>
                  <a:lnTo>
                    <a:pt x="2014" y="298"/>
                  </a:lnTo>
                  <a:lnTo>
                    <a:pt x="2002" y="301"/>
                  </a:lnTo>
                  <a:lnTo>
                    <a:pt x="1999" y="301"/>
                  </a:lnTo>
                  <a:lnTo>
                    <a:pt x="1993" y="301"/>
                  </a:lnTo>
                  <a:lnTo>
                    <a:pt x="1981" y="295"/>
                  </a:lnTo>
                  <a:lnTo>
                    <a:pt x="1978" y="295"/>
                  </a:lnTo>
                  <a:lnTo>
                    <a:pt x="1975" y="289"/>
                  </a:lnTo>
                  <a:lnTo>
                    <a:pt x="1969" y="283"/>
                  </a:lnTo>
                  <a:lnTo>
                    <a:pt x="1963" y="280"/>
                  </a:lnTo>
                  <a:lnTo>
                    <a:pt x="1957" y="280"/>
                  </a:lnTo>
                  <a:lnTo>
                    <a:pt x="1951" y="277"/>
                  </a:lnTo>
                  <a:lnTo>
                    <a:pt x="1945" y="277"/>
                  </a:lnTo>
                  <a:lnTo>
                    <a:pt x="1941" y="277"/>
                  </a:lnTo>
                  <a:lnTo>
                    <a:pt x="1935" y="280"/>
                  </a:lnTo>
                  <a:lnTo>
                    <a:pt x="1929" y="283"/>
                  </a:lnTo>
                  <a:lnTo>
                    <a:pt x="1926" y="286"/>
                  </a:lnTo>
                  <a:lnTo>
                    <a:pt x="1932" y="289"/>
                  </a:lnTo>
                  <a:lnTo>
                    <a:pt x="1935" y="295"/>
                  </a:lnTo>
                  <a:lnTo>
                    <a:pt x="1935" y="298"/>
                  </a:lnTo>
                  <a:lnTo>
                    <a:pt x="1938" y="298"/>
                  </a:lnTo>
                  <a:lnTo>
                    <a:pt x="1941" y="301"/>
                  </a:lnTo>
                  <a:lnTo>
                    <a:pt x="1945" y="301"/>
                  </a:lnTo>
                  <a:lnTo>
                    <a:pt x="1948" y="301"/>
                  </a:lnTo>
                  <a:lnTo>
                    <a:pt x="1948" y="304"/>
                  </a:lnTo>
                  <a:lnTo>
                    <a:pt x="1954" y="307"/>
                  </a:lnTo>
                  <a:lnTo>
                    <a:pt x="1954" y="307"/>
                  </a:lnTo>
                  <a:lnTo>
                    <a:pt x="1954" y="310"/>
                  </a:lnTo>
                  <a:lnTo>
                    <a:pt x="1951" y="310"/>
                  </a:lnTo>
                  <a:lnTo>
                    <a:pt x="1945" y="310"/>
                  </a:lnTo>
                  <a:lnTo>
                    <a:pt x="1938" y="310"/>
                  </a:lnTo>
                  <a:lnTo>
                    <a:pt x="1932" y="310"/>
                  </a:lnTo>
                  <a:lnTo>
                    <a:pt x="1926" y="310"/>
                  </a:lnTo>
                  <a:lnTo>
                    <a:pt x="1920" y="313"/>
                  </a:lnTo>
                  <a:lnTo>
                    <a:pt x="1917" y="313"/>
                  </a:lnTo>
                  <a:lnTo>
                    <a:pt x="1914" y="316"/>
                  </a:lnTo>
                  <a:lnTo>
                    <a:pt x="1899" y="325"/>
                  </a:lnTo>
                  <a:lnTo>
                    <a:pt x="1896" y="331"/>
                  </a:lnTo>
                  <a:lnTo>
                    <a:pt x="1896" y="337"/>
                  </a:lnTo>
                  <a:lnTo>
                    <a:pt x="1902" y="340"/>
                  </a:lnTo>
                  <a:lnTo>
                    <a:pt x="1914" y="340"/>
                  </a:lnTo>
                  <a:lnTo>
                    <a:pt x="1917" y="340"/>
                  </a:lnTo>
                  <a:lnTo>
                    <a:pt x="1917" y="337"/>
                  </a:lnTo>
                  <a:lnTo>
                    <a:pt x="1917" y="331"/>
                  </a:lnTo>
                  <a:lnTo>
                    <a:pt x="1920" y="325"/>
                  </a:lnTo>
                  <a:lnTo>
                    <a:pt x="1920" y="334"/>
                  </a:lnTo>
                  <a:lnTo>
                    <a:pt x="1920" y="343"/>
                  </a:lnTo>
                  <a:lnTo>
                    <a:pt x="1926" y="340"/>
                  </a:lnTo>
                  <a:lnTo>
                    <a:pt x="1941" y="343"/>
                  </a:lnTo>
                  <a:lnTo>
                    <a:pt x="1941" y="334"/>
                  </a:lnTo>
                  <a:lnTo>
                    <a:pt x="1945" y="340"/>
                  </a:lnTo>
                  <a:lnTo>
                    <a:pt x="1951" y="340"/>
                  </a:lnTo>
                  <a:lnTo>
                    <a:pt x="1957" y="343"/>
                  </a:lnTo>
                  <a:lnTo>
                    <a:pt x="1960" y="337"/>
                  </a:lnTo>
                  <a:lnTo>
                    <a:pt x="1963" y="334"/>
                  </a:lnTo>
                  <a:lnTo>
                    <a:pt x="1963" y="334"/>
                  </a:lnTo>
                  <a:lnTo>
                    <a:pt x="1963" y="337"/>
                  </a:lnTo>
                  <a:lnTo>
                    <a:pt x="1966" y="337"/>
                  </a:lnTo>
                  <a:lnTo>
                    <a:pt x="1969" y="340"/>
                  </a:lnTo>
                  <a:lnTo>
                    <a:pt x="1978" y="343"/>
                  </a:lnTo>
                  <a:lnTo>
                    <a:pt x="1984" y="346"/>
                  </a:lnTo>
                  <a:lnTo>
                    <a:pt x="1990" y="346"/>
                  </a:lnTo>
                  <a:lnTo>
                    <a:pt x="2008" y="343"/>
                  </a:lnTo>
                  <a:lnTo>
                    <a:pt x="2008" y="331"/>
                  </a:lnTo>
                  <a:lnTo>
                    <a:pt x="2014" y="337"/>
                  </a:lnTo>
                  <a:lnTo>
                    <a:pt x="2017" y="340"/>
                  </a:lnTo>
                  <a:lnTo>
                    <a:pt x="2026" y="340"/>
                  </a:lnTo>
                  <a:lnTo>
                    <a:pt x="2051" y="340"/>
                  </a:lnTo>
                  <a:lnTo>
                    <a:pt x="2051" y="337"/>
                  </a:lnTo>
                  <a:lnTo>
                    <a:pt x="2051" y="334"/>
                  </a:lnTo>
                  <a:lnTo>
                    <a:pt x="2048" y="331"/>
                  </a:lnTo>
                  <a:lnTo>
                    <a:pt x="2045" y="328"/>
                  </a:lnTo>
                  <a:lnTo>
                    <a:pt x="2045" y="328"/>
                  </a:lnTo>
                  <a:lnTo>
                    <a:pt x="2048" y="331"/>
                  </a:lnTo>
                  <a:lnTo>
                    <a:pt x="2048" y="331"/>
                  </a:lnTo>
                  <a:lnTo>
                    <a:pt x="2051" y="331"/>
                  </a:lnTo>
                  <a:lnTo>
                    <a:pt x="2054" y="331"/>
                  </a:lnTo>
                  <a:lnTo>
                    <a:pt x="2054" y="331"/>
                  </a:lnTo>
                  <a:lnTo>
                    <a:pt x="2060" y="337"/>
                  </a:lnTo>
                  <a:lnTo>
                    <a:pt x="2063" y="337"/>
                  </a:lnTo>
                  <a:lnTo>
                    <a:pt x="2063" y="337"/>
                  </a:lnTo>
                  <a:lnTo>
                    <a:pt x="2066" y="337"/>
                  </a:lnTo>
                  <a:lnTo>
                    <a:pt x="2069" y="337"/>
                  </a:lnTo>
                  <a:lnTo>
                    <a:pt x="2072" y="337"/>
                  </a:lnTo>
                  <a:lnTo>
                    <a:pt x="2075" y="337"/>
                  </a:lnTo>
                  <a:lnTo>
                    <a:pt x="2078" y="340"/>
                  </a:lnTo>
                  <a:lnTo>
                    <a:pt x="2081" y="343"/>
                  </a:lnTo>
                  <a:lnTo>
                    <a:pt x="2081" y="343"/>
                  </a:lnTo>
                  <a:lnTo>
                    <a:pt x="2078" y="346"/>
                  </a:lnTo>
                  <a:lnTo>
                    <a:pt x="2078" y="350"/>
                  </a:lnTo>
                  <a:lnTo>
                    <a:pt x="2078" y="350"/>
                  </a:lnTo>
                  <a:lnTo>
                    <a:pt x="2078" y="353"/>
                  </a:lnTo>
                  <a:lnTo>
                    <a:pt x="2081" y="353"/>
                  </a:lnTo>
                  <a:lnTo>
                    <a:pt x="2084" y="353"/>
                  </a:lnTo>
                  <a:lnTo>
                    <a:pt x="2093" y="350"/>
                  </a:lnTo>
                  <a:lnTo>
                    <a:pt x="2099" y="350"/>
                  </a:lnTo>
                  <a:lnTo>
                    <a:pt x="2108" y="346"/>
                  </a:lnTo>
                  <a:lnTo>
                    <a:pt x="2111" y="343"/>
                  </a:lnTo>
                  <a:lnTo>
                    <a:pt x="2114" y="343"/>
                  </a:lnTo>
                  <a:lnTo>
                    <a:pt x="2120" y="340"/>
                  </a:lnTo>
                  <a:lnTo>
                    <a:pt x="2133" y="334"/>
                  </a:lnTo>
                  <a:lnTo>
                    <a:pt x="2136" y="331"/>
                  </a:lnTo>
                  <a:lnTo>
                    <a:pt x="2139" y="328"/>
                  </a:lnTo>
                  <a:lnTo>
                    <a:pt x="2139" y="322"/>
                  </a:lnTo>
                  <a:lnTo>
                    <a:pt x="2136" y="319"/>
                  </a:lnTo>
                  <a:lnTo>
                    <a:pt x="2133" y="316"/>
                  </a:lnTo>
                  <a:lnTo>
                    <a:pt x="2133" y="316"/>
                  </a:lnTo>
                  <a:lnTo>
                    <a:pt x="2130" y="319"/>
                  </a:lnTo>
                  <a:lnTo>
                    <a:pt x="2127" y="319"/>
                  </a:lnTo>
                  <a:lnTo>
                    <a:pt x="2124" y="322"/>
                  </a:lnTo>
                  <a:lnTo>
                    <a:pt x="2117" y="322"/>
                  </a:lnTo>
                  <a:lnTo>
                    <a:pt x="2114" y="319"/>
                  </a:lnTo>
                  <a:lnTo>
                    <a:pt x="2111" y="316"/>
                  </a:lnTo>
                  <a:lnTo>
                    <a:pt x="2111" y="316"/>
                  </a:lnTo>
                  <a:lnTo>
                    <a:pt x="2111" y="313"/>
                  </a:lnTo>
                  <a:lnTo>
                    <a:pt x="2111" y="310"/>
                  </a:lnTo>
                  <a:lnTo>
                    <a:pt x="2108" y="307"/>
                  </a:lnTo>
                  <a:lnTo>
                    <a:pt x="2099" y="307"/>
                  </a:lnTo>
                  <a:lnTo>
                    <a:pt x="2093" y="310"/>
                  </a:lnTo>
                  <a:lnTo>
                    <a:pt x="2093" y="310"/>
                  </a:lnTo>
                  <a:lnTo>
                    <a:pt x="2084" y="307"/>
                  </a:lnTo>
                  <a:lnTo>
                    <a:pt x="2081" y="304"/>
                  </a:lnTo>
                  <a:lnTo>
                    <a:pt x="2075" y="304"/>
                  </a:lnTo>
                  <a:lnTo>
                    <a:pt x="2072" y="304"/>
                  </a:lnTo>
                  <a:lnTo>
                    <a:pt x="2066" y="307"/>
                  </a:lnTo>
                  <a:lnTo>
                    <a:pt x="2060" y="307"/>
                  </a:lnTo>
                  <a:lnTo>
                    <a:pt x="2060" y="307"/>
                  </a:lnTo>
                  <a:lnTo>
                    <a:pt x="2057" y="307"/>
                  </a:lnTo>
                  <a:lnTo>
                    <a:pt x="2054" y="304"/>
                  </a:lnTo>
                  <a:lnTo>
                    <a:pt x="2054" y="304"/>
                  </a:lnTo>
                  <a:lnTo>
                    <a:pt x="2060" y="304"/>
                  </a:lnTo>
                  <a:lnTo>
                    <a:pt x="2066" y="304"/>
                  </a:lnTo>
                  <a:lnTo>
                    <a:pt x="2069" y="301"/>
                  </a:lnTo>
                  <a:lnTo>
                    <a:pt x="2072" y="301"/>
                  </a:lnTo>
                  <a:lnTo>
                    <a:pt x="2069" y="301"/>
                  </a:lnTo>
                  <a:lnTo>
                    <a:pt x="2066" y="298"/>
                  </a:lnTo>
                  <a:lnTo>
                    <a:pt x="2063" y="295"/>
                  </a:lnTo>
                  <a:lnTo>
                    <a:pt x="2063" y="292"/>
                  </a:lnTo>
                  <a:lnTo>
                    <a:pt x="2066" y="295"/>
                  </a:lnTo>
                  <a:lnTo>
                    <a:pt x="2069" y="295"/>
                  </a:lnTo>
                  <a:lnTo>
                    <a:pt x="2078" y="301"/>
                  </a:lnTo>
                  <a:lnTo>
                    <a:pt x="2084" y="304"/>
                  </a:lnTo>
                  <a:lnTo>
                    <a:pt x="2090" y="304"/>
                  </a:lnTo>
                  <a:lnTo>
                    <a:pt x="2099" y="304"/>
                  </a:lnTo>
                  <a:lnTo>
                    <a:pt x="2114" y="301"/>
                  </a:lnTo>
                  <a:lnTo>
                    <a:pt x="2120" y="301"/>
                  </a:lnTo>
                  <a:lnTo>
                    <a:pt x="2124" y="301"/>
                  </a:lnTo>
                  <a:lnTo>
                    <a:pt x="2130" y="301"/>
                  </a:lnTo>
                  <a:lnTo>
                    <a:pt x="2133" y="298"/>
                  </a:lnTo>
                  <a:lnTo>
                    <a:pt x="2136" y="295"/>
                  </a:lnTo>
                  <a:lnTo>
                    <a:pt x="2139" y="295"/>
                  </a:lnTo>
                  <a:lnTo>
                    <a:pt x="2139" y="289"/>
                  </a:lnTo>
                  <a:lnTo>
                    <a:pt x="2139" y="283"/>
                  </a:lnTo>
                  <a:lnTo>
                    <a:pt x="2139" y="280"/>
                  </a:lnTo>
                  <a:lnTo>
                    <a:pt x="2139" y="277"/>
                  </a:lnTo>
                  <a:lnTo>
                    <a:pt x="2139" y="274"/>
                  </a:lnTo>
                  <a:lnTo>
                    <a:pt x="2151" y="274"/>
                  </a:lnTo>
                  <a:lnTo>
                    <a:pt x="2160" y="277"/>
                  </a:lnTo>
                  <a:lnTo>
                    <a:pt x="2166" y="274"/>
                  </a:lnTo>
                  <a:lnTo>
                    <a:pt x="2175" y="274"/>
                  </a:lnTo>
                  <a:lnTo>
                    <a:pt x="2181" y="274"/>
                  </a:lnTo>
                  <a:lnTo>
                    <a:pt x="2181" y="274"/>
                  </a:lnTo>
                  <a:lnTo>
                    <a:pt x="2184" y="271"/>
                  </a:lnTo>
                  <a:lnTo>
                    <a:pt x="2190" y="261"/>
                  </a:lnTo>
                  <a:lnTo>
                    <a:pt x="2199" y="258"/>
                  </a:lnTo>
                  <a:lnTo>
                    <a:pt x="2196" y="255"/>
                  </a:lnTo>
                  <a:lnTo>
                    <a:pt x="2193" y="255"/>
                  </a:lnTo>
                  <a:lnTo>
                    <a:pt x="2178" y="249"/>
                  </a:lnTo>
                  <a:lnTo>
                    <a:pt x="2172" y="249"/>
                  </a:lnTo>
                  <a:lnTo>
                    <a:pt x="2172" y="249"/>
                  </a:lnTo>
                  <a:lnTo>
                    <a:pt x="2181" y="249"/>
                  </a:lnTo>
                  <a:lnTo>
                    <a:pt x="2193" y="249"/>
                  </a:lnTo>
                  <a:lnTo>
                    <a:pt x="2205" y="246"/>
                  </a:lnTo>
                  <a:lnTo>
                    <a:pt x="2211" y="243"/>
                  </a:lnTo>
                  <a:lnTo>
                    <a:pt x="2211" y="243"/>
                  </a:lnTo>
                  <a:lnTo>
                    <a:pt x="2215" y="240"/>
                  </a:lnTo>
                  <a:lnTo>
                    <a:pt x="2215" y="237"/>
                  </a:lnTo>
                  <a:lnTo>
                    <a:pt x="2211" y="237"/>
                  </a:lnTo>
                  <a:lnTo>
                    <a:pt x="2199" y="234"/>
                  </a:lnTo>
                  <a:lnTo>
                    <a:pt x="2193" y="231"/>
                  </a:lnTo>
                  <a:lnTo>
                    <a:pt x="2184" y="231"/>
                  </a:lnTo>
                  <a:lnTo>
                    <a:pt x="2181" y="228"/>
                  </a:lnTo>
                  <a:lnTo>
                    <a:pt x="2181" y="228"/>
                  </a:lnTo>
                  <a:lnTo>
                    <a:pt x="2175" y="225"/>
                  </a:lnTo>
                  <a:lnTo>
                    <a:pt x="2169" y="225"/>
                  </a:lnTo>
                  <a:lnTo>
                    <a:pt x="2163" y="225"/>
                  </a:lnTo>
                  <a:lnTo>
                    <a:pt x="2151" y="228"/>
                  </a:lnTo>
                  <a:lnTo>
                    <a:pt x="2145" y="228"/>
                  </a:lnTo>
                  <a:lnTo>
                    <a:pt x="2142" y="228"/>
                  </a:lnTo>
                  <a:lnTo>
                    <a:pt x="2139" y="228"/>
                  </a:lnTo>
                  <a:lnTo>
                    <a:pt x="2136" y="225"/>
                  </a:lnTo>
                  <a:lnTo>
                    <a:pt x="2130" y="225"/>
                  </a:lnTo>
                  <a:lnTo>
                    <a:pt x="2127" y="225"/>
                  </a:lnTo>
                  <a:lnTo>
                    <a:pt x="2127" y="222"/>
                  </a:lnTo>
                  <a:lnTo>
                    <a:pt x="2133" y="222"/>
                  </a:lnTo>
                  <a:lnTo>
                    <a:pt x="2139" y="222"/>
                  </a:lnTo>
                  <a:lnTo>
                    <a:pt x="2145" y="225"/>
                  </a:lnTo>
                  <a:lnTo>
                    <a:pt x="2151" y="225"/>
                  </a:lnTo>
                  <a:lnTo>
                    <a:pt x="2166" y="222"/>
                  </a:lnTo>
                  <a:lnTo>
                    <a:pt x="2169" y="222"/>
                  </a:lnTo>
                  <a:lnTo>
                    <a:pt x="2172" y="222"/>
                  </a:lnTo>
                  <a:lnTo>
                    <a:pt x="2178" y="222"/>
                  </a:lnTo>
                  <a:lnTo>
                    <a:pt x="2184" y="222"/>
                  </a:lnTo>
                  <a:lnTo>
                    <a:pt x="2190" y="222"/>
                  </a:lnTo>
                  <a:lnTo>
                    <a:pt x="2190" y="225"/>
                  </a:lnTo>
                  <a:lnTo>
                    <a:pt x="2196" y="225"/>
                  </a:lnTo>
                  <a:lnTo>
                    <a:pt x="2208" y="225"/>
                  </a:lnTo>
                  <a:lnTo>
                    <a:pt x="2211" y="225"/>
                  </a:lnTo>
                  <a:lnTo>
                    <a:pt x="2215" y="216"/>
                  </a:lnTo>
                  <a:lnTo>
                    <a:pt x="2208" y="216"/>
                  </a:lnTo>
                  <a:lnTo>
                    <a:pt x="2199" y="216"/>
                  </a:lnTo>
                  <a:lnTo>
                    <a:pt x="2196" y="216"/>
                  </a:lnTo>
                  <a:lnTo>
                    <a:pt x="2190" y="216"/>
                  </a:lnTo>
                  <a:lnTo>
                    <a:pt x="2181" y="213"/>
                  </a:lnTo>
                  <a:lnTo>
                    <a:pt x="2178" y="213"/>
                  </a:lnTo>
                  <a:lnTo>
                    <a:pt x="2175" y="207"/>
                  </a:lnTo>
                  <a:lnTo>
                    <a:pt x="2166" y="204"/>
                  </a:lnTo>
                  <a:lnTo>
                    <a:pt x="2163" y="204"/>
                  </a:lnTo>
                  <a:lnTo>
                    <a:pt x="2163" y="204"/>
                  </a:lnTo>
                  <a:lnTo>
                    <a:pt x="2172" y="204"/>
                  </a:lnTo>
                  <a:lnTo>
                    <a:pt x="2181" y="204"/>
                  </a:lnTo>
                  <a:lnTo>
                    <a:pt x="2187" y="207"/>
                  </a:lnTo>
                  <a:lnTo>
                    <a:pt x="2193" y="207"/>
                  </a:lnTo>
                  <a:lnTo>
                    <a:pt x="2196" y="207"/>
                  </a:lnTo>
                  <a:lnTo>
                    <a:pt x="2205" y="207"/>
                  </a:lnTo>
                  <a:lnTo>
                    <a:pt x="2215" y="207"/>
                  </a:lnTo>
                  <a:lnTo>
                    <a:pt x="2221" y="204"/>
                  </a:lnTo>
                  <a:lnTo>
                    <a:pt x="2224" y="204"/>
                  </a:lnTo>
                  <a:lnTo>
                    <a:pt x="2227" y="204"/>
                  </a:lnTo>
                  <a:lnTo>
                    <a:pt x="2236" y="204"/>
                  </a:lnTo>
                  <a:lnTo>
                    <a:pt x="2236" y="204"/>
                  </a:lnTo>
                  <a:lnTo>
                    <a:pt x="2239" y="204"/>
                  </a:lnTo>
                  <a:lnTo>
                    <a:pt x="2239" y="201"/>
                  </a:lnTo>
                  <a:lnTo>
                    <a:pt x="2239" y="198"/>
                  </a:lnTo>
                  <a:lnTo>
                    <a:pt x="2239" y="198"/>
                  </a:lnTo>
                  <a:lnTo>
                    <a:pt x="2236" y="192"/>
                  </a:lnTo>
                  <a:lnTo>
                    <a:pt x="2236" y="192"/>
                  </a:lnTo>
                  <a:lnTo>
                    <a:pt x="2230" y="192"/>
                  </a:lnTo>
                  <a:lnTo>
                    <a:pt x="2224" y="192"/>
                  </a:lnTo>
                  <a:lnTo>
                    <a:pt x="2211" y="189"/>
                  </a:lnTo>
                  <a:lnTo>
                    <a:pt x="2208" y="189"/>
                  </a:lnTo>
                  <a:lnTo>
                    <a:pt x="2215" y="185"/>
                  </a:lnTo>
                  <a:lnTo>
                    <a:pt x="2221" y="185"/>
                  </a:lnTo>
                  <a:lnTo>
                    <a:pt x="2227" y="189"/>
                  </a:lnTo>
                  <a:lnTo>
                    <a:pt x="2236" y="189"/>
                  </a:lnTo>
                  <a:lnTo>
                    <a:pt x="2257" y="195"/>
                  </a:lnTo>
                  <a:lnTo>
                    <a:pt x="2260" y="195"/>
                  </a:lnTo>
                  <a:lnTo>
                    <a:pt x="2266" y="195"/>
                  </a:lnTo>
                  <a:lnTo>
                    <a:pt x="2278" y="192"/>
                  </a:lnTo>
                  <a:lnTo>
                    <a:pt x="2281" y="192"/>
                  </a:lnTo>
                  <a:lnTo>
                    <a:pt x="2284" y="189"/>
                  </a:lnTo>
                  <a:lnTo>
                    <a:pt x="2284" y="185"/>
                  </a:lnTo>
                  <a:lnTo>
                    <a:pt x="2281" y="185"/>
                  </a:lnTo>
                  <a:lnTo>
                    <a:pt x="2278" y="185"/>
                  </a:lnTo>
                  <a:lnTo>
                    <a:pt x="2290" y="179"/>
                  </a:lnTo>
                  <a:lnTo>
                    <a:pt x="2296" y="176"/>
                  </a:lnTo>
                  <a:lnTo>
                    <a:pt x="2296" y="176"/>
                  </a:lnTo>
                  <a:lnTo>
                    <a:pt x="2290" y="173"/>
                  </a:lnTo>
                  <a:lnTo>
                    <a:pt x="2287" y="173"/>
                  </a:lnTo>
                  <a:lnTo>
                    <a:pt x="2272" y="176"/>
                  </a:lnTo>
                  <a:lnTo>
                    <a:pt x="2266" y="176"/>
                  </a:lnTo>
                  <a:lnTo>
                    <a:pt x="2263" y="173"/>
                  </a:lnTo>
                  <a:lnTo>
                    <a:pt x="2263" y="173"/>
                  </a:lnTo>
                  <a:lnTo>
                    <a:pt x="2266" y="173"/>
                  </a:lnTo>
                  <a:lnTo>
                    <a:pt x="2269" y="173"/>
                  </a:lnTo>
                  <a:lnTo>
                    <a:pt x="2272" y="173"/>
                  </a:lnTo>
                  <a:lnTo>
                    <a:pt x="2275" y="173"/>
                  </a:lnTo>
                  <a:lnTo>
                    <a:pt x="2284" y="170"/>
                  </a:lnTo>
                  <a:lnTo>
                    <a:pt x="2302" y="167"/>
                  </a:lnTo>
                  <a:lnTo>
                    <a:pt x="2302" y="167"/>
                  </a:lnTo>
                  <a:lnTo>
                    <a:pt x="2293" y="155"/>
                  </a:lnTo>
                  <a:lnTo>
                    <a:pt x="2293" y="155"/>
                  </a:lnTo>
                  <a:lnTo>
                    <a:pt x="2293" y="155"/>
                  </a:lnTo>
                  <a:lnTo>
                    <a:pt x="2299" y="158"/>
                  </a:lnTo>
                  <a:lnTo>
                    <a:pt x="2306" y="161"/>
                  </a:lnTo>
                  <a:lnTo>
                    <a:pt x="2309" y="161"/>
                  </a:lnTo>
                  <a:lnTo>
                    <a:pt x="2312" y="161"/>
                  </a:lnTo>
                  <a:lnTo>
                    <a:pt x="2318" y="161"/>
                  </a:lnTo>
                  <a:lnTo>
                    <a:pt x="2321" y="158"/>
                  </a:lnTo>
                  <a:lnTo>
                    <a:pt x="2330" y="152"/>
                  </a:lnTo>
                  <a:lnTo>
                    <a:pt x="2336" y="146"/>
                  </a:lnTo>
                  <a:lnTo>
                    <a:pt x="2354" y="140"/>
                  </a:lnTo>
                  <a:lnTo>
                    <a:pt x="2375" y="131"/>
                  </a:lnTo>
                  <a:lnTo>
                    <a:pt x="2384" y="125"/>
                  </a:lnTo>
                  <a:lnTo>
                    <a:pt x="2403" y="119"/>
                  </a:lnTo>
                  <a:lnTo>
                    <a:pt x="2415" y="110"/>
                  </a:lnTo>
                  <a:lnTo>
                    <a:pt x="2418" y="106"/>
                  </a:lnTo>
                  <a:lnTo>
                    <a:pt x="2406" y="106"/>
                  </a:lnTo>
                  <a:lnTo>
                    <a:pt x="2397" y="106"/>
                  </a:lnTo>
                  <a:lnTo>
                    <a:pt x="2342" y="119"/>
                  </a:lnTo>
                  <a:lnTo>
                    <a:pt x="2339" y="119"/>
                  </a:lnTo>
                  <a:lnTo>
                    <a:pt x="2333" y="119"/>
                  </a:lnTo>
                  <a:lnTo>
                    <a:pt x="2336" y="119"/>
                  </a:lnTo>
                  <a:lnTo>
                    <a:pt x="2372" y="106"/>
                  </a:lnTo>
                  <a:lnTo>
                    <a:pt x="2372" y="106"/>
                  </a:lnTo>
                  <a:lnTo>
                    <a:pt x="2375" y="106"/>
                  </a:lnTo>
                  <a:lnTo>
                    <a:pt x="2375" y="103"/>
                  </a:lnTo>
                  <a:lnTo>
                    <a:pt x="2378" y="100"/>
                  </a:lnTo>
                  <a:lnTo>
                    <a:pt x="2390" y="100"/>
                  </a:lnTo>
                  <a:lnTo>
                    <a:pt x="2397" y="100"/>
                  </a:lnTo>
                  <a:lnTo>
                    <a:pt x="2403" y="97"/>
                  </a:lnTo>
                  <a:lnTo>
                    <a:pt x="2403" y="97"/>
                  </a:lnTo>
                  <a:lnTo>
                    <a:pt x="2409" y="94"/>
                  </a:lnTo>
                  <a:lnTo>
                    <a:pt x="2421" y="94"/>
                  </a:lnTo>
                  <a:lnTo>
                    <a:pt x="2424" y="94"/>
                  </a:lnTo>
                  <a:lnTo>
                    <a:pt x="2430" y="91"/>
                  </a:lnTo>
                  <a:lnTo>
                    <a:pt x="2442" y="91"/>
                  </a:lnTo>
                  <a:lnTo>
                    <a:pt x="2463" y="82"/>
                  </a:lnTo>
                  <a:lnTo>
                    <a:pt x="2472" y="79"/>
                  </a:lnTo>
                  <a:lnTo>
                    <a:pt x="2475" y="76"/>
                  </a:lnTo>
                  <a:lnTo>
                    <a:pt x="2484" y="73"/>
                  </a:lnTo>
                  <a:lnTo>
                    <a:pt x="2491" y="67"/>
                  </a:lnTo>
                  <a:lnTo>
                    <a:pt x="2491" y="64"/>
                  </a:lnTo>
                  <a:lnTo>
                    <a:pt x="2491" y="61"/>
                  </a:lnTo>
                  <a:lnTo>
                    <a:pt x="2488" y="61"/>
                  </a:lnTo>
                  <a:lnTo>
                    <a:pt x="2484" y="58"/>
                  </a:lnTo>
                  <a:lnTo>
                    <a:pt x="2481" y="58"/>
                  </a:lnTo>
                  <a:lnTo>
                    <a:pt x="2466" y="55"/>
                  </a:lnTo>
                  <a:lnTo>
                    <a:pt x="2448" y="58"/>
                  </a:lnTo>
                  <a:lnTo>
                    <a:pt x="2448" y="58"/>
                  </a:lnTo>
                  <a:lnTo>
                    <a:pt x="2451" y="55"/>
                  </a:lnTo>
                  <a:lnTo>
                    <a:pt x="2451" y="55"/>
                  </a:lnTo>
                  <a:lnTo>
                    <a:pt x="2445" y="49"/>
                  </a:lnTo>
                  <a:lnTo>
                    <a:pt x="2442" y="46"/>
                  </a:lnTo>
                  <a:lnTo>
                    <a:pt x="2442" y="46"/>
                  </a:lnTo>
                  <a:lnTo>
                    <a:pt x="2442" y="46"/>
                  </a:lnTo>
                  <a:lnTo>
                    <a:pt x="2442" y="43"/>
                  </a:lnTo>
                  <a:lnTo>
                    <a:pt x="2445" y="43"/>
                  </a:lnTo>
                  <a:lnTo>
                    <a:pt x="2445" y="43"/>
                  </a:lnTo>
                  <a:lnTo>
                    <a:pt x="2442" y="40"/>
                  </a:lnTo>
                  <a:lnTo>
                    <a:pt x="2433" y="40"/>
                  </a:lnTo>
                  <a:lnTo>
                    <a:pt x="2430" y="40"/>
                  </a:lnTo>
                  <a:lnTo>
                    <a:pt x="2424" y="43"/>
                  </a:lnTo>
                  <a:lnTo>
                    <a:pt x="2424" y="43"/>
                  </a:lnTo>
                  <a:lnTo>
                    <a:pt x="2421" y="40"/>
                  </a:lnTo>
                  <a:lnTo>
                    <a:pt x="2418" y="37"/>
                  </a:lnTo>
                  <a:lnTo>
                    <a:pt x="2415" y="37"/>
                  </a:lnTo>
                  <a:lnTo>
                    <a:pt x="2412" y="37"/>
                  </a:lnTo>
                  <a:lnTo>
                    <a:pt x="2409" y="37"/>
                  </a:lnTo>
                  <a:lnTo>
                    <a:pt x="2409" y="37"/>
                  </a:lnTo>
                  <a:lnTo>
                    <a:pt x="2406" y="40"/>
                  </a:lnTo>
                  <a:lnTo>
                    <a:pt x="2406" y="43"/>
                  </a:lnTo>
                  <a:lnTo>
                    <a:pt x="2403" y="40"/>
                  </a:lnTo>
                  <a:lnTo>
                    <a:pt x="2400" y="40"/>
                  </a:lnTo>
                  <a:lnTo>
                    <a:pt x="2397" y="40"/>
                  </a:lnTo>
                  <a:lnTo>
                    <a:pt x="2387" y="40"/>
                  </a:lnTo>
                  <a:lnTo>
                    <a:pt x="2378" y="46"/>
                  </a:lnTo>
                  <a:lnTo>
                    <a:pt x="2372" y="46"/>
                  </a:lnTo>
                  <a:lnTo>
                    <a:pt x="2369" y="46"/>
                  </a:lnTo>
                  <a:lnTo>
                    <a:pt x="2363" y="49"/>
                  </a:lnTo>
                  <a:lnTo>
                    <a:pt x="2354" y="49"/>
                  </a:lnTo>
                  <a:lnTo>
                    <a:pt x="2345" y="49"/>
                  </a:lnTo>
                  <a:lnTo>
                    <a:pt x="2339" y="49"/>
                  </a:lnTo>
                  <a:lnTo>
                    <a:pt x="2342" y="49"/>
                  </a:lnTo>
                  <a:lnTo>
                    <a:pt x="2372" y="40"/>
                  </a:lnTo>
                  <a:lnTo>
                    <a:pt x="2378" y="37"/>
                  </a:lnTo>
                  <a:lnTo>
                    <a:pt x="2381" y="37"/>
                  </a:lnTo>
                  <a:lnTo>
                    <a:pt x="2381" y="34"/>
                  </a:lnTo>
                  <a:lnTo>
                    <a:pt x="2378" y="34"/>
                  </a:lnTo>
                  <a:lnTo>
                    <a:pt x="2360" y="34"/>
                  </a:lnTo>
                  <a:lnTo>
                    <a:pt x="2357" y="34"/>
                  </a:lnTo>
                  <a:lnTo>
                    <a:pt x="2351" y="34"/>
                  </a:lnTo>
                  <a:lnTo>
                    <a:pt x="2348" y="34"/>
                  </a:lnTo>
                  <a:lnTo>
                    <a:pt x="2342" y="31"/>
                  </a:lnTo>
                  <a:lnTo>
                    <a:pt x="2336" y="31"/>
                  </a:lnTo>
                  <a:lnTo>
                    <a:pt x="2318" y="31"/>
                  </a:lnTo>
                  <a:lnTo>
                    <a:pt x="2318" y="31"/>
                  </a:lnTo>
                  <a:lnTo>
                    <a:pt x="2312" y="27"/>
                  </a:lnTo>
                  <a:lnTo>
                    <a:pt x="2309" y="24"/>
                  </a:lnTo>
                  <a:lnTo>
                    <a:pt x="2309" y="24"/>
                  </a:lnTo>
                  <a:lnTo>
                    <a:pt x="2290" y="24"/>
                  </a:lnTo>
                  <a:lnTo>
                    <a:pt x="2284" y="27"/>
                  </a:lnTo>
                  <a:lnTo>
                    <a:pt x="2278" y="31"/>
                  </a:lnTo>
                  <a:lnTo>
                    <a:pt x="2278" y="31"/>
                  </a:lnTo>
                  <a:lnTo>
                    <a:pt x="2281" y="34"/>
                  </a:lnTo>
                  <a:lnTo>
                    <a:pt x="2287" y="37"/>
                  </a:lnTo>
                  <a:lnTo>
                    <a:pt x="2287" y="37"/>
                  </a:lnTo>
                  <a:lnTo>
                    <a:pt x="2284" y="34"/>
                  </a:lnTo>
                  <a:lnTo>
                    <a:pt x="2278" y="34"/>
                  </a:lnTo>
                  <a:lnTo>
                    <a:pt x="2266" y="24"/>
                  </a:lnTo>
                  <a:lnTo>
                    <a:pt x="2263" y="24"/>
                  </a:lnTo>
                  <a:lnTo>
                    <a:pt x="2248" y="27"/>
                  </a:lnTo>
                  <a:lnTo>
                    <a:pt x="2239" y="31"/>
                  </a:lnTo>
                  <a:lnTo>
                    <a:pt x="2236" y="34"/>
                  </a:lnTo>
                  <a:lnTo>
                    <a:pt x="2236" y="34"/>
                  </a:lnTo>
                  <a:lnTo>
                    <a:pt x="2236" y="37"/>
                  </a:lnTo>
                  <a:lnTo>
                    <a:pt x="2239" y="40"/>
                  </a:lnTo>
                  <a:lnTo>
                    <a:pt x="2248" y="43"/>
                  </a:lnTo>
                  <a:lnTo>
                    <a:pt x="2251" y="46"/>
                  </a:lnTo>
                  <a:lnTo>
                    <a:pt x="2239" y="43"/>
                  </a:lnTo>
                  <a:lnTo>
                    <a:pt x="2230" y="40"/>
                  </a:lnTo>
                  <a:lnTo>
                    <a:pt x="2224" y="37"/>
                  </a:lnTo>
                  <a:lnTo>
                    <a:pt x="2224" y="34"/>
                  </a:lnTo>
                  <a:lnTo>
                    <a:pt x="2221" y="31"/>
                  </a:lnTo>
                  <a:lnTo>
                    <a:pt x="2215" y="31"/>
                  </a:lnTo>
                  <a:lnTo>
                    <a:pt x="2187" y="27"/>
                  </a:lnTo>
                  <a:lnTo>
                    <a:pt x="2157" y="31"/>
                  </a:lnTo>
                  <a:lnTo>
                    <a:pt x="2160" y="34"/>
                  </a:lnTo>
                  <a:lnTo>
                    <a:pt x="2163" y="37"/>
                  </a:lnTo>
                  <a:lnTo>
                    <a:pt x="2172" y="40"/>
                  </a:lnTo>
                  <a:lnTo>
                    <a:pt x="2178" y="43"/>
                  </a:lnTo>
                  <a:lnTo>
                    <a:pt x="2178" y="46"/>
                  </a:lnTo>
                  <a:lnTo>
                    <a:pt x="2190" y="49"/>
                  </a:lnTo>
                  <a:lnTo>
                    <a:pt x="2190" y="52"/>
                  </a:lnTo>
                  <a:lnTo>
                    <a:pt x="2187" y="52"/>
                  </a:lnTo>
                  <a:lnTo>
                    <a:pt x="2181" y="55"/>
                  </a:lnTo>
                  <a:lnTo>
                    <a:pt x="2178" y="55"/>
                  </a:lnTo>
                  <a:lnTo>
                    <a:pt x="2175" y="52"/>
                  </a:lnTo>
                  <a:lnTo>
                    <a:pt x="2175" y="49"/>
                  </a:lnTo>
                  <a:lnTo>
                    <a:pt x="2172" y="49"/>
                  </a:lnTo>
                  <a:lnTo>
                    <a:pt x="2157" y="40"/>
                  </a:lnTo>
                  <a:lnTo>
                    <a:pt x="2151" y="37"/>
                  </a:lnTo>
                  <a:lnTo>
                    <a:pt x="2148" y="37"/>
                  </a:lnTo>
                  <a:lnTo>
                    <a:pt x="2139" y="37"/>
                  </a:lnTo>
                  <a:lnTo>
                    <a:pt x="2130" y="37"/>
                  </a:lnTo>
                  <a:lnTo>
                    <a:pt x="2114" y="34"/>
                  </a:lnTo>
                  <a:lnTo>
                    <a:pt x="2099" y="34"/>
                  </a:lnTo>
                  <a:lnTo>
                    <a:pt x="2093" y="37"/>
                  </a:lnTo>
                  <a:lnTo>
                    <a:pt x="2093" y="37"/>
                  </a:lnTo>
                  <a:lnTo>
                    <a:pt x="2099" y="40"/>
                  </a:lnTo>
                  <a:lnTo>
                    <a:pt x="2102" y="40"/>
                  </a:lnTo>
                  <a:lnTo>
                    <a:pt x="2105" y="43"/>
                  </a:lnTo>
                  <a:lnTo>
                    <a:pt x="2114" y="46"/>
                  </a:lnTo>
                  <a:lnTo>
                    <a:pt x="2124" y="46"/>
                  </a:lnTo>
                  <a:lnTo>
                    <a:pt x="2124" y="49"/>
                  </a:lnTo>
                  <a:lnTo>
                    <a:pt x="2117" y="49"/>
                  </a:lnTo>
                  <a:lnTo>
                    <a:pt x="2096" y="46"/>
                  </a:lnTo>
                  <a:lnTo>
                    <a:pt x="2084" y="43"/>
                  </a:lnTo>
                  <a:lnTo>
                    <a:pt x="2075" y="43"/>
                  </a:lnTo>
                  <a:lnTo>
                    <a:pt x="2075" y="43"/>
                  </a:lnTo>
                  <a:lnTo>
                    <a:pt x="2072" y="43"/>
                  </a:lnTo>
                  <a:lnTo>
                    <a:pt x="2072" y="46"/>
                  </a:lnTo>
                  <a:lnTo>
                    <a:pt x="2081" y="52"/>
                  </a:lnTo>
                  <a:lnTo>
                    <a:pt x="2078" y="52"/>
                  </a:lnTo>
                  <a:lnTo>
                    <a:pt x="2072" y="52"/>
                  </a:lnTo>
                  <a:lnTo>
                    <a:pt x="2063" y="49"/>
                  </a:lnTo>
                  <a:lnTo>
                    <a:pt x="2060" y="49"/>
                  </a:lnTo>
                  <a:lnTo>
                    <a:pt x="2054" y="49"/>
                  </a:lnTo>
                  <a:lnTo>
                    <a:pt x="2054" y="52"/>
                  </a:lnTo>
                  <a:lnTo>
                    <a:pt x="2057" y="55"/>
                  </a:lnTo>
                  <a:lnTo>
                    <a:pt x="2063" y="55"/>
                  </a:lnTo>
                  <a:lnTo>
                    <a:pt x="2063" y="58"/>
                  </a:lnTo>
                  <a:lnTo>
                    <a:pt x="2054" y="58"/>
                  </a:lnTo>
                  <a:lnTo>
                    <a:pt x="2051" y="58"/>
                  </a:lnTo>
                  <a:lnTo>
                    <a:pt x="2045" y="61"/>
                  </a:lnTo>
                  <a:lnTo>
                    <a:pt x="2045" y="61"/>
                  </a:lnTo>
                  <a:lnTo>
                    <a:pt x="2051" y="64"/>
                  </a:lnTo>
                  <a:lnTo>
                    <a:pt x="2057" y="67"/>
                  </a:lnTo>
                  <a:lnTo>
                    <a:pt x="2066" y="73"/>
                  </a:lnTo>
                  <a:lnTo>
                    <a:pt x="2096" y="79"/>
                  </a:lnTo>
                  <a:lnTo>
                    <a:pt x="2105" y="85"/>
                  </a:lnTo>
                  <a:lnTo>
                    <a:pt x="2108" y="88"/>
                  </a:lnTo>
                  <a:lnTo>
                    <a:pt x="2108" y="88"/>
                  </a:lnTo>
                  <a:lnTo>
                    <a:pt x="2105" y="88"/>
                  </a:lnTo>
                  <a:lnTo>
                    <a:pt x="2099" y="85"/>
                  </a:lnTo>
                  <a:lnTo>
                    <a:pt x="2093" y="82"/>
                  </a:lnTo>
                  <a:lnTo>
                    <a:pt x="2087" y="82"/>
                  </a:lnTo>
                  <a:lnTo>
                    <a:pt x="2063" y="76"/>
                  </a:lnTo>
                  <a:lnTo>
                    <a:pt x="2051" y="70"/>
                  </a:lnTo>
                  <a:lnTo>
                    <a:pt x="2045" y="70"/>
                  </a:lnTo>
                  <a:lnTo>
                    <a:pt x="2042" y="70"/>
                  </a:lnTo>
                  <a:lnTo>
                    <a:pt x="2042" y="70"/>
                  </a:lnTo>
                  <a:lnTo>
                    <a:pt x="2039" y="73"/>
                  </a:lnTo>
                  <a:lnTo>
                    <a:pt x="2042" y="73"/>
                  </a:lnTo>
                  <a:lnTo>
                    <a:pt x="2048" y="76"/>
                  </a:lnTo>
                  <a:lnTo>
                    <a:pt x="2048" y="79"/>
                  </a:lnTo>
                  <a:lnTo>
                    <a:pt x="2042" y="79"/>
                  </a:lnTo>
                  <a:lnTo>
                    <a:pt x="2039" y="76"/>
                  </a:lnTo>
                  <a:lnTo>
                    <a:pt x="2036" y="76"/>
                  </a:lnTo>
                  <a:lnTo>
                    <a:pt x="2029" y="73"/>
                  </a:lnTo>
                  <a:lnTo>
                    <a:pt x="2023" y="67"/>
                  </a:lnTo>
                  <a:lnTo>
                    <a:pt x="2017" y="64"/>
                  </a:lnTo>
                  <a:lnTo>
                    <a:pt x="2005" y="64"/>
                  </a:lnTo>
                  <a:lnTo>
                    <a:pt x="2002" y="61"/>
                  </a:lnTo>
                  <a:lnTo>
                    <a:pt x="1999" y="61"/>
                  </a:lnTo>
                  <a:lnTo>
                    <a:pt x="1996" y="58"/>
                  </a:lnTo>
                  <a:lnTo>
                    <a:pt x="1987" y="61"/>
                  </a:lnTo>
                  <a:lnTo>
                    <a:pt x="1984" y="64"/>
                  </a:lnTo>
                  <a:lnTo>
                    <a:pt x="1975" y="67"/>
                  </a:lnTo>
                  <a:lnTo>
                    <a:pt x="1972" y="67"/>
                  </a:lnTo>
                  <a:lnTo>
                    <a:pt x="1969" y="70"/>
                  </a:lnTo>
                  <a:lnTo>
                    <a:pt x="1960" y="70"/>
                  </a:lnTo>
                  <a:lnTo>
                    <a:pt x="1960" y="73"/>
                  </a:lnTo>
                  <a:lnTo>
                    <a:pt x="1987" y="79"/>
                  </a:lnTo>
                  <a:lnTo>
                    <a:pt x="1990" y="82"/>
                  </a:lnTo>
                  <a:lnTo>
                    <a:pt x="1990" y="82"/>
                  </a:lnTo>
                  <a:lnTo>
                    <a:pt x="1993" y="82"/>
                  </a:lnTo>
                  <a:lnTo>
                    <a:pt x="1984" y="82"/>
                  </a:lnTo>
                  <a:lnTo>
                    <a:pt x="1981" y="85"/>
                  </a:lnTo>
                  <a:lnTo>
                    <a:pt x="1978" y="85"/>
                  </a:lnTo>
                  <a:lnTo>
                    <a:pt x="1975" y="82"/>
                  </a:lnTo>
                  <a:lnTo>
                    <a:pt x="1969" y="82"/>
                  </a:lnTo>
                  <a:lnTo>
                    <a:pt x="1963" y="79"/>
                  </a:lnTo>
                  <a:lnTo>
                    <a:pt x="1960" y="79"/>
                  </a:lnTo>
                  <a:lnTo>
                    <a:pt x="1954" y="79"/>
                  </a:lnTo>
                  <a:lnTo>
                    <a:pt x="1951" y="82"/>
                  </a:lnTo>
                  <a:lnTo>
                    <a:pt x="1951" y="85"/>
                  </a:lnTo>
                  <a:lnTo>
                    <a:pt x="1948" y="82"/>
                  </a:lnTo>
                  <a:lnTo>
                    <a:pt x="1941" y="79"/>
                  </a:lnTo>
                  <a:lnTo>
                    <a:pt x="1938" y="79"/>
                  </a:lnTo>
                  <a:lnTo>
                    <a:pt x="1929" y="76"/>
                  </a:lnTo>
                  <a:lnTo>
                    <a:pt x="1917" y="79"/>
                  </a:lnTo>
                  <a:lnTo>
                    <a:pt x="1911" y="82"/>
                  </a:lnTo>
                  <a:lnTo>
                    <a:pt x="1905" y="85"/>
                  </a:lnTo>
                  <a:lnTo>
                    <a:pt x="1902" y="85"/>
                  </a:lnTo>
                  <a:lnTo>
                    <a:pt x="1896" y="88"/>
                  </a:lnTo>
                  <a:lnTo>
                    <a:pt x="1884" y="88"/>
                  </a:lnTo>
                  <a:lnTo>
                    <a:pt x="1878" y="88"/>
                  </a:lnTo>
                  <a:lnTo>
                    <a:pt x="1869" y="91"/>
                  </a:lnTo>
                  <a:lnTo>
                    <a:pt x="1863" y="91"/>
                  </a:lnTo>
                  <a:lnTo>
                    <a:pt x="1857" y="94"/>
                  </a:lnTo>
                  <a:lnTo>
                    <a:pt x="1854" y="97"/>
                  </a:lnTo>
                  <a:lnTo>
                    <a:pt x="1854" y="100"/>
                  </a:lnTo>
                  <a:lnTo>
                    <a:pt x="1860" y="103"/>
                  </a:lnTo>
                  <a:lnTo>
                    <a:pt x="1860" y="103"/>
                  </a:lnTo>
                  <a:close/>
                  <a:moveTo>
                    <a:pt x="3370" y="85"/>
                  </a:moveTo>
                  <a:lnTo>
                    <a:pt x="3376" y="91"/>
                  </a:lnTo>
                  <a:lnTo>
                    <a:pt x="3382" y="91"/>
                  </a:lnTo>
                  <a:lnTo>
                    <a:pt x="3382" y="88"/>
                  </a:lnTo>
                  <a:lnTo>
                    <a:pt x="3379" y="85"/>
                  </a:lnTo>
                  <a:lnTo>
                    <a:pt x="3376" y="79"/>
                  </a:lnTo>
                  <a:lnTo>
                    <a:pt x="3370" y="76"/>
                  </a:lnTo>
                  <a:lnTo>
                    <a:pt x="3367" y="76"/>
                  </a:lnTo>
                  <a:lnTo>
                    <a:pt x="3364" y="79"/>
                  </a:lnTo>
                  <a:lnTo>
                    <a:pt x="3364" y="82"/>
                  </a:lnTo>
                  <a:lnTo>
                    <a:pt x="3370" y="85"/>
                  </a:lnTo>
                  <a:close/>
                  <a:moveTo>
                    <a:pt x="2794" y="64"/>
                  </a:moveTo>
                  <a:lnTo>
                    <a:pt x="2806" y="67"/>
                  </a:lnTo>
                  <a:lnTo>
                    <a:pt x="2821" y="73"/>
                  </a:lnTo>
                  <a:lnTo>
                    <a:pt x="2830" y="79"/>
                  </a:lnTo>
                  <a:lnTo>
                    <a:pt x="2833" y="79"/>
                  </a:lnTo>
                  <a:lnTo>
                    <a:pt x="2836" y="70"/>
                  </a:lnTo>
                  <a:lnTo>
                    <a:pt x="2836" y="61"/>
                  </a:lnTo>
                  <a:lnTo>
                    <a:pt x="2833" y="58"/>
                  </a:lnTo>
                  <a:lnTo>
                    <a:pt x="2824" y="52"/>
                  </a:lnTo>
                  <a:lnTo>
                    <a:pt x="2803" y="46"/>
                  </a:lnTo>
                  <a:lnTo>
                    <a:pt x="2794" y="49"/>
                  </a:lnTo>
                  <a:lnTo>
                    <a:pt x="2785" y="49"/>
                  </a:lnTo>
                  <a:lnTo>
                    <a:pt x="2782" y="52"/>
                  </a:lnTo>
                  <a:lnTo>
                    <a:pt x="2782" y="55"/>
                  </a:lnTo>
                  <a:lnTo>
                    <a:pt x="2794" y="64"/>
                  </a:lnTo>
                  <a:close/>
                  <a:moveTo>
                    <a:pt x="2254" y="538"/>
                  </a:moveTo>
                  <a:lnTo>
                    <a:pt x="2251" y="535"/>
                  </a:lnTo>
                  <a:lnTo>
                    <a:pt x="2245" y="535"/>
                  </a:lnTo>
                  <a:lnTo>
                    <a:pt x="2242" y="538"/>
                  </a:lnTo>
                  <a:lnTo>
                    <a:pt x="2239" y="541"/>
                  </a:lnTo>
                  <a:lnTo>
                    <a:pt x="2239" y="541"/>
                  </a:lnTo>
                  <a:lnTo>
                    <a:pt x="2239" y="547"/>
                  </a:lnTo>
                  <a:lnTo>
                    <a:pt x="2242" y="550"/>
                  </a:lnTo>
                  <a:lnTo>
                    <a:pt x="2239" y="547"/>
                  </a:lnTo>
                  <a:lnTo>
                    <a:pt x="2236" y="547"/>
                  </a:lnTo>
                  <a:lnTo>
                    <a:pt x="2233" y="541"/>
                  </a:lnTo>
                  <a:lnTo>
                    <a:pt x="2233" y="541"/>
                  </a:lnTo>
                  <a:lnTo>
                    <a:pt x="2230" y="538"/>
                  </a:lnTo>
                  <a:lnTo>
                    <a:pt x="2227" y="541"/>
                  </a:lnTo>
                  <a:lnTo>
                    <a:pt x="2224" y="544"/>
                  </a:lnTo>
                  <a:lnTo>
                    <a:pt x="2221" y="544"/>
                  </a:lnTo>
                  <a:lnTo>
                    <a:pt x="2221" y="544"/>
                  </a:lnTo>
                  <a:lnTo>
                    <a:pt x="2227" y="538"/>
                  </a:lnTo>
                  <a:lnTo>
                    <a:pt x="2230" y="532"/>
                  </a:lnTo>
                  <a:lnTo>
                    <a:pt x="2230" y="532"/>
                  </a:lnTo>
                  <a:lnTo>
                    <a:pt x="2227" y="532"/>
                  </a:lnTo>
                  <a:lnTo>
                    <a:pt x="2227" y="532"/>
                  </a:lnTo>
                  <a:lnTo>
                    <a:pt x="2224" y="532"/>
                  </a:lnTo>
                  <a:lnTo>
                    <a:pt x="2221" y="535"/>
                  </a:lnTo>
                  <a:lnTo>
                    <a:pt x="2215" y="535"/>
                  </a:lnTo>
                  <a:lnTo>
                    <a:pt x="2215" y="535"/>
                  </a:lnTo>
                  <a:lnTo>
                    <a:pt x="2211" y="538"/>
                  </a:lnTo>
                  <a:lnTo>
                    <a:pt x="2208" y="544"/>
                  </a:lnTo>
                  <a:lnTo>
                    <a:pt x="2208" y="547"/>
                  </a:lnTo>
                  <a:lnTo>
                    <a:pt x="2202" y="553"/>
                  </a:lnTo>
                  <a:lnTo>
                    <a:pt x="2202" y="553"/>
                  </a:lnTo>
                  <a:lnTo>
                    <a:pt x="2202" y="550"/>
                  </a:lnTo>
                  <a:lnTo>
                    <a:pt x="2205" y="544"/>
                  </a:lnTo>
                  <a:lnTo>
                    <a:pt x="2205" y="544"/>
                  </a:lnTo>
                  <a:lnTo>
                    <a:pt x="2205" y="541"/>
                  </a:lnTo>
                  <a:lnTo>
                    <a:pt x="2205" y="538"/>
                  </a:lnTo>
                  <a:lnTo>
                    <a:pt x="2208" y="535"/>
                  </a:lnTo>
                  <a:lnTo>
                    <a:pt x="2208" y="535"/>
                  </a:lnTo>
                  <a:lnTo>
                    <a:pt x="2202" y="535"/>
                  </a:lnTo>
                  <a:lnTo>
                    <a:pt x="2199" y="535"/>
                  </a:lnTo>
                  <a:lnTo>
                    <a:pt x="2199" y="535"/>
                  </a:lnTo>
                  <a:lnTo>
                    <a:pt x="2205" y="532"/>
                  </a:lnTo>
                  <a:lnTo>
                    <a:pt x="2205" y="532"/>
                  </a:lnTo>
                  <a:lnTo>
                    <a:pt x="2211" y="532"/>
                  </a:lnTo>
                  <a:lnTo>
                    <a:pt x="2218" y="529"/>
                  </a:lnTo>
                  <a:lnTo>
                    <a:pt x="2218" y="526"/>
                  </a:lnTo>
                  <a:lnTo>
                    <a:pt x="2218" y="526"/>
                  </a:lnTo>
                  <a:lnTo>
                    <a:pt x="2218" y="523"/>
                  </a:lnTo>
                  <a:lnTo>
                    <a:pt x="2218" y="520"/>
                  </a:lnTo>
                  <a:lnTo>
                    <a:pt x="2218" y="520"/>
                  </a:lnTo>
                  <a:lnTo>
                    <a:pt x="2215" y="520"/>
                  </a:lnTo>
                  <a:lnTo>
                    <a:pt x="2211" y="520"/>
                  </a:lnTo>
                  <a:lnTo>
                    <a:pt x="2208" y="520"/>
                  </a:lnTo>
                  <a:lnTo>
                    <a:pt x="2205" y="520"/>
                  </a:lnTo>
                  <a:lnTo>
                    <a:pt x="2199" y="520"/>
                  </a:lnTo>
                  <a:lnTo>
                    <a:pt x="2193" y="523"/>
                  </a:lnTo>
                  <a:lnTo>
                    <a:pt x="2190" y="526"/>
                  </a:lnTo>
                  <a:lnTo>
                    <a:pt x="2187" y="529"/>
                  </a:lnTo>
                  <a:lnTo>
                    <a:pt x="2184" y="532"/>
                  </a:lnTo>
                  <a:lnTo>
                    <a:pt x="2184" y="532"/>
                  </a:lnTo>
                  <a:lnTo>
                    <a:pt x="2184" y="532"/>
                  </a:lnTo>
                  <a:lnTo>
                    <a:pt x="2184" y="532"/>
                  </a:lnTo>
                  <a:lnTo>
                    <a:pt x="2187" y="529"/>
                  </a:lnTo>
                  <a:lnTo>
                    <a:pt x="2190" y="526"/>
                  </a:lnTo>
                  <a:lnTo>
                    <a:pt x="2190" y="523"/>
                  </a:lnTo>
                  <a:lnTo>
                    <a:pt x="2193" y="520"/>
                  </a:lnTo>
                  <a:lnTo>
                    <a:pt x="2202" y="514"/>
                  </a:lnTo>
                  <a:lnTo>
                    <a:pt x="2202" y="511"/>
                  </a:lnTo>
                  <a:lnTo>
                    <a:pt x="2199" y="511"/>
                  </a:lnTo>
                  <a:lnTo>
                    <a:pt x="2199" y="508"/>
                  </a:lnTo>
                  <a:lnTo>
                    <a:pt x="2199" y="504"/>
                  </a:lnTo>
                  <a:lnTo>
                    <a:pt x="2196" y="504"/>
                  </a:lnTo>
                  <a:lnTo>
                    <a:pt x="2187" y="498"/>
                  </a:lnTo>
                  <a:lnTo>
                    <a:pt x="2184" y="498"/>
                  </a:lnTo>
                  <a:lnTo>
                    <a:pt x="2181" y="501"/>
                  </a:lnTo>
                  <a:lnTo>
                    <a:pt x="2178" y="501"/>
                  </a:lnTo>
                  <a:lnTo>
                    <a:pt x="2178" y="498"/>
                  </a:lnTo>
                  <a:lnTo>
                    <a:pt x="2172" y="498"/>
                  </a:lnTo>
                  <a:lnTo>
                    <a:pt x="2166" y="495"/>
                  </a:lnTo>
                  <a:lnTo>
                    <a:pt x="2163" y="495"/>
                  </a:lnTo>
                  <a:lnTo>
                    <a:pt x="2154" y="492"/>
                  </a:lnTo>
                  <a:lnTo>
                    <a:pt x="2148" y="492"/>
                  </a:lnTo>
                  <a:lnTo>
                    <a:pt x="2145" y="495"/>
                  </a:lnTo>
                  <a:lnTo>
                    <a:pt x="2139" y="495"/>
                  </a:lnTo>
                  <a:lnTo>
                    <a:pt x="2133" y="498"/>
                  </a:lnTo>
                  <a:lnTo>
                    <a:pt x="2130" y="498"/>
                  </a:lnTo>
                  <a:lnTo>
                    <a:pt x="2130" y="501"/>
                  </a:lnTo>
                  <a:lnTo>
                    <a:pt x="2130" y="501"/>
                  </a:lnTo>
                  <a:lnTo>
                    <a:pt x="2130" y="504"/>
                  </a:lnTo>
                  <a:lnTo>
                    <a:pt x="2130" y="504"/>
                  </a:lnTo>
                  <a:lnTo>
                    <a:pt x="2133" y="508"/>
                  </a:lnTo>
                  <a:lnTo>
                    <a:pt x="2142" y="511"/>
                  </a:lnTo>
                  <a:lnTo>
                    <a:pt x="2145" y="514"/>
                  </a:lnTo>
                  <a:lnTo>
                    <a:pt x="2148" y="514"/>
                  </a:lnTo>
                  <a:lnTo>
                    <a:pt x="2151" y="517"/>
                  </a:lnTo>
                  <a:lnTo>
                    <a:pt x="2145" y="517"/>
                  </a:lnTo>
                  <a:lnTo>
                    <a:pt x="2136" y="511"/>
                  </a:lnTo>
                  <a:lnTo>
                    <a:pt x="2133" y="511"/>
                  </a:lnTo>
                  <a:lnTo>
                    <a:pt x="2130" y="511"/>
                  </a:lnTo>
                  <a:lnTo>
                    <a:pt x="2127" y="511"/>
                  </a:lnTo>
                  <a:lnTo>
                    <a:pt x="2124" y="508"/>
                  </a:lnTo>
                  <a:lnTo>
                    <a:pt x="2124" y="511"/>
                  </a:lnTo>
                  <a:lnTo>
                    <a:pt x="2120" y="520"/>
                  </a:lnTo>
                  <a:lnTo>
                    <a:pt x="2124" y="520"/>
                  </a:lnTo>
                  <a:lnTo>
                    <a:pt x="2124" y="523"/>
                  </a:lnTo>
                  <a:lnTo>
                    <a:pt x="2127" y="526"/>
                  </a:lnTo>
                  <a:lnTo>
                    <a:pt x="2127" y="526"/>
                  </a:lnTo>
                  <a:lnTo>
                    <a:pt x="2127" y="526"/>
                  </a:lnTo>
                  <a:lnTo>
                    <a:pt x="2127" y="526"/>
                  </a:lnTo>
                  <a:lnTo>
                    <a:pt x="2124" y="526"/>
                  </a:lnTo>
                  <a:lnTo>
                    <a:pt x="2117" y="520"/>
                  </a:lnTo>
                  <a:lnTo>
                    <a:pt x="2117" y="520"/>
                  </a:lnTo>
                  <a:lnTo>
                    <a:pt x="2117" y="514"/>
                  </a:lnTo>
                  <a:lnTo>
                    <a:pt x="2117" y="511"/>
                  </a:lnTo>
                  <a:lnTo>
                    <a:pt x="2114" y="508"/>
                  </a:lnTo>
                  <a:lnTo>
                    <a:pt x="2111" y="508"/>
                  </a:lnTo>
                  <a:lnTo>
                    <a:pt x="2108" y="511"/>
                  </a:lnTo>
                  <a:lnTo>
                    <a:pt x="2105" y="511"/>
                  </a:lnTo>
                  <a:lnTo>
                    <a:pt x="2105" y="511"/>
                  </a:lnTo>
                  <a:lnTo>
                    <a:pt x="2105" y="508"/>
                  </a:lnTo>
                  <a:lnTo>
                    <a:pt x="2102" y="504"/>
                  </a:lnTo>
                  <a:lnTo>
                    <a:pt x="2102" y="504"/>
                  </a:lnTo>
                  <a:lnTo>
                    <a:pt x="2099" y="504"/>
                  </a:lnTo>
                  <a:lnTo>
                    <a:pt x="2096" y="508"/>
                  </a:lnTo>
                  <a:lnTo>
                    <a:pt x="2096" y="508"/>
                  </a:lnTo>
                  <a:lnTo>
                    <a:pt x="2096" y="511"/>
                  </a:lnTo>
                  <a:lnTo>
                    <a:pt x="2096" y="511"/>
                  </a:lnTo>
                  <a:lnTo>
                    <a:pt x="2099" y="517"/>
                  </a:lnTo>
                  <a:lnTo>
                    <a:pt x="2099" y="517"/>
                  </a:lnTo>
                  <a:lnTo>
                    <a:pt x="2096" y="514"/>
                  </a:lnTo>
                  <a:lnTo>
                    <a:pt x="2093" y="514"/>
                  </a:lnTo>
                  <a:lnTo>
                    <a:pt x="2090" y="517"/>
                  </a:lnTo>
                  <a:lnTo>
                    <a:pt x="2084" y="523"/>
                  </a:lnTo>
                  <a:lnTo>
                    <a:pt x="2081" y="526"/>
                  </a:lnTo>
                  <a:lnTo>
                    <a:pt x="2078" y="526"/>
                  </a:lnTo>
                  <a:lnTo>
                    <a:pt x="2078" y="526"/>
                  </a:lnTo>
                  <a:lnTo>
                    <a:pt x="2078" y="526"/>
                  </a:lnTo>
                  <a:lnTo>
                    <a:pt x="2078" y="526"/>
                  </a:lnTo>
                  <a:lnTo>
                    <a:pt x="2078" y="523"/>
                  </a:lnTo>
                  <a:lnTo>
                    <a:pt x="2078" y="523"/>
                  </a:lnTo>
                  <a:lnTo>
                    <a:pt x="2078" y="520"/>
                  </a:lnTo>
                  <a:lnTo>
                    <a:pt x="2078" y="520"/>
                  </a:lnTo>
                  <a:lnTo>
                    <a:pt x="2078" y="520"/>
                  </a:lnTo>
                  <a:lnTo>
                    <a:pt x="2081" y="520"/>
                  </a:lnTo>
                  <a:lnTo>
                    <a:pt x="2081" y="520"/>
                  </a:lnTo>
                  <a:lnTo>
                    <a:pt x="2084" y="520"/>
                  </a:lnTo>
                  <a:lnTo>
                    <a:pt x="2078" y="514"/>
                  </a:lnTo>
                  <a:lnTo>
                    <a:pt x="2078" y="514"/>
                  </a:lnTo>
                  <a:lnTo>
                    <a:pt x="2081" y="514"/>
                  </a:lnTo>
                  <a:lnTo>
                    <a:pt x="2084" y="511"/>
                  </a:lnTo>
                  <a:lnTo>
                    <a:pt x="2084" y="504"/>
                  </a:lnTo>
                  <a:lnTo>
                    <a:pt x="2084" y="504"/>
                  </a:lnTo>
                  <a:lnTo>
                    <a:pt x="2081" y="504"/>
                  </a:lnTo>
                  <a:lnTo>
                    <a:pt x="2072" y="511"/>
                  </a:lnTo>
                  <a:lnTo>
                    <a:pt x="2072" y="511"/>
                  </a:lnTo>
                  <a:lnTo>
                    <a:pt x="2078" y="504"/>
                  </a:lnTo>
                  <a:lnTo>
                    <a:pt x="2084" y="501"/>
                  </a:lnTo>
                  <a:lnTo>
                    <a:pt x="2087" y="495"/>
                  </a:lnTo>
                  <a:lnTo>
                    <a:pt x="2090" y="495"/>
                  </a:lnTo>
                  <a:lnTo>
                    <a:pt x="2093" y="492"/>
                  </a:lnTo>
                  <a:lnTo>
                    <a:pt x="2090" y="492"/>
                  </a:lnTo>
                  <a:lnTo>
                    <a:pt x="2087" y="489"/>
                  </a:lnTo>
                  <a:lnTo>
                    <a:pt x="2087" y="489"/>
                  </a:lnTo>
                  <a:lnTo>
                    <a:pt x="2084" y="486"/>
                  </a:lnTo>
                  <a:lnTo>
                    <a:pt x="2084" y="483"/>
                  </a:lnTo>
                  <a:lnTo>
                    <a:pt x="2084" y="480"/>
                  </a:lnTo>
                  <a:lnTo>
                    <a:pt x="2084" y="477"/>
                  </a:lnTo>
                  <a:lnTo>
                    <a:pt x="2084" y="477"/>
                  </a:lnTo>
                  <a:lnTo>
                    <a:pt x="2081" y="474"/>
                  </a:lnTo>
                  <a:lnTo>
                    <a:pt x="2075" y="474"/>
                  </a:lnTo>
                  <a:lnTo>
                    <a:pt x="2072" y="471"/>
                  </a:lnTo>
                  <a:lnTo>
                    <a:pt x="2072" y="465"/>
                  </a:lnTo>
                  <a:lnTo>
                    <a:pt x="2069" y="459"/>
                  </a:lnTo>
                  <a:lnTo>
                    <a:pt x="2069" y="459"/>
                  </a:lnTo>
                  <a:lnTo>
                    <a:pt x="2063" y="456"/>
                  </a:lnTo>
                  <a:lnTo>
                    <a:pt x="2057" y="453"/>
                  </a:lnTo>
                  <a:lnTo>
                    <a:pt x="2051" y="453"/>
                  </a:lnTo>
                  <a:lnTo>
                    <a:pt x="2042" y="453"/>
                  </a:lnTo>
                  <a:lnTo>
                    <a:pt x="2039" y="453"/>
                  </a:lnTo>
                  <a:lnTo>
                    <a:pt x="2036" y="456"/>
                  </a:lnTo>
                  <a:lnTo>
                    <a:pt x="2036" y="456"/>
                  </a:lnTo>
                  <a:lnTo>
                    <a:pt x="2026" y="459"/>
                  </a:lnTo>
                  <a:lnTo>
                    <a:pt x="2020" y="459"/>
                  </a:lnTo>
                  <a:lnTo>
                    <a:pt x="2014" y="462"/>
                  </a:lnTo>
                  <a:lnTo>
                    <a:pt x="2014" y="462"/>
                  </a:lnTo>
                  <a:lnTo>
                    <a:pt x="2017" y="465"/>
                  </a:lnTo>
                  <a:lnTo>
                    <a:pt x="2017" y="465"/>
                  </a:lnTo>
                  <a:lnTo>
                    <a:pt x="2011" y="465"/>
                  </a:lnTo>
                  <a:lnTo>
                    <a:pt x="2005" y="465"/>
                  </a:lnTo>
                  <a:lnTo>
                    <a:pt x="2002" y="468"/>
                  </a:lnTo>
                  <a:lnTo>
                    <a:pt x="1993" y="471"/>
                  </a:lnTo>
                  <a:lnTo>
                    <a:pt x="1984" y="480"/>
                  </a:lnTo>
                  <a:lnTo>
                    <a:pt x="1984" y="480"/>
                  </a:lnTo>
                  <a:lnTo>
                    <a:pt x="1990" y="483"/>
                  </a:lnTo>
                  <a:lnTo>
                    <a:pt x="2008" y="489"/>
                  </a:lnTo>
                  <a:lnTo>
                    <a:pt x="2008" y="492"/>
                  </a:lnTo>
                  <a:lnTo>
                    <a:pt x="1993" y="486"/>
                  </a:lnTo>
                  <a:lnTo>
                    <a:pt x="1987" y="486"/>
                  </a:lnTo>
                  <a:lnTo>
                    <a:pt x="1984" y="486"/>
                  </a:lnTo>
                  <a:lnTo>
                    <a:pt x="1984" y="486"/>
                  </a:lnTo>
                  <a:lnTo>
                    <a:pt x="1981" y="489"/>
                  </a:lnTo>
                  <a:lnTo>
                    <a:pt x="1981" y="489"/>
                  </a:lnTo>
                  <a:lnTo>
                    <a:pt x="1978" y="492"/>
                  </a:lnTo>
                  <a:lnTo>
                    <a:pt x="1978" y="495"/>
                  </a:lnTo>
                  <a:lnTo>
                    <a:pt x="1978" y="498"/>
                  </a:lnTo>
                  <a:lnTo>
                    <a:pt x="1981" y="498"/>
                  </a:lnTo>
                  <a:lnTo>
                    <a:pt x="1981" y="501"/>
                  </a:lnTo>
                  <a:lnTo>
                    <a:pt x="1981" y="501"/>
                  </a:lnTo>
                  <a:lnTo>
                    <a:pt x="1984" y="504"/>
                  </a:lnTo>
                  <a:lnTo>
                    <a:pt x="1984" y="504"/>
                  </a:lnTo>
                  <a:lnTo>
                    <a:pt x="1990" y="508"/>
                  </a:lnTo>
                  <a:lnTo>
                    <a:pt x="1990" y="508"/>
                  </a:lnTo>
                  <a:lnTo>
                    <a:pt x="1993" y="508"/>
                  </a:lnTo>
                  <a:lnTo>
                    <a:pt x="1996" y="508"/>
                  </a:lnTo>
                  <a:lnTo>
                    <a:pt x="1999" y="508"/>
                  </a:lnTo>
                  <a:lnTo>
                    <a:pt x="1999" y="508"/>
                  </a:lnTo>
                  <a:lnTo>
                    <a:pt x="1996" y="511"/>
                  </a:lnTo>
                  <a:lnTo>
                    <a:pt x="1996" y="511"/>
                  </a:lnTo>
                  <a:lnTo>
                    <a:pt x="1996" y="514"/>
                  </a:lnTo>
                  <a:lnTo>
                    <a:pt x="1999" y="514"/>
                  </a:lnTo>
                  <a:lnTo>
                    <a:pt x="2005" y="520"/>
                  </a:lnTo>
                  <a:lnTo>
                    <a:pt x="2008" y="520"/>
                  </a:lnTo>
                  <a:lnTo>
                    <a:pt x="2008" y="520"/>
                  </a:lnTo>
                  <a:lnTo>
                    <a:pt x="2005" y="520"/>
                  </a:lnTo>
                  <a:lnTo>
                    <a:pt x="2002" y="517"/>
                  </a:lnTo>
                  <a:lnTo>
                    <a:pt x="1993" y="514"/>
                  </a:lnTo>
                  <a:lnTo>
                    <a:pt x="1987" y="514"/>
                  </a:lnTo>
                  <a:lnTo>
                    <a:pt x="1984" y="514"/>
                  </a:lnTo>
                  <a:lnTo>
                    <a:pt x="1981" y="520"/>
                  </a:lnTo>
                  <a:lnTo>
                    <a:pt x="1978" y="520"/>
                  </a:lnTo>
                  <a:lnTo>
                    <a:pt x="1975" y="523"/>
                  </a:lnTo>
                  <a:lnTo>
                    <a:pt x="1975" y="523"/>
                  </a:lnTo>
                  <a:lnTo>
                    <a:pt x="1975" y="523"/>
                  </a:lnTo>
                  <a:lnTo>
                    <a:pt x="1981" y="529"/>
                  </a:lnTo>
                  <a:lnTo>
                    <a:pt x="1981" y="529"/>
                  </a:lnTo>
                  <a:lnTo>
                    <a:pt x="1984" y="532"/>
                  </a:lnTo>
                  <a:lnTo>
                    <a:pt x="1984" y="535"/>
                  </a:lnTo>
                  <a:lnTo>
                    <a:pt x="1987" y="535"/>
                  </a:lnTo>
                  <a:lnTo>
                    <a:pt x="1990" y="535"/>
                  </a:lnTo>
                  <a:lnTo>
                    <a:pt x="1993" y="535"/>
                  </a:lnTo>
                  <a:lnTo>
                    <a:pt x="1996" y="535"/>
                  </a:lnTo>
                  <a:lnTo>
                    <a:pt x="1999" y="538"/>
                  </a:lnTo>
                  <a:lnTo>
                    <a:pt x="1999" y="538"/>
                  </a:lnTo>
                  <a:lnTo>
                    <a:pt x="1999" y="541"/>
                  </a:lnTo>
                  <a:lnTo>
                    <a:pt x="1999" y="544"/>
                  </a:lnTo>
                  <a:lnTo>
                    <a:pt x="1999" y="547"/>
                  </a:lnTo>
                  <a:lnTo>
                    <a:pt x="1996" y="556"/>
                  </a:lnTo>
                  <a:lnTo>
                    <a:pt x="1996" y="559"/>
                  </a:lnTo>
                  <a:lnTo>
                    <a:pt x="1996" y="559"/>
                  </a:lnTo>
                  <a:lnTo>
                    <a:pt x="1993" y="559"/>
                  </a:lnTo>
                  <a:lnTo>
                    <a:pt x="1993" y="559"/>
                  </a:lnTo>
                  <a:lnTo>
                    <a:pt x="1990" y="556"/>
                  </a:lnTo>
                  <a:lnTo>
                    <a:pt x="1993" y="556"/>
                  </a:lnTo>
                  <a:lnTo>
                    <a:pt x="1993" y="556"/>
                  </a:lnTo>
                  <a:lnTo>
                    <a:pt x="1990" y="556"/>
                  </a:lnTo>
                  <a:lnTo>
                    <a:pt x="1978" y="556"/>
                  </a:lnTo>
                  <a:lnTo>
                    <a:pt x="1975" y="556"/>
                  </a:lnTo>
                  <a:lnTo>
                    <a:pt x="1969" y="559"/>
                  </a:lnTo>
                  <a:lnTo>
                    <a:pt x="1966" y="559"/>
                  </a:lnTo>
                  <a:lnTo>
                    <a:pt x="1960" y="562"/>
                  </a:lnTo>
                  <a:lnTo>
                    <a:pt x="1960" y="559"/>
                  </a:lnTo>
                  <a:lnTo>
                    <a:pt x="1963" y="559"/>
                  </a:lnTo>
                  <a:lnTo>
                    <a:pt x="1969" y="556"/>
                  </a:lnTo>
                  <a:lnTo>
                    <a:pt x="1972" y="553"/>
                  </a:lnTo>
                  <a:lnTo>
                    <a:pt x="1978" y="553"/>
                  </a:lnTo>
                  <a:lnTo>
                    <a:pt x="1984" y="553"/>
                  </a:lnTo>
                  <a:lnTo>
                    <a:pt x="1990" y="550"/>
                  </a:lnTo>
                  <a:lnTo>
                    <a:pt x="1993" y="547"/>
                  </a:lnTo>
                  <a:lnTo>
                    <a:pt x="1990" y="544"/>
                  </a:lnTo>
                  <a:lnTo>
                    <a:pt x="1987" y="541"/>
                  </a:lnTo>
                  <a:lnTo>
                    <a:pt x="1981" y="538"/>
                  </a:lnTo>
                  <a:lnTo>
                    <a:pt x="1978" y="535"/>
                  </a:lnTo>
                  <a:lnTo>
                    <a:pt x="1972" y="532"/>
                  </a:lnTo>
                  <a:lnTo>
                    <a:pt x="1966" y="526"/>
                  </a:lnTo>
                  <a:lnTo>
                    <a:pt x="1966" y="523"/>
                  </a:lnTo>
                  <a:lnTo>
                    <a:pt x="1966" y="517"/>
                  </a:lnTo>
                  <a:lnTo>
                    <a:pt x="1966" y="514"/>
                  </a:lnTo>
                  <a:lnTo>
                    <a:pt x="1966" y="511"/>
                  </a:lnTo>
                  <a:lnTo>
                    <a:pt x="1966" y="508"/>
                  </a:lnTo>
                  <a:lnTo>
                    <a:pt x="1966" y="504"/>
                  </a:lnTo>
                  <a:lnTo>
                    <a:pt x="1963" y="501"/>
                  </a:lnTo>
                  <a:lnTo>
                    <a:pt x="1960" y="495"/>
                  </a:lnTo>
                  <a:lnTo>
                    <a:pt x="1957" y="495"/>
                  </a:lnTo>
                  <a:lnTo>
                    <a:pt x="1957" y="492"/>
                  </a:lnTo>
                  <a:lnTo>
                    <a:pt x="1960" y="489"/>
                  </a:lnTo>
                  <a:lnTo>
                    <a:pt x="1960" y="486"/>
                  </a:lnTo>
                  <a:lnTo>
                    <a:pt x="1963" y="483"/>
                  </a:lnTo>
                  <a:lnTo>
                    <a:pt x="1969" y="474"/>
                  </a:lnTo>
                  <a:lnTo>
                    <a:pt x="1972" y="471"/>
                  </a:lnTo>
                  <a:lnTo>
                    <a:pt x="1978" y="465"/>
                  </a:lnTo>
                  <a:lnTo>
                    <a:pt x="1981" y="462"/>
                  </a:lnTo>
                  <a:lnTo>
                    <a:pt x="1987" y="459"/>
                  </a:lnTo>
                  <a:lnTo>
                    <a:pt x="1993" y="456"/>
                  </a:lnTo>
                  <a:lnTo>
                    <a:pt x="1993" y="453"/>
                  </a:lnTo>
                  <a:lnTo>
                    <a:pt x="1993" y="453"/>
                  </a:lnTo>
                  <a:lnTo>
                    <a:pt x="1993" y="453"/>
                  </a:lnTo>
                  <a:lnTo>
                    <a:pt x="1990" y="450"/>
                  </a:lnTo>
                  <a:lnTo>
                    <a:pt x="1972" y="450"/>
                  </a:lnTo>
                  <a:lnTo>
                    <a:pt x="1963" y="450"/>
                  </a:lnTo>
                  <a:lnTo>
                    <a:pt x="1957" y="450"/>
                  </a:lnTo>
                  <a:lnTo>
                    <a:pt x="1941" y="453"/>
                  </a:lnTo>
                  <a:lnTo>
                    <a:pt x="1935" y="453"/>
                  </a:lnTo>
                  <a:lnTo>
                    <a:pt x="1932" y="456"/>
                  </a:lnTo>
                  <a:lnTo>
                    <a:pt x="1926" y="459"/>
                  </a:lnTo>
                  <a:lnTo>
                    <a:pt x="1914" y="468"/>
                  </a:lnTo>
                  <a:lnTo>
                    <a:pt x="1914" y="468"/>
                  </a:lnTo>
                  <a:lnTo>
                    <a:pt x="1914" y="468"/>
                  </a:lnTo>
                  <a:lnTo>
                    <a:pt x="1914" y="471"/>
                  </a:lnTo>
                  <a:lnTo>
                    <a:pt x="1914" y="471"/>
                  </a:lnTo>
                  <a:lnTo>
                    <a:pt x="1908" y="474"/>
                  </a:lnTo>
                  <a:lnTo>
                    <a:pt x="1905" y="477"/>
                  </a:lnTo>
                  <a:lnTo>
                    <a:pt x="1905" y="480"/>
                  </a:lnTo>
                  <a:lnTo>
                    <a:pt x="1902" y="480"/>
                  </a:lnTo>
                  <a:lnTo>
                    <a:pt x="1902" y="483"/>
                  </a:lnTo>
                  <a:lnTo>
                    <a:pt x="1902" y="486"/>
                  </a:lnTo>
                  <a:lnTo>
                    <a:pt x="1902" y="489"/>
                  </a:lnTo>
                  <a:lnTo>
                    <a:pt x="1902" y="489"/>
                  </a:lnTo>
                  <a:lnTo>
                    <a:pt x="1896" y="495"/>
                  </a:lnTo>
                  <a:lnTo>
                    <a:pt x="1893" y="501"/>
                  </a:lnTo>
                  <a:lnTo>
                    <a:pt x="1893" y="504"/>
                  </a:lnTo>
                  <a:lnTo>
                    <a:pt x="1890" y="508"/>
                  </a:lnTo>
                  <a:lnTo>
                    <a:pt x="1890" y="508"/>
                  </a:lnTo>
                  <a:lnTo>
                    <a:pt x="1890" y="511"/>
                  </a:lnTo>
                  <a:lnTo>
                    <a:pt x="1890" y="514"/>
                  </a:lnTo>
                  <a:lnTo>
                    <a:pt x="1890" y="514"/>
                  </a:lnTo>
                  <a:lnTo>
                    <a:pt x="1893" y="517"/>
                  </a:lnTo>
                  <a:lnTo>
                    <a:pt x="1896" y="517"/>
                  </a:lnTo>
                  <a:lnTo>
                    <a:pt x="1896" y="517"/>
                  </a:lnTo>
                  <a:lnTo>
                    <a:pt x="1890" y="520"/>
                  </a:lnTo>
                  <a:lnTo>
                    <a:pt x="1887" y="523"/>
                  </a:lnTo>
                  <a:lnTo>
                    <a:pt x="1887" y="526"/>
                  </a:lnTo>
                  <a:lnTo>
                    <a:pt x="1887" y="529"/>
                  </a:lnTo>
                  <a:lnTo>
                    <a:pt x="1890" y="532"/>
                  </a:lnTo>
                  <a:lnTo>
                    <a:pt x="1890" y="538"/>
                  </a:lnTo>
                  <a:lnTo>
                    <a:pt x="1890" y="541"/>
                  </a:lnTo>
                  <a:lnTo>
                    <a:pt x="1893" y="544"/>
                  </a:lnTo>
                  <a:lnTo>
                    <a:pt x="1893" y="544"/>
                  </a:lnTo>
                  <a:lnTo>
                    <a:pt x="1899" y="547"/>
                  </a:lnTo>
                  <a:lnTo>
                    <a:pt x="1908" y="550"/>
                  </a:lnTo>
                  <a:lnTo>
                    <a:pt x="1917" y="550"/>
                  </a:lnTo>
                  <a:lnTo>
                    <a:pt x="1929" y="553"/>
                  </a:lnTo>
                  <a:lnTo>
                    <a:pt x="1932" y="553"/>
                  </a:lnTo>
                  <a:lnTo>
                    <a:pt x="1935" y="553"/>
                  </a:lnTo>
                  <a:lnTo>
                    <a:pt x="1938" y="556"/>
                  </a:lnTo>
                  <a:lnTo>
                    <a:pt x="1941" y="559"/>
                  </a:lnTo>
                  <a:lnTo>
                    <a:pt x="1948" y="559"/>
                  </a:lnTo>
                  <a:lnTo>
                    <a:pt x="1948" y="562"/>
                  </a:lnTo>
                  <a:lnTo>
                    <a:pt x="1938" y="562"/>
                  </a:lnTo>
                  <a:lnTo>
                    <a:pt x="1932" y="562"/>
                  </a:lnTo>
                  <a:lnTo>
                    <a:pt x="1929" y="562"/>
                  </a:lnTo>
                  <a:lnTo>
                    <a:pt x="1923" y="562"/>
                  </a:lnTo>
                  <a:lnTo>
                    <a:pt x="1920" y="559"/>
                  </a:lnTo>
                  <a:lnTo>
                    <a:pt x="1914" y="559"/>
                  </a:lnTo>
                  <a:lnTo>
                    <a:pt x="1908" y="559"/>
                  </a:lnTo>
                  <a:lnTo>
                    <a:pt x="1902" y="559"/>
                  </a:lnTo>
                  <a:lnTo>
                    <a:pt x="1899" y="559"/>
                  </a:lnTo>
                  <a:lnTo>
                    <a:pt x="1899" y="559"/>
                  </a:lnTo>
                  <a:lnTo>
                    <a:pt x="1902" y="562"/>
                  </a:lnTo>
                  <a:lnTo>
                    <a:pt x="1902" y="568"/>
                  </a:lnTo>
                  <a:lnTo>
                    <a:pt x="1905" y="568"/>
                  </a:lnTo>
                  <a:lnTo>
                    <a:pt x="1911" y="577"/>
                  </a:lnTo>
                  <a:lnTo>
                    <a:pt x="1914" y="580"/>
                  </a:lnTo>
                  <a:lnTo>
                    <a:pt x="1917" y="580"/>
                  </a:lnTo>
                  <a:lnTo>
                    <a:pt x="1920" y="580"/>
                  </a:lnTo>
                  <a:lnTo>
                    <a:pt x="1926" y="583"/>
                  </a:lnTo>
                  <a:lnTo>
                    <a:pt x="1932" y="590"/>
                  </a:lnTo>
                  <a:lnTo>
                    <a:pt x="1932" y="590"/>
                  </a:lnTo>
                  <a:lnTo>
                    <a:pt x="1935" y="590"/>
                  </a:lnTo>
                  <a:lnTo>
                    <a:pt x="1935" y="587"/>
                  </a:lnTo>
                  <a:lnTo>
                    <a:pt x="1938" y="587"/>
                  </a:lnTo>
                  <a:lnTo>
                    <a:pt x="1941" y="587"/>
                  </a:lnTo>
                  <a:lnTo>
                    <a:pt x="1945" y="587"/>
                  </a:lnTo>
                  <a:lnTo>
                    <a:pt x="1951" y="587"/>
                  </a:lnTo>
                  <a:lnTo>
                    <a:pt x="1951" y="587"/>
                  </a:lnTo>
                  <a:lnTo>
                    <a:pt x="1948" y="583"/>
                  </a:lnTo>
                  <a:lnTo>
                    <a:pt x="1948" y="583"/>
                  </a:lnTo>
                  <a:lnTo>
                    <a:pt x="1948" y="583"/>
                  </a:lnTo>
                  <a:lnTo>
                    <a:pt x="1954" y="583"/>
                  </a:lnTo>
                  <a:lnTo>
                    <a:pt x="1957" y="583"/>
                  </a:lnTo>
                  <a:lnTo>
                    <a:pt x="1960" y="583"/>
                  </a:lnTo>
                  <a:lnTo>
                    <a:pt x="1963" y="580"/>
                  </a:lnTo>
                  <a:lnTo>
                    <a:pt x="1963" y="580"/>
                  </a:lnTo>
                  <a:lnTo>
                    <a:pt x="1963" y="583"/>
                  </a:lnTo>
                  <a:lnTo>
                    <a:pt x="1960" y="587"/>
                  </a:lnTo>
                  <a:lnTo>
                    <a:pt x="1963" y="587"/>
                  </a:lnTo>
                  <a:lnTo>
                    <a:pt x="1963" y="593"/>
                  </a:lnTo>
                  <a:lnTo>
                    <a:pt x="1966" y="593"/>
                  </a:lnTo>
                  <a:lnTo>
                    <a:pt x="1969" y="596"/>
                  </a:lnTo>
                  <a:lnTo>
                    <a:pt x="1975" y="596"/>
                  </a:lnTo>
                  <a:lnTo>
                    <a:pt x="1984" y="593"/>
                  </a:lnTo>
                  <a:lnTo>
                    <a:pt x="1990" y="596"/>
                  </a:lnTo>
                  <a:lnTo>
                    <a:pt x="1993" y="596"/>
                  </a:lnTo>
                  <a:lnTo>
                    <a:pt x="1996" y="596"/>
                  </a:lnTo>
                  <a:lnTo>
                    <a:pt x="1996" y="596"/>
                  </a:lnTo>
                  <a:lnTo>
                    <a:pt x="2002" y="599"/>
                  </a:lnTo>
                  <a:lnTo>
                    <a:pt x="2017" y="599"/>
                  </a:lnTo>
                  <a:lnTo>
                    <a:pt x="2023" y="599"/>
                  </a:lnTo>
                  <a:lnTo>
                    <a:pt x="2033" y="599"/>
                  </a:lnTo>
                  <a:lnTo>
                    <a:pt x="2033" y="599"/>
                  </a:lnTo>
                  <a:lnTo>
                    <a:pt x="2036" y="599"/>
                  </a:lnTo>
                  <a:lnTo>
                    <a:pt x="2045" y="602"/>
                  </a:lnTo>
                  <a:lnTo>
                    <a:pt x="2051" y="605"/>
                  </a:lnTo>
                  <a:lnTo>
                    <a:pt x="2054" y="605"/>
                  </a:lnTo>
                  <a:lnTo>
                    <a:pt x="2057" y="602"/>
                  </a:lnTo>
                  <a:lnTo>
                    <a:pt x="2066" y="602"/>
                  </a:lnTo>
                  <a:lnTo>
                    <a:pt x="2078" y="608"/>
                  </a:lnTo>
                  <a:lnTo>
                    <a:pt x="2081" y="608"/>
                  </a:lnTo>
                  <a:lnTo>
                    <a:pt x="2081" y="605"/>
                  </a:lnTo>
                  <a:lnTo>
                    <a:pt x="2078" y="605"/>
                  </a:lnTo>
                  <a:lnTo>
                    <a:pt x="2075" y="602"/>
                  </a:lnTo>
                  <a:lnTo>
                    <a:pt x="2072" y="599"/>
                  </a:lnTo>
                  <a:lnTo>
                    <a:pt x="2069" y="599"/>
                  </a:lnTo>
                  <a:lnTo>
                    <a:pt x="2069" y="599"/>
                  </a:lnTo>
                  <a:lnTo>
                    <a:pt x="2066" y="596"/>
                  </a:lnTo>
                  <a:lnTo>
                    <a:pt x="2063" y="596"/>
                  </a:lnTo>
                  <a:lnTo>
                    <a:pt x="2066" y="593"/>
                  </a:lnTo>
                  <a:lnTo>
                    <a:pt x="2075" y="596"/>
                  </a:lnTo>
                  <a:lnTo>
                    <a:pt x="2081" y="596"/>
                  </a:lnTo>
                  <a:lnTo>
                    <a:pt x="2084" y="596"/>
                  </a:lnTo>
                  <a:lnTo>
                    <a:pt x="2090" y="599"/>
                  </a:lnTo>
                  <a:lnTo>
                    <a:pt x="2093" y="599"/>
                  </a:lnTo>
                  <a:lnTo>
                    <a:pt x="2093" y="599"/>
                  </a:lnTo>
                  <a:lnTo>
                    <a:pt x="2105" y="602"/>
                  </a:lnTo>
                  <a:lnTo>
                    <a:pt x="2108" y="602"/>
                  </a:lnTo>
                  <a:lnTo>
                    <a:pt x="2111" y="602"/>
                  </a:lnTo>
                  <a:lnTo>
                    <a:pt x="2117" y="602"/>
                  </a:lnTo>
                  <a:lnTo>
                    <a:pt x="2120" y="599"/>
                  </a:lnTo>
                  <a:lnTo>
                    <a:pt x="2124" y="599"/>
                  </a:lnTo>
                  <a:lnTo>
                    <a:pt x="2124" y="596"/>
                  </a:lnTo>
                  <a:lnTo>
                    <a:pt x="2124" y="596"/>
                  </a:lnTo>
                  <a:lnTo>
                    <a:pt x="2124" y="593"/>
                  </a:lnTo>
                  <a:lnTo>
                    <a:pt x="2120" y="590"/>
                  </a:lnTo>
                  <a:lnTo>
                    <a:pt x="2120" y="587"/>
                  </a:lnTo>
                  <a:lnTo>
                    <a:pt x="2117" y="587"/>
                  </a:lnTo>
                  <a:lnTo>
                    <a:pt x="2111" y="583"/>
                  </a:lnTo>
                  <a:lnTo>
                    <a:pt x="2111" y="583"/>
                  </a:lnTo>
                  <a:lnTo>
                    <a:pt x="2111" y="580"/>
                  </a:lnTo>
                  <a:lnTo>
                    <a:pt x="2111" y="580"/>
                  </a:lnTo>
                  <a:lnTo>
                    <a:pt x="2114" y="577"/>
                  </a:lnTo>
                  <a:lnTo>
                    <a:pt x="2114" y="577"/>
                  </a:lnTo>
                  <a:lnTo>
                    <a:pt x="2117" y="574"/>
                  </a:lnTo>
                  <a:lnTo>
                    <a:pt x="2117" y="577"/>
                  </a:lnTo>
                  <a:lnTo>
                    <a:pt x="2120" y="580"/>
                  </a:lnTo>
                  <a:lnTo>
                    <a:pt x="2120" y="580"/>
                  </a:lnTo>
                  <a:lnTo>
                    <a:pt x="2124" y="580"/>
                  </a:lnTo>
                  <a:lnTo>
                    <a:pt x="2127" y="587"/>
                  </a:lnTo>
                  <a:lnTo>
                    <a:pt x="2127" y="587"/>
                  </a:lnTo>
                  <a:lnTo>
                    <a:pt x="2130" y="587"/>
                  </a:lnTo>
                  <a:lnTo>
                    <a:pt x="2133" y="590"/>
                  </a:lnTo>
                  <a:lnTo>
                    <a:pt x="2136" y="590"/>
                  </a:lnTo>
                  <a:lnTo>
                    <a:pt x="2136" y="590"/>
                  </a:lnTo>
                  <a:lnTo>
                    <a:pt x="2142" y="590"/>
                  </a:lnTo>
                  <a:lnTo>
                    <a:pt x="2145" y="590"/>
                  </a:lnTo>
                  <a:lnTo>
                    <a:pt x="2145" y="593"/>
                  </a:lnTo>
                  <a:lnTo>
                    <a:pt x="2145" y="596"/>
                  </a:lnTo>
                  <a:lnTo>
                    <a:pt x="2148" y="599"/>
                  </a:lnTo>
                  <a:lnTo>
                    <a:pt x="2148" y="602"/>
                  </a:lnTo>
                  <a:lnTo>
                    <a:pt x="2148" y="605"/>
                  </a:lnTo>
                  <a:lnTo>
                    <a:pt x="2151" y="605"/>
                  </a:lnTo>
                  <a:lnTo>
                    <a:pt x="2157" y="605"/>
                  </a:lnTo>
                  <a:lnTo>
                    <a:pt x="2160" y="605"/>
                  </a:lnTo>
                  <a:lnTo>
                    <a:pt x="2160" y="605"/>
                  </a:lnTo>
                  <a:lnTo>
                    <a:pt x="2163" y="608"/>
                  </a:lnTo>
                  <a:lnTo>
                    <a:pt x="2163" y="608"/>
                  </a:lnTo>
                  <a:lnTo>
                    <a:pt x="2160" y="611"/>
                  </a:lnTo>
                  <a:lnTo>
                    <a:pt x="2157" y="611"/>
                  </a:lnTo>
                  <a:lnTo>
                    <a:pt x="2157" y="611"/>
                  </a:lnTo>
                  <a:lnTo>
                    <a:pt x="2160" y="611"/>
                  </a:lnTo>
                  <a:lnTo>
                    <a:pt x="2160" y="614"/>
                  </a:lnTo>
                  <a:lnTo>
                    <a:pt x="2163" y="614"/>
                  </a:lnTo>
                  <a:lnTo>
                    <a:pt x="2166" y="614"/>
                  </a:lnTo>
                  <a:lnTo>
                    <a:pt x="2166" y="614"/>
                  </a:lnTo>
                  <a:lnTo>
                    <a:pt x="2169" y="611"/>
                  </a:lnTo>
                  <a:lnTo>
                    <a:pt x="2172" y="611"/>
                  </a:lnTo>
                  <a:lnTo>
                    <a:pt x="2172" y="611"/>
                  </a:lnTo>
                  <a:lnTo>
                    <a:pt x="2175" y="611"/>
                  </a:lnTo>
                  <a:lnTo>
                    <a:pt x="2175" y="611"/>
                  </a:lnTo>
                  <a:lnTo>
                    <a:pt x="2172" y="611"/>
                  </a:lnTo>
                  <a:lnTo>
                    <a:pt x="2172" y="614"/>
                  </a:lnTo>
                  <a:lnTo>
                    <a:pt x="2169" y="614"/>
                  </a:lnTo>
                  <a:lnTo>
                    <a:pt x="2169" y="617"/>
                  </a:lnTo>
                  <a:lnTo>
                    <a:pt x="2172" y="617"/>
                  </a:lnTo>
                  <a:lnTo>
                    <a:pt x="2172" y="620"/>
                  </a:lnTo>
                  <a:lnTo>
                    <a:pt x="2175" y="620"/>
                  </a:lnTo>
                  <a:lnTo>
                    <a:pt x="2178" y="620"/>
                  </a:lnTo>
                  <a:lnTo>
                    <a:pt x="2181" y="620"/>
                  </a:lnTo>
                  <a:lnTo>
                    <a:pt x="2187" y="623"/>
                  </a:lnTo>
                  <a:lnTo>
                    <a:pt x="2187" y="623"/>
                  </a:lnTo>
                  <a:lnTo>
                    <a:pt x="2190" y="626"/>
                  </a:lnTo>
                  <a:lnTo>
                    <a:pt x="2187" y="629"/>
                  </a:lnTo>
                  <a:lnTo>
                    <a:pt x="2187" y="632"/>
                  </a:lnTo>
                  <a:lnTo>
                    <a:pt x="2184" y="632"/>
                  </a:lnTo>
                  <a:lnTo>
                    <a:pt x="2181" y="635"/>
                  </a:lnTo>
                  <a:lnTo>
                    <a:pt x="2178" y="635"/>
                  </a:lnTo>
                  <a:lnTo>
                    <a:pt x="2172" y="632"/>
                  </a:lnTo>
                  <a:lnTo>
                    <a:pt x="2172" y="635"/>
                  </a:lnTo>
                  <a:lnTo>
                    <a:pt x="2169" y="635"/>
                  </a:lnTo>
                  <a:lnTo>
                    <a:pt x="2169" y="635"/>
                  </a:lnTo>
                  <a:lnTo>
                    <a:pt x="2169" y="641"/>
                  </a:lnTo>
                  <a:lnTo>
                    <a:pt x="2169" y="641"/>
                  </a:lnTo>
                  <a:lnTo>
                    <a:pt x="2169" y="641"/>
                  </a:lnTo>
                  <a:lnTo>
                    <a:pt x="2169" y="644"/>
                  </a:lnTo>
                  <a:lnTo>
                    <a:pt x="2169" y="644"/>
                  </a:lnTo>
                  <a:lnTo>
                    <a:pt x="2169" y="647"/>
                  </a:lnTo>
                  <a:lnTo>
                    <a:pt x="2172" y="647"/>
                  </a:lnTo>
                  <a:lnTo>
                    <a:pt x="2175" y="644"/>
                  </a:lnTo>
                  <a:lnTo>
                    <a:pt x="2184" y="641"/>
                  </a:lnTo>
                  <a:lnTo>
                    <a:pt x="2190" y="638"/>
                  </a:lnTo>
                  <a:lnTo>
                    <a:pt x="2190" y="638"/>
                  </a:lnTo>
                  <a:lnTo>
                    <a:pt x="2193" y="635"/>
                  </a:lnTo>
                  <a:lnTo>
                    <a:pt x="2193" y="638"/>
                  </a:lnTo>
                  <a:lnTo>
                    <a:pt x="2199" y="638"/>
                  </a:lnTo>
                  <a:lnTo>
                    <a:pt x="2199" y="638"/>
                  </a:lnTo>
                  <a:lnTo>
                    <a:pt x="2202" y="635"/>
                  </a:lnTo>
                  <a:lnTo>
                    <a:pt x="2205" y="632"/>
                  </a:lnTo>
                  <a:lnTo>
                    <a:pt x="2205" y="632"/>
                  </a:lnTo>
                  <a:lnTo>
                    <a:pt x="2208" y="632"/>
                  </a:lnTo>
                  <a:lnTo>
                    <a:pt x="2208" y="635"/>
                  </a:lnTo>
                  <a:lnTo>
                    <a:pt x="2205" y="635"/>
                  </a:lnTo>
                  <a:lnTo>
                    <a:pt x="2202" y="635"/>
                  </a:lnTo>
                  <a:lnTo>
                    <a:pt x="2205" y="638"/>
                  </a:lnTo>
                  <a:lnTo>
                    <a:pt x="2205" y="638"/>
                  </a:lnTo>
                  <a:lnTo>
                    <a:pt x="2208" y="638"/>
                  </a:lnTo>
                  <a:lnTo>
                    <a:pt x="2208" y="638"/>
                  </a:lnTo>
                  <a:lnTo>
                    <a:pt x="2205" y="641"/>
                  </a:lnTo>
                  <a:lnTo>
                    <a:pt x="2205" y="641"/>
                  </a:lnTo>
                  <a:lnTo>
                    <a:pt x="2205" y="641"/>
                  </a:lnTo>
                  <a:lnTo>
                    <a:pt x="2208" y="641"/>
                  </a:lnTo>
                  <a:lnTo>
                    <a:pt x="2208" y="641"/>
                  </a:lnTo>
                  <a:lnTo>
                    <a:pt x="2208" y="641"/>
                  </a:lnTo>
                  <a:lnTo>
                    <a:pt x="2208" y="644"/>
                  </a:lnTo>
                  <a:lnTo>
                    <a:pt x="2208" y="644"/>
                  </a:lnTo>
                  <a:lnTo>
                    <a:pt x="2215" y="650"/>
                  </a:lnTo>
                  <a:lnTo>
                    <a:pt x="2215" y="650"/>
                  </a:lnTo>
                  <a:lnTo>
                    <a:pt x="2218" y="650"/>
                  </a:lnTo>
                  <a:lnTo>
                    <a:pt x="2221" y="653"/>
                  </a:lnTo>
                  <a:lnTo>
                    <a:pt x="2224" y="650"/>
                  </a:lnTo>
                  <a:lnTo>
                    <a:pt x="2224" y="650"/>
                  </a:lnTo>
                  <a:lnTo>
                    <a:pt x="2221" y="647"/>
                  </a:lnTo>
                  <a:lnTo>
                    <a:pt x="2221" y="644"/>
                  </a:lnTo>
                  <a:lnTo>
                    <a:pt x="2224" y="644"/>
                  </a:lnTo>
                  <a:lnTo>
                    <a:pt x="2227" y="647"/>
                  </a:lnTo>
                  <a:lnTo>
                    <a:pt x="2227" y="647"/>
                  </a:lnTo>
                  <a:lnTo>
                    <a:pt x="2227" y="647"/>
                  </a:lnTo>
                  <a:lnTo>
                    <a:pt x="2227" y="650"/>
                  </a:lnTo>
                  <a:lnTo>
                    <a:pt x="2227" y="650"/>
                  </a:lnTo>
                  <a:lnTo>
                    <a:pt x="2227" y="653"/>
                  </a:lnTo>
                  <a:lnTo>
                    <a:pt x="2227" y="653"/>
                  </a:lnTo>
                  <a:lnTo>
                    <a:pt x="2227" y="656"/>
                  </a:lnTo>
                  <a:lnTo>
                    <a:pt x="2227" y="659"/>
                  </a:lnTo>
                  <a:lnTo>
                    <a:pt x="2230" y="659"/>
                  </a:lnTo>
                  <a:lnTo>
                    <a:pt x="2230" y="659"/>
                  </a:lnTo>
                  <a:lnTo>
                    <a:pt x="2233" y="659"/>
                  </a:lnTo>
                  <a:lnTo>
                    <a:pt x="2239" y="659"/>
                  </a:lnTo>
                  <a:lnTo>
                    <a:pt x="2239" y="659"/>
                  </a:lnTo>
                  <a:lnTo>
                    <a:pt x="2239" y="659"/>
                  </a:lnTo>
                  <a:lnTo>
                    <a:pt x="2239" y="662"/>
                  </a:lnTo>
                  <a:lnTo>
                    <a:pt x="2242" y="669"/>
                  </a:lnTo>
                  <a:lnTo>
                    <a:pt x="2245" y="675"/>
                  </a:lnTo>
                  <a:lnTo>
                    <a:pt x="2251" y="678"/>
                  </a:lnTo>
                  <a:lnTo>
                    <a:pt x="2254" y="684"/>
                  </a:lnTo>
                  <a:lnTo>
                    <a:pt x="2257" y="696"/>
                  </a:lnTo>
                  <a:lnTo>
                    <a:pt x="2260" y="696"/>
                  </a:lnTo>
                  <a:lnTo>
                    <a:pt x="2260" y="696"/>
                  </a:lnTo>
                  <a:lnTo>
                    <a:pt x="2260" y="699"/>
                  </a:lnTo>
                  <a:lnTo>
                    <a:pt x="2257" y="702"/>
                  </a:lnTo>
                  <a:lnTo>
                    <a:pt x="2254" y="702"/>
                  </a:lnTo>
                  <a:lnTo>
                    <a:pt x="2251" y="705"/>
                  </a:lnTo>
                  <a:lnTo>
                    <a:pt x="2248" y="705"/>
                  </a:lnTo>
                  <a:lnTo>
                    <a:pt x="2245" y="711"/>
                  </a:lnTo>
                  <a:lnTo>
                    <a:pt x="2245" y="711"/>
                  </a:lnTo>
                  <a:lnTo>
                    <a:pt x="2245" y="714"/>
                  </a:lnTo>
                  <a:lnTo>
                    <a:pt x="2245" y="717"/>
                  </a:lnTo>
                  <a:lnTo>
                    <a:pt x="2239" y="717"/>
                  </a:lnTo>
                  <a:lnTo>
                    <a:pt x="2239" y="717"/>
                  </a:lnTo>
                  <a:lnTo>
                    <a:pt x="2236" y="720"/>
                  </a:lnTo>
                  <a:lnTo>
                    <a:pt x="2236" y="720"/>
                  </a:lnTo>
                  <a:lnTo>
                    <a:pt x="2233" y="723"/>
                  </a:lnTo>
                  <a:lnTo>
                    <a:pt x="2224" y="729"/>
                  </a:lnTo>
                  <a:lnTo>
                    <a:pt x="2215" y="735"/>
                  </a:lnTo>
                  <a:lnTo>
                    <a:pt x="2215" y="735"/>
                  </a:lnTo>
                  <a:lnTo>
                    <a:pt x="2215" y="735"/>
                  </a:lnTo>
                  <a:lnTo>
                    <a:pt x="2215" y="738"/>
                  </a:lnTo>
                  <a:lnTo>
                    <a:pt x="2218" y="741"/>
                  </a:lnTo>
                  <a:lnTo>
                    <a:pt x="2224" y="744"/>
                  </a:lnTo>
                  <a:lnTo>
                    <a:pt x="2227" y="748"/>
                  </a:lnTo>
                  <a:lnTo>
                    <a:pt x="2230" y="751"/>
                  </a:lnTo>
                  <a:lnTo>
                    <a:pt x="2230" y="754"/>
                  </a:lnTo>
                  <a:lnTo>
                    <a:pt x="2233" y="757"/>
                  </a:lnTo>
                  <a:lnTo>
                    <a:pt x="2233" y="760"/>
                  </a:lnTo>
                  <a:lnTo>
                    <a:pt x="2230" y="760"/>
                  </a:lnTo>
                  <a:lnTo>
                    <a:pt x="2227" y="757"/>
                  </a:lnTo>
                  <a:lnTo>
                    <a:pt x="2224" y="757"/>
                  </a:lnTo>
                  <a:lnTo>
                    <a:pt x="2221" y="760"/>
                  </a:lnTo>
                  <a:lnTo>
                    <a:pt x="2218" y="760"/>
                  </a:lnTo>
                  <a:lnTo>
                    <a:pt x="2215" y="763"/>
                  </a:lnTo>
                  <a:lnTo>
                    <a:pt x="2211" y="763"/>
                  </a:lnTo>
                  <a:lnTo>
                    <a:pt x="2211" y="763"/>
                  </a:lnTo>
                  <a:lnTo>
                    <a:pt x="2208" y="763"/>
                  </a:lnTo>
                  <a:lnTo>
                    <a:pt x="2205" y="763"/>
                  </a:lnTo>
                  <a:lnTo>
                    <a:pt x="2202" y="763"/>
                  </a:lnTo>
                  <a:lnTo>
                    <a:pt x="2202" y="763"/>
                  </a:lnTo>
                  <a:lnTo>
                    <a:pt x="2199" y="763"/>
                  </a:lnTo>
                  <a:lnTo>
                    <a:pt x="2199" y="766"/>
                  </a:lnTo>
                  <a:lnTo>
                    <a:pt x="2196" y="766"/>
                  </a:lnTo>
                  <a:lnTo>
                    <a:pt x="2187" y="766"/>
                  </a:lnTo>
                  <a:lnTo>
                    <a:pt x="2184" y="766"/>
                  </a:lnTo>
                  <a:lnTo>
                    <a:pt x="2187" y="766"/>
                  </a:lnTo>
                  <a:lnTo>
                    <a:pt x="2190" y="772"/>
                  </a:lnTo>
                  <a:lnTo>
                    <a:pt x="2193" y="772"/>
                  </a:lnTo>
                  <a:lnTo>
                    <a:pt x="2193" y="775"/>
                  </a:lnTo>
                  <a:lnTo>
                    <a:pt x="2196" y="775"/>
                  </a:lnTo>
                  <a:lnTo>
                    <a:pt x="2193" y="775"/>
                  </a:lnTo>
                  <a:lnTo>
                    <a:pt x="2193" y="778"/>
                  </a:lnTo>
                  <a:lnTo>
                    <a:pt x="2193" y="778"/>
                  </a:lnTo>
                  <a:lnTo>
                    <a:pt x="2193" y="781"/>
                  </a:lnTo>
                  <a:lnTo>
                    <a:pt x="2193" y="781"/>
                  </a:lnTo>
                  <a:lnTo>
                    <a:pt x="2190" y="778"/>
                  </a:lnTo>
                  <a:lnTo>
                    <a:pt x="2190" y="778"/>
                  </a:lnTo>
                  <a:lnTo>
                    <a:pt x="2190" y="778"/>
                  </a:lnTo>
                  <a:lnTo>
                    <a:pt x="2190" y="778"/>
                  </a:lnTo>
                  <a:lnTo>
                    <a:pt x="2193" y="775"/>
                  </a:lnTo>
                  <a:lnTo>
                    <a:pt x="2190" y="775"/>
                  </a:lnTo>
                  <a:lnTo>
                    <a:pt x="2190" y="772"/>
                  </a:lnTo>
                  <a:lnTo>
                    <a:pt x="2184" y="769"/>
                  </a:lnTo>
                  <a:lnTo>
                    <a:pt x="2181" y="766"/>
                  </a:lnTo>
                  <a:lnTo>
                    <a:pt x="2172" y="763"/>
                  </a:lnTo>
                  <a:lnTo>
                    <a:pt x="2166" y="763"/>
                  </a:lnTo>
                  <a:lnTo>
                    <a:pt x="2160" y="760"/>
                  </a:lnTo>
                  <a:lnTo>
                    <a:pt x="2160" y="760"/>
                  </a:lnTo>
                  <a:lnTo>
                    <a:pt x="2154" y="760"/>
                  </a:lnTo>
                  <a:lnTo>
                    <a:pt x="2154" y="760"/>
                  </a:lnTo>
                  <a:lnTo>
                    <a:pt x="2154" y="760"/>
                  </a:lnTo>
                  <a:lnTo>
                    <a:pt x="2151" y="763"/>
                  </a:lnTo>
                  <a:lnTo>
                    <a:pt x="2151" y="763"/>
                  </a:lnTo>
                  <a:lnTo>
                    <a:pt x="2151" y="763"/>
                  </a:lnTo>
                  <a:lnTo>
                    <a:pt x="2154" y="769"/>
                  </a:lnTo>
                  <a:lnTo>
                    <a:pt x="2154" y="769"/>
                  </a:lnTo>
                  <a:lnTo>
                    <a:pt x="2151" y="769"/>
                  </a:lnTo>
                  <a:lnTo>
                    <a:pt x="2142" y="772"/>
                  </a:lnTo>
                  <a:lnTo>
                    <a:pt x="2139" y="775"/>
                  </a:lnTo>
                  <a:lnTo>
                    <a:pt x="2139" y="775"/>
                  </a:lnTo>
                  <a:lnTo>
                    <a:pt x="2139" y="778"/>
                  </a:lnTo>
                  <a:lnTo>
                    <a:pt x="2136" y="781"/>
                  </a:lnTo>
                  <a:lnTo>
                    <a:pt x="2136" y="784"/>
                  </a:lnTo>
                  <a:lnTo>
                    <a:pt x="2136" y="784"/>
                  </a:lnTo>
                  <a:lnTo>
                    <a:pt x="2136" y="787"/>
                  </a:lnTo>
                  <a:lnTo>
                    <a:pt x="2136" y="787"/>
                  </a:lnTo>
                  <a:lnTo>
                    <a:pt x="2139" y="793"/>
                  </a:lnTo>
                  <a:lnTo>
                    <a:pt x="2139" y="793"/>
                  </a:lnTo>
                  <a:lnTo>
                    <a:pt x="2145" y="796"/>
                  </a:lnTo>
                  <a:lnTo>
                    <a:pt x="2145" y="796"/>
                  </a:lnTo>
                  <a:lnTo>
                    <a:pt x="2148" y="796"/>
                  </a:lnTo>
                  <a:lnTo>
                    <a:pt x="2151" y="796"/>
                  </a:lnTo>
                  <a:lnTo>
                    <a:pt x="2151" y="799"/>
                  </a:lnTo>
                  <a:lnTo>
                    <a:pt x="2154" y="799"/>
                  </a:lnTo>
                  <a:lnTo>
                    <a:pt x="2157" y="799"/>
                  </a:lnTo>
                  <a:lnTo>
                    <a:pt x="2160" y="799"/>
                  </a:lnTo>
                  <a:lnTo>
                    <a:pt x="2163" y="802"/>
                  </a:lnTo>
                  <a:lnTo>
                    <a:pt x="2166" y="802"/>
                  </a:lnTo>
                  <a:lnTo>
                    <a:pt x="2169" y="799"/>
                  </a:lnTo>
                  <a:lnTo>
                    <a:pt x="2169" y="799"/>
                  </a:lnTo>
                  <a:lnTo>
                    <a:pt x="2172" y="799"/>
                  </a:lnTo>
                  <a:lnTo>
                    <a:pt x="2172" y="799"/>
                  </a:lnTo>
                  <a:lnTo>
                    <a:pt x="2178" y="796"/>
                  </a:lnTo>
                  <a:lnTo>
                    <a:pt x="2181" y="796"/>
                  </a:lnTo>
                  <a:lnTo>
                    <a:pt x="2184" y="796"/>
                  </a:lnTo>
                  <a:lnTo>
                    <a:pt x="2187" y="796"/>
                  </a:lnTo>
                  <a:lnTo>
                    <a:pt x="2187" y="790"/>
                  </a:lnTo>
                  <a:lnTo>
                    <a:pt x="2193" y="790"/>
                  </a:lnTo>
                  <a:lnTo>
                    <a:pt x="2196" y="793"/>
                  </a:lnTo>
                  <a:lnTo>
                    <a:pt x="2196" y="793"/>
                  </a:lnTo>
                  <a:lnTo>
                    <a:pt x="2202" y="793"/>
                  </a:lnTo>
                  <a:lnTo>
                    <a:pt x="2205" y="793"/>
                  </a:lnTo>
                  <a:lnTo>
                    <a:pt x="2208" y="793"/>
                  </a:lnTo>
                  <a:lnTo>
                    <a:pt x="2208" y="790"/>
                  </a:lnTo>
                  <a:lnTo>
                    <a:pt x="2208" y="787"/>
                  </a:lnTo>
                  <a:lnTo>
                    <a:pt x="2205" y="784"/>
                  </a:lnTo>
                  <a:lnTo>
                    <a:pt x="2205" y="784"/>
                  </a:lnTo>
                  <a:lnTo>
                    <a:pt x="2205" y="781"/>
                  </a:lnTo>
                  <a:lnTo>
                    <a:pt x="2205" y="781"/>
                  </a:lnTo>
                  <a:lnTo>
                    <a:pt x="2208" y="781"/>
                  </a:lnTo>
                  <a:lnTo>
                    <a:pt x="2208" y="781"/>
                  </a:lnTo>
                  <a:lnTo>
                    <a:pt x="2208" y="781"/>
                  </a:lnTo>
                  <a:lnTo>
                    <a:pt x="2211" y="781"/>
                  </a:lnTo>
                  <a:lnTo>
                    <a:pt x="2211" y="784"/>
                  </a:lnTo>
                  <a:lnTo>
                    <a:pt x="2211" y="784"/>
                  </a:lnTo>
                  <a:lnTo>
                    <a:pt x="2211" y="787"/>
                  </a:lnTo>
                  <a:lnTo>
                    <a:pt x="2215" y="787"/>
                  </a:lnTo>
                  <a:lnTo>
                    <a:pt x="2215" y="787"/>
                  </a:lnTo>
                  <a:lnTo>
                    <a:pt x="2218" y="787"/>
                  </a:lnTo>
                  <a:lnTo>
                    <a:pt x="2221" y="787"/>
                  </a:lnTo>
                  <a:lnTo>
                    <a:pt x="2221" y="793"/>
                  </a:lnTo>
                  <a:lnTo>
                    <a:pt x="2221" y="793"/>
                  </a:lnTo>
                  <a:lnTo>
                    <a:pt x="2221" y="796"/>
                  </a:lnTo>
                  <a:lnTo>
                    <a:pt x="2224" y="796"/>
                  </a:lnTo>
                  <a:lnTo>
                    <a:pt x="2224" y="793"/>
                  </a:lnTo>
                  <a:lnTo>
                    <a:pt x="2224" y="793"/>
                  </a:lnTo>
                  <a:lnTo>
                    <a:pt x="2227" y="790"/>
                  </a:lnTo>
                  <a:lnTo>
                    <a:pt x="2227" y="790"/>
                  </a:lnTo>
                  <a:lnTo>
                    <a:pt x="2227" y="790"/>
                  </a:lnTo>
                  <a:lnTo>
                    <a:pt x="2230" y="790"/>
                  </a:lnTo>
                  <a:lnTo>
                    <a:pt x="2230" y="790"/>
                  </a:lnTo>
                  <a:lnTo>
                    <a:pt x="2236" y="790"/>
                  </a:lnTo>
                  <a:lnTo>
                    <a:pt x="2239" y="790"/>
                  </a:lnTo>
                  <a:lnTo>
                    <a:pt x="2239" y="790"/>
                  </a:lnTo>
                  <a:lnTo>
                    <a:pt x="2236" y="796"/>
                  </a:lnTo>
                  <a:lnTo>
                    <a:pt x="2236" y="796"/>
                  </a:lnTo>
                  <a:lnTo>
                    <a:pt x="2236" y="796"/>
                  </a:lnTo>
                  <a:lnTo>
                    <a:pt x="2239" y="799"/>
                  </a:lnTo>
                  <a:lnTo>
                    <a:pt x="2242" y="799"/>
                  </a:lnTo>
                  <a:lnTo>
                    <a:pt x="2245" y="805"/>
                  </a:lnTo>
                  <a:lnTo>
                    <a:pt x="2251" y="808"/>
                  </a:lnTo>
                  <a:lnTo>
                    <a:pt x="2251" y="808"/>
                  </a:lnTo>
                  <a:lnTo>
                    <a:pt x="2251" y="808"/>
                  </a:lnTo>
                  <a:lnTo>
                    <a:pt x="2254" y="811"/>
                  </a:lnTo>
                  <a:lnTo>
                    <a:pt x="2254" y="814"/>
                  </a:lnTo>
                  <a:lnTo>
                    <a:pt x="2257" y="814"/>
                  </a:lnTo>
                  <a:lnTo>
                    <a:pt x="2260" y="811"/>
                  </a:lnTo>
                  <a:lnTo>
                    <a:pt x="2263" y="811"/>
                  </a:lnTo>
                  <a:lnTo>
                    <a:pt x="2263" y="811"/>
                  </a:lnTo>
                  <a:lnTo>
                    <a:pt x="2263" y="814"/>
                  </a:lnTo>
                  <a:lnTo>
                    <a:pt x="2260" y="814"/>
                  </a:lnTo>
                  <a:lnTo>
                    <a:pt x="2260" y="817"/>
                  </a:lnTo>
                  <a:lnTo>
                    <a:pt x="2260" y="817"/>
                  </a:lnTo>
                  <a:lnTo>
                    <a:pt x="2260" y="817"/>
                  </a:lnTo>
                  <a:lnTo>
                    <a:pt x="2269" y="817"/>
                  </a:lnTo>
                  <a:lnTo>
                    <a:pt x="2272" y="817"/>
                  </a:lnTo>
                  <a:lnTo>
                    <a:pt x="2272" y="820"/>
                  </a:lnTo>
                  <a:lnTo>
                    <a:pt x="2275" y="820"/>
                  </a:lnTo>
                  <a:lnTo>
                    <a:pt x="2275" y="823"/>
                  </a:lnTo>
                  <a:lnTo>
                    <a:pt x="2275" y="823"/>
                  </a:lnTo>
                  <a:lnTo>
                    <a:pt x="2278" y="823"/>
                  </a:lnTo>
                  <a:lnTo>
                    <a:pt x="2278" y="823"/>
                  </a:lnTo>
                  <a:lnTo>
                    <a:pt x="2275" y="823"/>
                  </a:lnTo>
                  <a:lnTo>
                    <a:pt x="2272" y="827"/>
                  </a:lnTo>
                  <a:lnTo>
                    <a:pt x="2272" y="827"/>
                  </a:lnTo>
                  <a:lnTo>
                    <a:pt x="2269" y="827"/>
                  </a:lnTo>
                  <a:lnTo>
                    <a:pt x="2266" y="827"/>
                  </a:lnTo>
                  <a:lnTo>
                    <a:pt x="2266" y="830"/>
                  </a:lnTo>
                  <a:lnTo>
                    <a:pt x="2269" y="830"/>
                  </a:lnTo>
                  <a:lnTo>
                    <a:pt x="2272" y="836"/>
                  </a:lnTo>
                  <a:lnTo>
                    <a:pt x="2275" y="839"/>
                  </a:lnTo>
                  <a:lnTo>
                    <a:pt x="2278" y="839"/>
                  </a:lnTo>
                  <a:lnTo>
                    <a:pt x="2281" y="842"/>
                  </a:lnTo>
                  <a:lnTo>
                    <a:pt x="2287" y="839"/>
                  </a:lnTo>
                  <a:lnTo>
                    <a:pt x="2287" y="839"/>
                  </a:lnTo>
                  <a:lnTo>
                    <a:pt x="2284" y="842"/>
                  </a:lnTo>
                  <a:lnTo>
                    <a:pt x="2284" y="842"/>
                  </a:lnTo>
                  <a:lnTo>
                    <a:pt x="2287" y="842"/>
                  </a:lnTo>
                  <a:lnTo>
                    <a:pt x="2290" y="845"/>
                  </a:lnTo>
                  <a:lnTo>
                    <a:pt x="2296" y="845"/>
                  </a:lnTo>
                  <a:lnTo>
                    <a:pt x="2299" y="848"/>
                  </a:lnTo>
                  <a:lnTo>
                    <a:pt x="2302" y="851"/>
                  </a:lnTo>
                  <a:lnTo>
                    <a:pt x="2306" y="851"/>
                  </a:lnTo>
                  <a:lnTo>
                    <a:pt x="2309" y="848"/>
                  </a:lnTo>
                  <a:lnTo>
                    <a:pt x="2312" y="848"/>
                  </a:lnTo>
                  <a:lnTo>
                    <a:pt x="2315" y="851"/>
                  </a:lnTo>
                  <a:lnTo>
                    <a:pt x="2318" y="851"/>
                  </a:lnTo>
                  <a:lnTo>
                    <a:pt x="2321" y="857"/>
                  </a:lnTo>
                  <a:lnTo>
                    <a:pt x="2327" y="860"/>
                  </a:lnTo>
                  <a:lnTo>
                    <a:pt x="2327" y="860"/>
                  </a:lnTo>
                  <a:lnTo>
                    <a:pt x="2333" y="863"/>
                  </a:lnTo>
                  <a:lnTo>
                    <a:pt x="2336" y="866"/>
                  </a:lnTo>
                  <a:lnTo>
                    <a:pt x="2339" y="866"/>
                  </a:lnTo>
                  <a:lnTo>
                    <a:pt x="2342" y="866"/>
                  </a:lnTo>
                  <a:lnTo>
                    <a:pt x="2360" y="869"/>
                  </a:lnTo>
                  <a:lnTo>
                    <a:pt x="2363" y="869"/>
                  </a:lnTo>
                  <a:lnTo>
                    <a:pt x="2363" y="872"/>
                  </a:lnTo>
                  <a:lnTo>
                    <a:pt x="2366" y="872"/>
                  </a:lnTo>
                  <a:lnTo>
                    <a:pt x="2375" y="875"/>
                  </a:lnTo>
                  <a:lnTo>
                    <a:pt x="2378" y="875"/>
                  </a:lnTo>
                  <a:lnTo>
                    <a:pt x="2381" y="878"/>
                  </a:lnTo>
                  <a:lnTo>
                    <a:pt x="2384" y="878"/>
                  </a:lnTo>
                  <a:lnTo>
                    <a:pt x="2384" y="878"/>
                  </a:lnTo>
                  <a:lnTo>
                    <a:pt x="2387" y="878"/>
                  </a:lnTo>
                  <a:lnTo>
                    <a:pt x="2390" y="878"/>
                  </a:lnTo>
                  <a:lnTo>
                    <a:pt x="2390" y="875"/>
                  </a:lnTo>
                  <a:lnTo>
                    <a:pt x="2387" y="872"/>
                  </a:lnTo>
                  <a:lnTo>
                    <a:pt x="2387" y="872"/>
                  </a:lnTo>
                  <a:lnTo>
                    <a:pt x="2390" y="869"/>
                  </a:lnTo>
                  <a:lnTo>
                    <a:pt x="2390" y="869"/>
                  </a:lnTo>
                  <a:lnTo>
                    <a:pt x="2390" y="866"/>
                  </a:lnTo>
                  <a:lnTo>
                    <a:pt x="2390" y="866"/>
                  </a:lnTo>
                  <a:lnTo>
                    <a:pt x="2390" y="866"/>
                  </a:lnTo>
                  <a:lnTo>
                    <a:pt x="2384" y="863"/>
                  </a:lnTo>
                  <a:lnTo>
                    <a:pt x="2384" y="863"/>
                  </a:lnTo>
                  <a:lnTo>
                    <a:pt x="2381" y="860"/>
                  </a:lnTo>
                  <a:lnTo>
                    <a:pt x="2381" y="857"/>
                  </a:lnTo>
                  <a:lnTo>
                    <a:pt x="2378" y="854"/>
                  </a:lnTo>
                  <a:lnTo>
                    <a:pt x="2375" y="854"/>
                  </a:lnTo>
                  <a:lnTo>
                    <a:pt x="2372" y="851"/>
                  </a:lnTo>
                  <a:lnTo>
                    <a:pt x="2369" y="851"/>
                  </a:lnTo>
                  <a:lnTo>
                    <a:pt x="2366" y="848"/>
                  </a:lnTo>
                  <a:lnTo>
                    <a:pt x="2363" y="848"/>
                  </a:lnTo>
                  <a:lnTo>
                    <a:pt x="2363" y="845"/>
                  </a:lnTo>
                  <a:lnTo>
                    <a:pt x="2360" y="845"/>
                  </a:lnTo>
                  <a:lnTo>
                    <a:pt x="2354" y="842"/>
                  </a:lnTo>
                  <a:lnTo>
                    <a:pt x="2354" y="842"/>
                  </a:lnTo>
                  <a:lnTo>
                    <a:pt x="2357" y="839"/>
                  </a:lnTo>
                  <a:lnTo>
                    <a:pt x="2357" y="839"/>
                  </a:lnTo>
                  <a:lnTo>
                    <a:pt x="2354" y="839"/>
                  </a:lnTo>
                  <a:lnTo>
                    <a:pt x="2351" y="839"/>
                  </a:lnTo>
                  <a:lnTo>
                    <a:pt x="2345" y="836"/>
                  </a:lnTo>
                  <a:lnTo>
                    <a:pt x="2345" y="836"/>
                  </a:lnTo>
                  <a:lnTo>
                    <a:pt x="2342" y="830"/>
                  </a:lnTo>
                  <a:lnTo>
                    <a:pt x="2339" y="827"/>
                  </a:lnTo>
                  <a:lnTo>
                    <a:pt x="2336" y="823"/>
                  </a:lnTo>
                  <a:lnTo>
                    <a:pt x="2333" y="823"/>
                  </a:lnTo>
                  <a:lnTo>
                    <a:pt x="2330" y="817"/>
                  </a:lnTo>
                  <a:lnTo>
                    <a:pt x="2330" y="817"/>
                  </a:lnTo>
                  <a:lnTo>
                    <a:pt x="2336" y="817"/>
                  </a:lnTo>
                  <a:lnTo>
                    <a:pt x="2339" y="817"/>
                  </a:lnTo>
                  <a:lnTo>
                    <a:pt x="2345" y="820"/>
                  </a:lnTo>
                  <a:lnTo>
                    <a:pt x="2354" y="827"/>
                  </a:lnTo>
                  <a:lnTo>
                    <a:pt x="2354" y="827"/>
                  </a:lnTo>
                  <a:lnTo>
                    <a:pt x="2354" y="827"/>
                  </a:lnTo>
                  <a:lnTo>
                    <a:pt x="2354" y="827"/>
                  </a:lnTo>
                  <a:lnTo>
                    <a:pt x="2354" y="820"/>
                  </a:lnTo>
                  <a:lnTo>
                    <a:pt x="2351" y="817"/>
                  </a:lnTo>
                  <a:lnTo>
                    <a:pt x="2351" y="817"/>
                  </a:lnTo>
                  <a:lnTo>
                    <a:pt x="2354" y="820"/>
                  </a:lnTo>
                  <a:lnTo>
                    <a:pt x="2360" y="827"/>
                  </a:lnTo>
                  <a:lnTo>
                    <a:pt x="2363" y="830"/>
                  </a:lnTo>
                  <a:lnTo>
                    <a:pt x="2366" y="833"/>
                  </a:lnTo>
                  <a:lnTo>
                    <a:pt x="2369" y="833"/>
                  </a:lnTo>
                  <a:lnTo>
                    <a:pt x="2369" y="833"/>
                  </a:lnTo>
                  <a:lnTo>
                    <a:pt x="2369" y="833"/>
                  </a:lnTo>
                  <a:lnTo>
                    <a:pt x="2372" y="836"/>
                  </a:lnTo>
                  <a:lnTo>
                    <a:pt x="2372" y="836"/>
                  </a:lnTo>
                  <a:lnTo>
                    <a:pt x="2375" y="836"/>
                  </a:lnTo>
                  <a:lnTo>
                    <a:pt x="2375" y="839"/>
                  </a:lnTo>
                  <a:lnTo>
                    <a:pt x="2375" y="839"/>
                  </a:lnTo>
                  <a:lnTo>
                    <a:pt x="2375" y="839"/>
                  </a:lnTo>
                  <a:lnTo>
                    <a:pt x="2378" y="839"/>
                  </a:lnTo>
                  <a:lnTo>
                    <a:pt x="2378" y="839"/>
                  </a:lnTo>
                  <a:lnTo>
                    <a:pt x="2378" y="833"/>
                  </a:lnTo>
                  <a:lnTo>
                    <a:pt x="2378" y="833"/>
                  </a:lnTo>
                  <a:lnTo>
                    <a:pt x="2378" y="836"/>
                  </a:lnTo>
                  <a:lnTo>
                    <a:pt x="2381" y="839"/>
                  </a:lnTo>
                  <a:lnTo>
                    <a:pt x="2381" y="842"/>
                  </a:lnTo>
                  <a:lnTo>
                    <a:pt x="2384" y="842"/>
                  </a:lnTo>
                  <a:lnTo>
                    <a:pt x="2387" y="842"/>
                  </a:lnTo>
                  <a:lnTo>
                    <a:pt x="2387" y="842"/>
                  </a:lnTo>
                  <a:lnTo>
                    <a:pt x="2387" y="839"/>
                  </a:lnTo>
                  <a:lnTo>
                    <a:pt x="2384" y="839"/>
                  </a:lnTo>
                  <a:lnTo>
                    <a:pt x="2387" y="839"/>
                  </a:lnTo>
                  <a:lnTo>
                    <a:pt x="2390" y="842"/>
                  </a:lnTo>
                  <a:lnTo>
                    <a:pt x="2393" y="842"/>
                  </a:lnTo>
                  <a:lnTo>
                    <a:pt x="2393" y="845"/>
                  </a:lnTo>
                  <a:lnTo>
                    <a:pt x="2393" y="845"/>
                  </a:lnTo>
                  <a:lnTo>
                    <a:pt x="2397" y="845"/>
                  </a:lnTo>
                  <a:lnTo>
                    <a:pt x="2397" y="845"/>
                  </a:lnTo>
                  <a:lnTo>
                    <a:pt x="2397" y="845"/>
                  </a:lnTo>
                  <a:lnTo>
                    <a:pt x="2400" y="845"/>
                  </a:lnTo>
                  <a:lnTo>
                    <a:pt x="2403" y="848"/>
                  </a:lnTo>
                  <a:lnTo>
                    <a:pt x="2406" y="851"/>
                  </a:lnTo>
                  <a:lnTo>
                    <a:pt x="2409" y="854"/>
                  </a:lnTo>
                  <a:lnTo>
                    <a:pt x="2409" y="854"/>
                  </a:lnTo>
                  <a:lnTo>
                    <a:pt x="2412" y="854"/>
                  </a:lnTo>
                  <a:lnTo>
                    <a:pt x="2412" y="851"/>
                  </a:lnTo>
                  <a:lnTo>
                    <a:pt x="2409" y="845"/>
                  </a:lnTo>
                  <a:lnTo>
                    <a:pt x="2409" y="845"/>
                  </a:lnTo>
                  <a:lnTo>
                    <a:pt x="2415" y="845"/>
                  </a:lnTo>
                  <a:lnTo>
                    <a:pt x="2415" y="845"/>
                  </a:lnTo>
                  <a:lnTo>
                    <a:pt x="2418" y="845"/>
                  </a:lnTo>
                  <a:lnTo>
                    <a:pt x="2418" y="845"/>
                  </a:lnTo>
                  <a:lnTo>
                    <a:pt x="2418" y="845"/>
                  </a:lnTo>
                  <a:lnTo>
                    <a:pt x="2418" y="845"/>
                  </a:lnTo>
                  <a:lnTo>
                    <a:pt x="2418" y="842"/>
                  </a:lnTo>
                  <a:lnTo>
                    <a:pt x="2415" y="839"/>
                  </a:lnTo>
                  <a:lnTo>
                    <a:pt x="2415" y="839"/>
                  </a:lnTo>
                  <a:lnTo>
                    <a:pt x="2412" y="833"/>
                  </a:lnTo>
                  <a:lnTo>
                    <a:pt x="2412" y="833"/>
                  </a:lnTo>
                  <a:lnTo>
                    <a:pt x="2412" y="833"/>
                  </a:lnTo>
                  <a:lnTo>
                    <a:pt x="2412" y="833"/>
                  </a:lnTo>
                  <a:lnTo>
                    <a:pt x="2412" y="830"/>
                  </a:lnTo>
                  <a:lnTo>
                    <a:pt x="2412" y="827"/>
                  </a:lnTo>
                  <a:lnTo>
                    <a:pt x="2412" y="820"/>
                  </a:lnTo>
                  <a:lnTo>
                    <a:pt x="2409" y="820"/>
                  </a:lnTo>
                  <a:lnTo>
                    <a:pt x="2409" y="817"/>
                  </a:lnTo>
                  <a:lnTo>
                    <a:pt x="2409" y="817"/>
                  </a:lnTo>
                  <a:lnTo>
                    <a:pt x="2412" y="820"/>
                  </a:lnTo>
                  <a:lnTo>
                    <a:pt x="2415" y="823"/>
                  </a:lnTo>
                  <a:lnTo>
                    <a:pt x="2415" y="823"/>
                  </a:lnTo>
                  <a:lnTo>
                    <a:pt x="2418" y="833"/>
                  </a:lnTo>
                  <a:lnTo>
                    <a:pt x="2418" y="833"/>
                  </a:lnTo>
                  <a:lnTo>
                    <a:pt x="2421" y="833"/>
                  </a:lnTo>
                  <a:lnTo>
                    <a:pt x="2421" y="833"/>
                  </a:lnTo>
                  <a:lnTo>
                    <a:pt x="2424" y="830"/>
                  </a:lnTo>
                  <a:lnTo>
                    <a:pt x="2424" y="827"/>
                  </a:lnTo>
                  <a:lnTo>
                    <a:pt x="2421" y="823"/>
                  </a:lnTo>
                  <a:lnTo>
                    <a:pt x="2421" y="820"/>
                  </a:lnTo>
                  <a:lnTo>
                    <a:pt x="2424" y="820"/>
                  </a:lnTo>
                  <a:lnTo>
                    <a:pt x="2424" y="817"/>
                  </a:lnTo>
                  <a:lnTo>
                    <a:pt x="2424" y="814"/>
                  </a:lnTo>
                  <a:lnTo>
                    <a:pt x="2421" y="811"/>
                  </a:lnTo>
                  <a:lnTo>
                    <a:pt x="2421" y="811"/>
                  </a:lnTo>
                  <a:lnTo>
                    <a:pt x="2418" y="811"/>
                  </a:lnTo>
                  <a:lnTo>
                    <a:pt x="2418" y="811"/>
                  </a:lnTo>
                  <a:lnTo>
                    <a:pt x="2418" y="811"/>
                  </a:lnTo>
                  <a:lnTo>
                    <a:pt x="2418" y="808"/>
                  </a:lnTo>
                  <a:lnTo>
                    <a:pt x="2418" y="808"/>
                  </a:lnTo>
                  <a:lnTo>
                    <a:pt x="2418" y="808"/>
                  </a:lnTo>
                  <a:lnTo>
                    <a:pt x="2415" y="808"/>
                  </a:lnTo>
                  <a:lnTo>
                    <a:pt x="2412" y="808"/>
                  </a:lnTo>
                  <a:lnTo>
                    <a:pt x="2409" y="808"/>
                  </a:lnTo>
                  <a:lnTo>
                    <a:pt x="2409" y="808"/>
                  </a:lnTo>
                  <a:lnTo>
                    <a:pt x="2409" y="805"/>
                  </a:lnTo>
                  <a:lnTo>
                    <a:pt x="2409" y="805"/>
                  </a:lnTo>
                  <a:lnTo>
                    <a:pt x="2409" y="805"/>
                  </a:lnTo>
                  <a:lnTo>
                    <a:pt x="2406" y="802"/>
                  </a:lnTo>
                  <a:lnTo>
                    <a:pt x="2406" y="802"/>
                  </a:lnTo>
                  <a:lnTo>
                    <a:pt x="2400" y="799"/>
                  </a:lnTo>
                  <a:lnTo>
                    <a:pt x="2400" y="799"/>
                  </a:lnTo>
                  <a:lnTo>
                    <a:pt x="2403" y="799"/>
                  </a:lnTo>
                  <a:lnTo>
                    <a:pt x="2406" y="799"/>
                  </a:lnTo>
                  <a:lnTo>
                    <a:pt x="2409" y="799"/>
                  </a:lnTo>
                  <a:lnTo>
                    <a:pt x="2412" y="793"/>
                  </a:lnTo>
                  <a:lnTo>
                    <a:pt x="2409" y="793"/>
                  </a:lnTo>
                  <a:lnTo>
                    <a:pt x="2409" y="793"/>
                  </a:lnTo>
                  <a:lnTo>
                    <a:pt x="2403" y="793"/>
                  </a:lnTo>
                  <a:lnTo>
                    <a:pt x="2400" y="793"/>
                  </a:lnTo>
                  <a:lnTo>
                    <a:pt x="2403" y="790"/>
                  </a:lnTo>
                  <a:lnTo>
                    <a:pt x="2406" y="790"/>
                  </a:lnTo>
                  <a:lnTo>
                    <a:pt x="2406" y="787"/>
                  </a:lnTo>
                  <a:lnTo>
                    <a:pt x="2403" y="784"/>
                  </a:lnTo>
                  <a:lnTo>
                    <a:pt x="2403" y="784"/>
                  </a:lnTo>
                  <a:lnTo>
                    <a:pt x="2400" y="784"/>
                  </a:lnTo>
                  <a:lnTo>
                    <a:pt x="2400" y="784"/>
                  </a:lnTo>
                  <a:lnTo>
                    <a:pt x="2397" y="781"/>
                  </a:lnTo>
                  <a:lnTo>
                    <a:pt x="2393" y="778"/>
                  </a:lnTo>
                  <a:lnTo>
                    <a:pt x="2390" y="781"/>
                  </a:lnTo>
                  <a:lnTo>
                    <a:pt x="2387" y="781"/>
                  </a:lnTo>
                  <a:lnTo>
                    <a:pt x="2387" y="784"/>
                  </a:lnTo>
                  <a:lnTo>
                    <a:pt x="2387" y="784"/>
                  </a:lnTo>
                  <a:lnTo>
                    <a:pt x="2384" y="784"/>
                  </a:lnTo>
                  <a:lnTo>
                    <a:pt x="2384" y="784"/>
                  </a:lnTo>
                  <a:lnTo>
                    <a:pt x="2387" y="781"/>
                  </a:lnTo>
                  <a:lnTo>
                    <a:pt x="2387" y="781"/>
                  </a:lnTo>
                  <a:lnTo>
                    <a:pt x="2384" y="778"/>
                  </a:lnTo>
                  <a:lnTo>
                    <a:pt x="2381" y="775"/>
                  </a:lnTo>
                  <a:lnTo>
                    <a:pt x="2378" y="775"/>
                  </a:lnTo>
                  <a:lnTo>
                    <a:pt x="2378" y="775"/>
                  </a:lnTo>
                  <a:lnTo>
                    <a:pt x="2378" y="781"/>
                  </a:lnTo>
                  <a:lnTo>
                    <a:pt x="2375" y="781"/>
                  </a:lnTo>
                  <a:lnTo>
                    <a:pt x="2375" y="781"/>
                  </a:lnTo>
                  <a:lnTo>
                    <a:pt x="2375" y="775"/>
                  </a:lnTo>
                  <a:lnTo>
                    <a:pt x="2372" y="772"/>
                  </a:lnTo>
                  <a:lnTo>
                    <a:pt x="2372" y="772"/>
                  </a:lnTo>
                  <a:lnTo>
                    <a:pt x="2372" y="772"/>
                  </a:lnTo>
                  <a:lnTo>
                    <a:pt x="2372" y="772"/>
                  </a:lnTo>
                  <a:lnTo>
                    <a:pt x="2372" y="772"/>
                  </a:lnTo>
                  <a:lnTo>
                    <a:pt x="2369" y="772"/>
                  </a:lnTo>
                  <a:lnTo>
                    <a:pt x="2369" y="772"/>
                  </a:lnTo>
                  <a:lnTo>
                    <a:pt x="2369" y="769"/>
                  </a:lnTo>
                  <a:lnTo>
                    <a:pt x="2369" y="766"/>
                  </a:lnTo>
                  <a:lnTo>
                    <a:pt x="2366" y="766"/>
                  </a:lnTo>
                  <a:lnTo>
                    <a:pt x="2363" y="763"/>
                  </a:lnTo>
                  <a:lnTo>
                    <a:pt x="2363" y="763"/>
                  </a:lnTo>
                  <a:lnTo>
                    <a:pt x="2363" y="763"/>
                  </a:lnTo>
                  <a:lnTo>
                    <a:pt x="2366" y="760"/>
                  </a:lnTo>
                  <a:lnTo>
                    <a:pt x="2366" y="760"/>
                  </a:lnTo>
                  <a:lnTo>
                    <a:pt x="2363" y="760"/>
                  </a:lnTo>
                  <a:lnTo>
                    <a:pt x="2363" y="757"/>
                  </a:lnTo>
                  <a:lnTo>
                    <a:pt x="2363" y="757"/>
                  </a:lnTo>
                  <a:lnTo>
                    <a:pt x="2363" y="757"/>
                  </a:lnTo>
                  <a:lnTo>
                    <a:pt x="2360" y="754"/>
                  </a:lnTo>
                  <a:lnTo>
                    <a:pt x="2357" y="754"/>
                  </a:lnTo>
                  <a:lnTo>
                    <a:pt x="2357" y="754"/>
                  </a:lnTo>
                  <a:lnTo>
                    <a:pt x="2354" y="754"/>
                  </a:lnTo>
                  <a:lnTo>
                    <a:pt x="2351" y="757"/>
                  </a:lnTo>
                  <a:lnTo>
                    <a:pt x="2351" y="757"/>
                  </a:lnTo>
                  <a:lnTo>
                    <a:pt x="2351" y="757"/>
                  </a:lnTo>
                  <a:lnTo>
                    <a:pt x="2351" y="754"/>
                  </a:lnTo>
                  <a:lnTo>
                    <a:pt x="2351" y="748"/>
                  </a:lnTo>
                  <a:lnTo>
                    <a:pt x="2351" y="748"/>
                  </a:lnTo>
                  <a:lnTo>
                    <a:pt x="2351" y="748"/>
                  </a:lnTo>
                  <a:lnTo>
                    <a:pt x="2348" y="748"/>
                  </a:lnTo>
                  <a:lnTo>
                    <a:pt x="2345" y="744"/>
                  </a:lnTo>
                  <a:lnTo>
                    <a:pt x="2345" y="744"/>
                  </a:lnTo>
                  <a:lnTo>
                    <a:pt x="2345" y="741"/>
                  </a:lnTo>
                  <a:lnTo>
                    <a:pt x="2345" y="738"/>
                  </a:lnTo>
                  <a:lnTo>
                    <a:pt x="2345" y="738"/>
                  </a:lnTo>
                  <a:lnTo>
                    <a:pt x="2339" y="735"/>
                  </a:lnTo>
                  <a:lnTo>
                    <a:pt x="2336" y="735"/>
                  </a:lnTo>
                  <a:lnTo>
                    <a:pt x="2333" y="735"/>
                  </a:lnTo>
                  <a:lnTo>
                    <a:pt x="2333" y="735"/>
                  </a:lnTo>
                  <a:lnTo>
                    <a:pt x="2339" y="732"/>
                  </a:lnTo>
                  <a:lnTo>
                    <a:pt x="2339" y="732"/>
                  </a:lnTo>
                  <a:lnTo>
                    <a:pt x="2345" y="735"/>
                  </a:lnTo>
                  <a:lnTo>
                    <a:pt x="2351" y="741"/>
                  </a:lnTo>
                  <a:lnTo>
                    <a:pt x="2354" y="741"/>
                  </a:lnTo>
                  <a:lnTo>
                    <a:pt x="2357" y="744"/>
                  </a:lnTo>
                  <a:lnTo>
                    <a:pt x="2363" y="744"/>
                  </a:lnTo>
                  <a:lnTo>
                    <a:pt x="2363" y="744"/>
                  </a:lnTo>
                  <a:lnTo>
                    <a:pt x="2363" y="741"/>
                  </a:lnTo>
                  <a:lnTo>
                    <a:pt x="2366" y="741"/>
                  </a:lnTo>
                  <a:lnTo>
                    <a:pt x="2363" y="738"/>
                  </a:lnTo>
                  <a:lnTo>
                    <a:pt x="2360" y="735"/>
                  </a:lnTo>
                  <a:lnTo>
                    <a:pt x="2354" y="732"/>
                  </a:lnTo>
                  <a:lnTo>
                    <a:pt x="2354" y="729"/>
                  </a:lnTo>
                  <a:lnTo>
                    <a:pt x="2351" y="726"/>
                  </a:lnTo>
                  <a:lnTo>
                    <a:pt x="2351" y="723"/>
                  </a:lnTo>
                  <a:lnTo>
                    <a:pt x="2354" y="726"/>
                  </a:lnTo>
                  <a:lnTo>
                    <a:pt x="2357" y="726"/>
                  </a:lnTo>
                  <a:lnTo>
                    <a:pt x="2363" y="729"/>
                  </a:lnTo>
                  <a:lnTo>
                    <a:pt x="2363" y="729"/>
                  </a:lnTo>
                  <a:lnTo>
                    <a:pt x="2366" y="729"/>
                  </a:lnTo>
                  <a:lnTo>
                    <a:pt x="2366" y="729"/>
                  </a:lnTo>
                  <a:lnTo>
                    <a:pt x="2366" y="726"/>
                  </a:lnTo>
                  <a:lnTo>
                    <a:pt x="2363" y="723"/>
                  </a:lnTo>
                  <a:lnTo>
                    <a:pt x="2363" y="720"/>
                  </a:lnTo>
                  <a:lnTo>
                    <a:pt x="2366" y="723"/>
                  </a:lnTo>
                  <a:lnTo>
                    <a:pt x="2369" y="723"/>
                  </a:lnTo>
                  <a:lnTo>
                    <a:pt x="2372" y="723"/>
                  </a:lnTo>
                  <a:lnTo>
                    <a:pt x="2372" y="720"/>
                  </a:lnTo>
                  <a:lnTo>
                    <a:pt x="2369" y="720"/>
                  </a:lnTo>
                  <a:lnTo>
                    <a:pt x="2369" y="720"/>
                  </a:lnTo>
                  <a:lnTo>
                    <a:pt x="2372" y="720"/>
                  </a:lnTo>
                  <a:lnTo>
                    <a:pt x="2375" y="723"/>
                  </a:lnTo>
                  <a:lnTo>
                    <a:pt x="2375" y="723"/>
                  </a:lnTo>
                  <a:lnTo>
                    <a:pt x="2375" y="726"/>
                  </a:lnTo>
                  <a:lnTo>
                    <a:pt x="2381" y="732"/>
                  </a:lnTo>
                  <a:lnTo>
                    <a:pt x="2381" y="732"/>
                  </a:lnTo>
                  <a:lnTo>
                    <a:pt x="2384" y="732"/>
                  </a:lnTo>
                  <a:lnTo>
                    <a:pt x="2387" y="735"/>
                  </a:lnTo>
                  <a:lnTo>
                    <a:pt x="2390" y="735"/>
                  </a:lnTo>
                  <a:lnTo>
                    <a:pt x="2393" y="735"/>
                  </a:lnTo>
                  <a:lnTo>
                    <a:pt x="2393" y="735"/>
                  </a:lnTo>
                  <a:lnTo>
                    <a:pt x="2397" y="735"/>
                  </a:lnTo>
                  <a:lnTo>
                    <a:pt x="2397" y="735"/>
                  </a:lnTo>
                  <a:lnTo>
                    <a:pt x="2400" y="735"/>
                  </a:lnTo>
                  <a:lnTo>
                    <a:pt x="2393" y="738"/>
                  </a:lnTo>
                  <a:lnTo>
                    <a:pt x="2393" y="741"/>
                  </a:lnTo>
                  <a:lnTo>
                    <a:pt x="2393" y="741"/>
                  </a:lnTo>
                  <a:lnTo>
                    <a:pt x="2400" y="741"/>
                  </a:lnTo>
                  <a:lnTo>
                    <a:pt x="2403" y="741"/>
                  </a:lnTo>
                  <a:lnTo>
                    <a:pt x="2406" y="741"/>
                  </a:lnTo>
                  <a:lnTo>
                    <a:pt x="2412" y="738"/>
                  </a:lnTo>
                  <a:lnTo>
                    <a:pt x="2415" y="735"/>
                  </a:lnTo>
                  <a:lnTo>
                    <a:pt x="2418" y="732"/>
                  </a:lnTo>
                  <a:lnTo>
                    <a:pt x="2421" y="732"/>
                  </a:lnTo>
                  <a:lnTo>
                    <a:pt x="2424" y="729"/>
                  </a:lnTo>
                  <a:lnTo>
                    <a:pt x="2424" y="729"/>
                  </a:lnTo>
                  <a:lnTo>
                    <a:pt x="2421" y="732"/>
                  </a:lnTo>
                  <a:lnTo>
                    <a:pt x="2418" y="735"/>
                  </a:lnTo>
                  <a:lnTo>
                    <a:pt x="2418" y="738"/>
                  </a:lnTo>
                  <a:lnTo>
                    <a:pt x="2415" y="741"/>
                  </a:lnTo>
                  <a:lnTo>
                    <a:pt x="2412" y="741"/>
                  </a:lnTo>
                  <a:lnTo>
                    <a:pt x="2409" y="744"/>
                  </a:lnTo>
                  <a:lnTo>
                    <a:pt x="2406" y="744"/>
                  </a:lnTo>
                  <a:lnTo>
                    <a:pt x="2406" y="748"/>
                  </a:lnTo>
                  <a:lnTo>
                    <a:pt x="2403" y="751"/>
                  </a:lnTo>
                  <a:lnTo>
                    <a:pt x="2406" y="751"/>
                  </a:lnTo>
                  <a:lnTo>
                    <a:pt x="2406" y="751"/>
                  </a:lnTo>
                  <a:lnTo>
                    <a:pt x="2406" y="754"/>
                  </a:lnTo>
                  <a:lnTo>
                    <a:pt x="2409" y="757"/>
                  </a:lnTo>
                  <a:lnTo>
                    <a:pt x="2409" y="757"/>
                  </a:lnTo>
                  <a:lnTo>
                    <a:pt x="2409" y="760"/>
                  </a:lnTo>
                  <a:lnTo>
                    <a:pt x="2412" y="763"/>
                  </a:lnTo>
                  <a:lnTo>
                    <a:pt x="2415" y="766"/>
                  </a:lnTo>
                  <a:lnTo>
                    <a:pt x="2418" y="769"/>
                  </a:lnTo>
                  <a:lnTo>
                    <a:pt x="2418" y="769"/>
                  </a:lnTo>
                  <a:lnTo>
                    <a:pt x="2421" y="772"/>
                  </a:lnTo>
                  <a:lnTo>
                    <a:pt x="2424" y="766"/>
                  </a:lnTo>
                  <a:lnTo>
                    <a:pt x="2427" y="763"/>
                  </a:lnTo>
                  <a:lnTo>
                    <a:pt x="2427" y="763"/>
                  </a:lnTo>
                  <a:lnTo>
                    <a:pt x="2427" y="763"/>
                  </a:lnTo>
                  <a:lnTo>
                    <a:pt x="2427" y="766"/>
                  </a:lnTo>
                  <a:lnTo>
                    <a:pt x="2427" y="769"/>
                  </a:lnTo>
                  <a:lnTo>
                    <a:pt x="2427" y="772"/>
                  </a:lnTo>
                  <a:lnTo>
                    <a:pt x="2430" y="772"/>
                  </a:lnTo>
                  <a:lnTo>
                    <a:pt x="2433" y="772"/>
                  </a:lnTo>
                  <a:lnTo>
                    <a:pt x="2433" y="772"/>
                  </a:lnTo>
                  <a:lnTo>
                    <a:pt x="2436" y="772"/>
                  </a:lnTo>
                  <a:lnTo>
                    <a:pt x="2436" y="772"/>
                  </a:lnTo>
                  <a:lnTo>
                    <a:pt x="2436" y="775"/>
                  </a:lnTo>
                  <a:lnTo>
                    <a:pt x="2439" y="775"/>
                  </a:lnTo>
                  <a:lnTo>
                    <a:pt x="2442" y="778"/>
                  </a:lnTo>
                  <a:lnTo>
                    <a:pt x="2445" y="775"/>
                  </a:lnTo>
                  <a:lnTo>
                    <a:pt x="2445" y="772"/>
                  </a:lnTo>
                  <a:lnTo>
                    <a:pt x="2445" y="769"/>
                  </a:lnTo>
                  <a:lnTo>
                    <a:pt x="2445" y="757"/>
                  </a:lnTo>
                  <a:lnTo>
                    <a:pt x="2448" y="754"/>
                  </a:lnTo>
                  <a:lnTo>
                    <a:pt x="2442" y="754"/>
                  </a:lnTo>
                  <a:lnTo>
                    <a:pt x="2439" y="754"/>
                  </a:lnTo>
                  <a:lnTo>
                    <a:pt x="2439" y="754"/>
                  </a:lnTo>
                  <a:lnTo>
                    <a:pt x="2445" y="751"/>
                  </a:lnTo>
                  <a:lnTo>
                    <a:pt x="2445" y="751"/>
                  </a:lnTo>
                  <a:lnTo>
                    <a:pt x="2445" y="748"/>
                  </a:lnTo>
                  <a:lnTo>
                    <a:pt x="2445" y="748"/>
                  </a:lnTo>
                  <a:lnTo>
                    <a:pt x="2448" y="751"/>
                  </a:lnTo>
                  <a:lnTo>
                    <a:pt x="2451" y="754"/>
                  </a:lnTo>
                  <a:lnTo>
                    <a:pt x="2454" y="754"/>
                  </a:lnTo>
                  <a:lnTo>
                    <a:pt x="2457" y="754"/>
                  </a:lnTo>
                  <a:lnTo>
                    <a:pt x="2460" y="754"/>
                  </a:lnTo>
                  <a:lnTo>
                    <a:pt x="2460" y="754"/>
                  </a:lnTo>
                  <a:lnTo>
                    <a:pt x="2463" y="751"/>
                  </a:lnTo>
                  <a:lnTo>
                    <a:pt x="2466" y="748"/>
                  </a:lnTo>
                  <a:lnTo>
                    <a:pt x="2466" y="748"/>
                  </a:lnTo>
                  <a:lnTo>
                    <a:pt x="2466" y="744"/>
                  </a:lnTo>
                  <a:lnTo>
                    <a:pt x="2466" y="744"/>
                  </a:lnTo>
                  <a:lnTo>
                    <a:pt x="2466" y="744"/>
                  </a:lnTo>
                  <a:lnTo>
                    <a:pt x="2463" y="741"/>
                  </a:lnTo>
                  <a:lnTo>
                    <a:pt x="2463" y="741"/>
                  </a:lnTo>
                  <a:lnTo>
                    <a:pt x="2463" y="741"/>
                  </a:lnTo>
                  <a:lnTo>
                    <a:pt x="2466" y="741"/>
                  </a:lnTo>
                  <a:lnTo>
                    <a:pt x="2469" y="741"/>
                  </a:lnTo>
                  <a:lnTo>
                    <a:pt x="2472" y="741"/>
                  </a:lnTo>
                  <a:lnTo>
                    <a:pt x="2475" y="741"/>
                  </a:lnTo>
                  <a:lnTo>
                    <a:pt x="2475" y="738"/>
                  </a:lnTo>
                  <a:lnTo>
                    <a:pt x="2469" y="735"/>
                  </a:lnTo>
                  <a:lnTo>
                    <a:pt x="2463" y="732"/>
                  </a:lnTo>
                  <a:lnTo>
                    <a:pt x="2463" y="732"/>
                  </a:lnTo>
                  <a:lnTo>
                    <a:pt x="2466" y="732"/>
                  </a:lnTo>
                  <a:lnTo>
                    <a:pt x="2466" y="729"/>
                  </a:lnTo>
                  <a:lnTo>
                    <a:pt x="2463" y="726"/>
                  </a:lnTo>
                  <a:lnTo>
                    <a:pt x="2463" y="726"/>
                  </a:lnTo>
                  <a:lnTo>
                    <a:pt x="2466" y="726"/>
                  </a:lnTo>
                  <a:lnTo>
                    <a:pt x="2469" y="726"/>
                  </a:lnTo>
                  <a:lnTo>
                    <a:pt x="2472" y="729"/>
                  </a:lnTo>
                  <a:lnTo>
                    <a:pt x="2475" y="729"/>
                  </a:lnTo>
                  <a:lnTo>
                    <a:pt x="2478" y="729"/>
                  </a:lnTo>
                  <a:lnTo>
                    <a:pt x="2484" y="729"/>
                  </a:lnTo>
                  <a:lnTo>
                    <a:pt x="2484" y="726"/>
                  </a:lnTo>
                  <a:lnTo>
                    <a:pt x="2481" y="723"/>
                  </a:lnTo>
                  <a:lnTo>
                    <a:pt x="2472" y="720"/>
                  </a:lnTo>
                  <a:lnTo>
                    <a:pt x="2472" y="720"/>
                  </a:lnTo>
                  <a:lnTo>
                    <a:pt x="2475" y="717"/>
                  </a:lnTo>
                  <a:lnTo>
                    <a:pt x="2478" y="717"/>
                  </a:lnTo>
                  <a:lnTo>
                    <a:pt x="2481" y="720"/>
                  </a:lnTo>
                  <a:lnTo>
                    <a:pt x="2484" y="723"/>
                  </a:lnTo>
                  <a:lnTo>
                    <a:pt x="2488" y="720"/>
                  </a:lnTo>
                  <a:lnTo>
                    <a:pt x="2491" y="720"/>
                  </a:lnTo>
                  <a:lnTo>
                    <a:pt x="2491" y="720"/>
                  </a:lnTo>
                  <a:lnTo>
                    <a:pt x="2488" y="717"/>
                  </a:lnTo>
                  <a:lnTo>
                    <a:pt x="2484" y="714"/>
                  </a:lnTo>
                  <a:lnTo>
                    <a:pt x="2478" y="708"/>
                  </a:lnTo>
                  <a:lnTo>
                    <a:pt x="2475" y="705"/>
                  </a:lnTo>
                  <a:lnTo>
                    <a:pt x="2472" y="705"/>
                  </a:lnTo>
                  <a:lnTo>
                    <a:pt x="2466" y="711"/>
                  </a:lnTo>
                  <a:lnTo>
                    <a:pt x="2463" y="708"/>
                  </a:lnTo>
                  <a:lnTo>
                    <a:pt x="2460" y="708"/>
                  </a:lnTo>
                  <a:lnTo>
                    <a:pt x="2460" y="708"/>
                  </a:lnTo>
                  <a:lnTo>
                    <a:pt x="2457" y="708"/>
                  </a:lnTo>
                  <a:lnTo>
                    <a:pt x="2454" y="708"/>
                  </a:lnTo>
                  <a:lnTo>
                    <a:pt x="2451" y="708"/>
                  </a:lnTo>
                  <a:lnTo>
                    <a:pt x="2445" y="711"/>
                  </a:lnTo>
                  <a:lnTo>
                    <a:pt x="2442" y="714"/>
                  </a:lnTo>
                  <a:lnTo>
                    <a:pt x="2439" y="714"/>
                  </a:lnTo>
                  <a:lnTo>
                    <a:pt x="2448" y="708"/>
                  </a:lnTo>
                  <a:lnTo>
                    <a:pt x="2448" y="705"/>
                  </a:lnTo>
                  <a:lnTo>
                    <a:pt x="2448" y="705"/>
                  </a:lnTo>
                  <a:lnTo>
                    <a:pt x="2451" y="702"/>
                  </a:lnTo>
                  <a:lnTo>
                    <a:pt x="2451" y="699"/>
                  </a:lnTo>
                  <a:lnTo>
                    <a:pt x="2454" y="699"/>
                  </a:lnTo>
                  <a:lnTo>
                    <a:pt x="2448" y="696"/>
                  </a:lnTo>
                  <a:lnTo>
                    <a:pt x="2442" y="693"/>
                  </a:lnTo>
                  <a:lnTo>
                    <a:pt x="2442" y="693"/>
                  </a:lnTo>
                  <a:lnTo>
                    <a:pt x="2439" y="696"/>
                  </a:lnTo>
                  <a:lnTo>
                    <a:pt x="2436" y="696"/>
                  </a:lnTo>
                  <a:lnTo>
                    <a:pt x="2436" y="696"/>
                  </a:lnTo>
                  <a:lnTo>
                    <a:pt x="2433" y="696"/>
                  </a:lnTo>
                  <a:lnTo>
                    <a:pt x="2430" y="699"/>
                  </a:lnTo>
                  <a:lnTo>
                    <a:pt x="2427" y="699"/>
                  </a:lnTo>
                  <a:lnTo>
                    <a:pt x="2424" y="696"/>
                  </a:lnTo>
                  <a:lnTo>
                    <a:pt x="2421" y="696"/>
                  </a:lnTo>
                  <a:lnTo>
                    <a:pt x="2418" y="693"/>
                  </a:lnTo>
                  <a:lnTo>
                    <a:pt x="2421" y="693"/>
                  </a:lnTo>
                  <a:lnTo>
                    <a:pt x="2424" y="696"/>
                  </a:lnTo>
                  <a:lnTo>
                    <a:pt x="2427" y="693"/>
                  </a:lnTo>
                  <a:lnTo>
                    <a:pt x="2433" y="693"/>
                  </a:lnTo>
                  <a:lnTo>
                    <a:pt x="2433" y="690"/>
                  </a:lnTo>
                  <a:lnTo>
                    <a:pt x="2436" y="687"/>
                  </a:lnTo>
                  <a:lnTo>
                    <a:pt x="2433" y="684"/>
                  </a:lnTo>
                  <a:lnTo>
                    <a:pt x="2430" y="684"/>
                  </a:lnTo>
                  <a:lnTo>
                    <a:pt x="2424" y="681"/>
                  </a:lnTo>
                  <a:lnTo>
                    <a:pt x="2421" y="678"/>
                  </a:lnTo>
                  <a:lnTo>
                    <a:pt x="2421" y="678"/>
                  </a:lnTo>
                  <a:lnTo>
                    <a:pt x="2415" y="678"/>
                  </a:lnTo>
                  <a:lnTo>
                    <a:pt x="2412" y="678"/>
                  </a:lnTo>
                  <a:lnTo>
                    <a:pt x="2412" y="678"/>
                  </a:lnTo>
                  <a:lnTo>
                    <a:pt x="2412" y="675"/>
                  </a:lnTo>
                  <a:lnTo>
                    <a:pt x="2412" y="675"/>
                  </a:lnTo>
                  <a:lnTo>
                    <a:pt x="2415" y="672"/>
                  </a:lnTo>
                  <a:lnTo>
                    <a:pt x="2415" y="672"/>
                  </a:lnTo>
                  <a:lnTo>
                    <a:pt x="2415" y="669"/>
                  </a:lnTo>
                  <a:lnTo>
                    <a:pt x="2412" y="669"/>
                  </a:lnTo>
                  <a:lnTo>
                    <a:pt x="2412" y="672"/>
                  </a:lnTo>
                  <a:lnTo>
                    <a:pt x="2406" y="675"/>
                  </a:lnTo>
                  <a:lnTo>
                    <a:pt x="2403" y="675"/>
                  </a:lnTo>
                  <a:lnTo>
                    <a:pt x="2403" y="678"/>
                  </a:lnTo>
                  <a:lnTo>
                    <a:pt x="2403" y="681"/>
                  </a:lnTo>
                  <a:lnTo>
                    <a:pt x="2403" y="684"/>
                  </a:lnTo>
                  <a:lnTo>
                    <a:pt x="2403" y="684"/>
                  </a:lnTo>
                  <a:lnTo>
                    <a:pt x="2400" y="681"/>
                  </a:lnTo>
                  <a:lnTo>
                    <a:pt x="2400" y="678"/>
                  </a:lnTo>
                  <a:lnTo>
                    <a:pt x="2403" y="675"/>
                  </a:lnTo>
                  <a:lnTo>
                    <a:pt x="2403" y="672"/>
                  </a:lnTo>
                  <a:lnTo>
                    <a:pt x="2400" y="672"/>
                  </a:lnTo>
                  <a:lnTo>
                    <a:pt x="2397" y="672"/>
                  </a:lnTo>
                  <a:lnTo>
                    <a:pt x="2397" y="672"/>
                  </a:lnTo>
                  <a:lnTo>
                    <a:pt x="2393" y="675"/>
                  </a:lnTo>
                  <a:lnTo>
                    <a:pt x="2390" y="672"/>
                  </a:lnTo>
                  <a:lnTo>
                    <a:pt x="2393" y="669"/>
                  </a:lnTo>
                  <a:lnTo>
                    <a:pt x="2393" y="669"/>
                  </a:lnTo>
                  <a:lnTo>
                    <a:pt x="2390" y="669"/>
                  </a:lnTo>
                  <a:lnTo>
                    <a:pt x="2387" y="672"/>
                  </a:lnTo>
                  <a:lnTo>
                    <a:pt x="2384" y="678"/>
                  </a:lnTo>
                  <a:lnTo>
                    <a:pt x="2384" y="678"/>
                  </a:lnTo>
                  <a:lnTo>
                    <a:pt x="2381" y="678"/>
                  </a:lnTo>
                  <a:lnTo>
                    <a:pt x="2381" y="678"/>
                  </a:lnTo>
                  <a:lnTo>
                    <a:pt x="2381" y="675"/>
                  </a:lnTo>
                  <a:lnTo>
                    <a:pt x="2381" y="675"/>
                  </a:lnTo>
                  <a:lnTo>
                    <a:pt x="2384" y="669"/>
                  </a:lnTo>
                  <a:lnTo>
                    <a:pt x="2384" y="665"/>
                  </a:lnTo>
                  <a:lnTo>
                    <a:pt x="2387" y="662"/>
                  </a:lnTo>
                  <a:lnTo>
                    <a:pt x="2381" y="662"/>
                  </a:lnTo>
                  <a:lnTo>
                    <a:pt x="2378" y="662"/>
                  </a:lnTo>
                  <a:lnTo>
                    <a:pt x="2378" y="669"/>
                  </a:lnTo>
                  <a:lnTo>
                    <a:pt x="2378" y="669"/>
                  </a:lnTo>
                  <a:lnTo>
                    <a:pt x="2375" y="672"/>
                  </a:lnTo>
                  <a:lnTo>
                    <a:pt x="2375" y="665"/>
                  </a:lnTo>
                  <a:lnTo>
                    <a:pt x="2375" y="665"/>
                  </a:lnTo>
                  <a:lnTo>
                    <a:pt x="2372" y="669"/>
                  </a:lnTo>
                  <a:lnTo>
                    <a:pt x="2372" y="669"/>
                  </a:lnTo>
                  <a:lnTo>
                    <a:pt x="2372" y="669"/>
                  </a:lnTo>
                  <a:lnTo>
                    <a:pt x="2372" y="665"/>
                  </a:lnTo>
                  <a:lnTo>
                    <a:pt x="2372" y="662"/>
                  </a:lnTo>
                  <a:lnTo>
                    <a:pt x="2372" y="662"/>
                  </a:lnTo>
                  <a:lnTo>
                    <a:pt x="2369" y="659"/>
                  </a:lnTo>
                  <a:lnTo>
                    <a:pt x="2369" y="656"/>
                  </a:lnTo>
                  <a:lnTo>
                    <a:pt x="2375" y="656"/>
                  </a:lnTo>
                  <a:lnTo>
                    <a:pt x="2375" y="656"/>
                  </a:lnTo>
                  <a:lnTo>
                    <a:pt x="2375" y="653"/>
                  </a:lnTo>
                  <a:lnTo>
                    <a:pt x="2372" y="653"/>
                  </a:lnTo>
                  <a:lnTo>
                    <a:pt x="2369" y="653"/>
                  </a:lnTo>
                  <a:lnTo>
                    <a:pt x="2366" y="653"/>
                  </a:lnTo>
                  <a:lnTo>
                    <a:pt x="2363" y="653"/>
                  </a:lnTo>
                  <a:lnTo>
                    <a:pt x="2360" y="653"/>
                  </a:lnTo>
                  <a:lnTo>
                    <a:pt x="2357" y="653"/>
                  </a:lnTo>
                  <a:lnTo>
                    <a:pt x="2357" y="650"/>
                  </a:lnTo>
                  <a:lnTo>
                    <a:pt x="2354" y="650"/>
                  </a:lnTo>
                  <a:lnTo>
                    <a:pt x="2351" y="653"/>
                  </a:lnTo>
                  <a:lnTo>
                    <a:pt x="2351" y="653"/>
                  </a:lnTo>
                  <a:lnTo>
                    <a:pt x="2348" y="650"/>
                  </a:lnTo>
                  <a:lnTo>
                    <a:pt x="2345" y="650"/>
                  </a:lnTo>
                  <a:lnTo>
                    <a:pt x="2345" y="647"/>
                  </a:lnTo>
                  <a:lnTo>
                    <a:pt x="2345" y="647"/>
                  </a:lnTo>
                  <a:lnTo>
                    <a:pt x="2342" y="644"/>
                  </a:lnTo>
                  <a:lnTo>
                    <a:pt x="2339" y="644"/>
                  </a:lnTo>
                  <a:lnTo>
                    <a:pt x="2330" y="644"/>
                  </a:lnTo>
                  <a:lnTo>
                    <a:pt x="2321" y="641"/>
                  </a:lnTo>
                  <a:lnTo>
                    <a:pt x="2321" y="641"/>
                  </a:lnTo>
                  <a:lnTo>
                    <a:pt x="2321" y="638"/>
                  </a:lnTo>
                  <a:lnTo>
                    <a:pt x="2324" y="641"/>
                  </a:lnTo>
                  <a:lnTo>
                    <a:pt x="2333" y="641"/>
                  </a:lnTo>
                  <a:lnTo>
                    <a:pt x="2336" y="641"/>
                  </a:lnTo>
                  <a:lnTo>
                    <a:pt x="2339" y="641"/>
                  </a:lnTo>
                  <a:lnTo>
                    <a:pt x="2339" y="641"/>
                  </a:lnTo>
                  <a:lnTo>
                    <a:pt x="2342" y="641"/>
                  </a:lnTo>
                  <a:lnTo>
                    <a:pt x="2348" y="641"/>
                  </a:lnTo>
                  <a:lnTo>
                    <a:pt x="2351" y="644"/>
                  </a:lnTo>
                  <a:lnTo>
                    <a:pt x="2354" y="641"/>
                  </a:lnTo>
                  <a:lnTo>
                    <a:pt x="2354" y="638"/>
                  </a:lnTo>
                  <a:lnTo>
                    <a:pt x="2354" y="635"/>
                  </a:lnTo>
                  <a:lnTo>
                    <a:pt x="2354" y="632"/>
                  </a:lnTo>
                  <a:lnTo>
                    <a:pt x="2348" y="629"/>
                  </a:lnTo>
                  <a:lnTo>
                    <a:pt x="2342" y="629"/>
                  </a:lnTo>
                  <a:lnTo>
                    <a:pt x="2342" y="629"/>
                  </a:lnTo>
                  <a:lnTo>
                    <a:pt x="2330" y="632"/>
                  </a:lnTo>
                  <a:lnTo>
                    <a:pt x="2327" y="632"/>
                  </a:lnTo>
                  <a:lnTo>
                    <a:pt x="2336" y="626"/>
                  </a:lnTo>
                  <a:lnTo>
                    <a:pt x="2342" y="626"/>
                  </a:lnTo>
                  <a:lnTo>
                    <a:pt x="2345" y="629"/>
                  </a:lnTo>
                  <a:lnTo>
                    <a:pt x="2351" y="626"/>
                  </a:lnTo>
                  <a:lnTo>
                    <a:pt x="2354" y="629"/>
                  </a:lnTo>
                  <a:lnTo>
                    <a:pt x="2357" y="629"/>
                  </a:lnTo>
                  <a:lnTo>
                    <a:pt x="2360" y="629"/>
                  </a:lnTo>
                  <a:lnTo>
                    <a:pt x="2363" y="629"/>
                  </a:lnTo>
                  <a:lnTo>
                    <a:pt x="2366" y="629"/>
                  </a:lnTo>
                  <a:lnTo>
                    <a:pt x="2375" y="629"/>
                  </a:lnTo>
                  <a:lnTo>
                    <a:pt x="2375" y="629"/>
                  </a:lnTo>
                  <a:lnTo>
                    <a:pt x="2378" y="629"/>
                  </a:lnTo>
                  <a:lnTo>
                    <a:pt x="2378" y="626"/>
                  </a:lnTo>
                  <a:lnTo>
                    <a:pt x="2375" y="626"/>
                  </a:lnTo>
                  <a:lnTo>
                    <a:pt x="2375" y="623"/>
                  </a:lnTo>
                  <a:lnTo>
                    <a:pt x="2375" y="623"/>
                  </a:lnTo>
                  <a:lnTo>
                    <a:pt x="2369" y="620"/>
                  </a:lnTo>
                  <a:lnTo>
                    <a:pt x="2366" y="617"/>
                  </a:lnTo>
                  <a:lnTo>
                    <a:pt x="2363" y="617"/>
                  </a:lnTo>
                  <a:lnTo>
                    <a:pt x="2354" y="617"/>
                  </a:lnTo>
                  <a:lnTo>
                    <a:pt x="2354" y="617"/>
                  </a:lnTo>
                  <a:lnTo>
                    <a:pt x="2351" y="617"/>
                  </a:lnTo>
                  <a:lnTo>
                    <a:pt x="2348" y="617"/>
                  </a:lnTo>
                  <a:lnTo>
                    <a:pt x="2339" y="614"/>
                  </a:lnTo>
                  <a:lnTo>
                    <a:pt x="2333" y="614"/>
                  </a:lnTo>
                  <a:lnTo>
                    <a:pt x="2327" y="617"/>
                  </a:lnTo>
                  <a:lnTo>
                    <a:pt x="2324" y="617"/>
                  </a:lnTo>
                  <a:lnTo>
                    <a:pt x="2324" y="614"/>
                  </a:lnTo>
                  <a:lnTo>
                    <a:pt x="2327" y="614"/>
                  </a:lnTo>
                  <a:lnTo>
                    <a:pt x="2333" y="611"/>
                  </a:lnTo>
                  <a:lnTo>
                    <a:pt x="2336" y="611"/>
                  </a:lnTo>
                  <a:lnTo>
                    <a:pt x="2342" y="611"/>
                  </a:lnTo>
                  <a:lnTo>
                    <a:pt x="2342" y="611"/>
                  </a:lnTo>
                  <a:lnTo>
                    <a:pt x="2345" y="611"/>
                  </a:lnTo>
                  <a:lnTo>
                    <a:pt x="2345" y="608"/>
                  </a:lnTo>
                  <a:lnTo>
                    <a:pt x="2348" y="608"/>
                  </a:lnTo>
                  <a:lnTo>
                    <a:pt x="2348" y="608"/>
                  </a:lnTo>
                  <a:lnTo>
                    <a:pt x="2354" y="608"/>
                  </a:lnTo>
                  <a:lnTo>
                    <a:pt x="2363" y="608"/>
                  </a:lnTo>
                  <a:lnTo>
                    <a:pt x="2366" y="608"/>
                  </a:lnTo>
                  <a:lnTo>
                    <a:pt x="2366" y="608"/>
                  </a:lnTo>
                  <a:lnTo>
                    <a:pt x="2366" y="608"/>
                  </a:lnTo>
                  <a:lnTo>
                    <a:pt x="2366" y="605"/>
                  </a:lnTo>
                  <a:lnTo>
                    <a:pt x="2366" y="605"/>
                  </a:lnTo>
                  <a:lnTo>
                    <a:pt x="2363" y="599"/>
                  </a:lnTo>
                  <a:lnTo>
                    <a:pt x="2363" y="596"/>
                  </a:lnTo>
                  <a:lnTo>
                    <a:pt x="2354" y="590"/>
                  </a:lnTo>
                  <a:lnTo>
                    <a:pt x="2351" y="587"/>
                  </a:lnTo>
                  <a:lnTo>
                    <a:pt x="2348" y="587"/>
                  </a:lnTo>
                  <a:lnTo>
                    <a:pt x="2348" y="587"/>
                  </a:lnTo>
                  <a:lnTo>
                    <a:pt x="2345" y="587"/>
                  </a:lnTo>
                  <a:lnTo>
                    <a:pt x="2342" y="590"/>
                  </a:lnTo>
                  <a:lnTo>
                    <a:pt x="2342" y="593"/>
                  </a:lnTo>
                  <a:lnTo>
                    <a:pt x="2342" y="593"/>
                  </a:lnTo>
                  <a:lnTo>
                    <a:pt x="2345" y="593"/>
                  </a:lnTo>
                  <a:lnTo>
                    <a:pt x="2345" y="593"/>
                  </a:lnTo>
                  <a:lnTo>
                    <a:pt x="2342" y="596"/>
                  </a:lnTo>
                  <a:lnTo>
                    <a:pt x="2342" y="596"/>
                  </a:lnTo>
                  <a:lnTo>
                    <a:pt x="2339" y="596"/>
                  </a:lnTo>
                  <a:lnTo>
                    <a:pt x="2336" y="596"/>
                  </a:lnTo>
                  <a:lnTo>
                    <a:pt x="2336" y="599"/>
                  </a:lnTo>
                  <a:lnTo>
                    <a:pt x="2333" y="602"/>
                  </a:lnTo>
                  <a:lnTo>
                    <a:pt x="2330" y="599"/>
                  </a:lnTo>
                  <a:lnTo>
                    <a:pt x="2327" y="599"/>
                  </a:lnTo>
                  <a:lnTo>
                    <a:pt x="2333" y="596"/>
                  </a:lnTo>
                  <a:lnTo>
                    <a:pt x="2333" y="596"/>
                  </a:lnTo>
                  <a:lnTo>
                    <a:pt x="2333" y="593"/>
                  </a:lnTo>
                  <a:lnTo>
                    <a:pt x="2333" y="593"/>
                  </a:lnTo>
                  <a:lnTo>
                    <a:pt x="2333" y="590"/>
                  </a:lnTo>
                  <a:lnTo>
                    <a:pt x="2333" y="590"/>
                  </a:lnTo>
                  <a:lnTo>
                    <a:pt x="2330" y="590"/>
                  </a:lnTo>
                  <a:lnTo>
                    <a:pt x="2324" y="593"/>
                  </a:lnTo>
                  <a:lnTo>
                    <a:pt x="2318" y="593"/>
                  </a:lnTo>
                  <a:lnTo>
                    <a:pt x="2315" y="593"/>
                  </a:lnTo>
                  <a:lnTo>
                    <a:pt x="2312" y="596"/>
                  </a:lnTo>
                  <a:lnTo>
                    <a:pt x="2309" y="596"/>
                  </a:lnTo>
                  <a:lnTo>
                    <a:pt x="2306" y="596"/>
                  </a:lnTo>
                  <a:lnTo>
                    <a:pt x="2306" y="596"/>
                  </a:lnTo>
                  <a:lnTo>
                    <a:pt x="2315" y="593"/>
                  </a:lnTo>
                  <a:lnTo>
                    <a:pt x="2318" y="590"/>
                  </a:lnTo>
                  <a:lnTo>
                    <a:pt x="2321" y="587"/>
                  </a:lnTo>
                  <a:lnTo>
                    <a:pt x="2327" y="587"/>
                  </a:lnTo>
                  <a:lnTo>
                    <a:pt x="2333" y="587"/>
                  </a:lnTo>
                  <a:lnTo>
                    <a:pt x="2333" y="587"/>
                  </a:lnTo>
                  <a:lnTo>
                    <a:pt x="2336" y="583"/>
                  </a:lnTo>
                  <a:lnTo>
                    <a:pt x="2339" y="583"/>
                  </a:lnTo>
                  <a:lnTo>
                    <a:pt x="2339" y="583"/>
                  </a:lnTo>
                  <a:lnTo>
                    <a:pt x="2342" y="580"/>
                  </a:lnTo>
                  <a:lnTo>
                    <a:pt x="2342" y="580"/>
                  </a:lnTo>
                  <a:lnTo>
                    <a:pt x="2342" y="577"/>
                  </a:lnTo>
                  <a:lnTo>
                    <a:pt x="2342" y="577"/>
                  </a:lnTo>
                  <a:lnTo>
                    <a:pt x="2339" y="577"/>
                  </a:lnTo>
                  <a:lnTo>
                    <a:pt x="2339" y="574"/>
                  </a:lnTo>
                  <a:lnTo>
                    <a:pt x="2330" y="571"/>
                  </a:lnTo>
                  <a:lnTo>
                    <a:pt x="2327" y="571"/>
                  </a:lnTo>
                  <a:lnTo>
                    <a:pt x="2324" y="568"/>
                  </a:lnTo>
                  <a:lnTo>
                    <a:pt x="2321" y="568"/>
                  </a:lnTo>
                  <a:lnTo>
                    <a:pt x="2321" y="568"/>
                  </a:lnTo>
                  <a:lnTo>
                    <a:pt x="2318" y="568"/>
                  </a:lnTo>
                  <a:lnTo>
                    <a:pt x="2315" y="568"/>
                  </a:lnTo>
                  <a:lnTo>
                    <a:pt x="2312" y="568"/>
                  </a:lnTo>
                  <a:lnTo>
                    <a:pt x="2309" y="565"/>
                  </a:lnTo>
                  <a:lnTo>
                    <a:pt x="2306" y="568"/>
                  </a:lnTo>
                  <a:lnTo>
                    <a:pt x="2299" y="568"/>
                  </a:lnTo>
                  <a:lnTo>
                    <a:pt x="2296" y="571"/>
                  </a:lnTo>
                  <a:lnTo>
                    <a:pt x="2290" y="574"/>
                  </a:lnTo>
                  <a:lnTo>
                    <a:pt x="2287" y="577"/>
                  </a:lnTo>
                  <a:lnTo>
                    <a:pt x="2284" y="577"/>
                  </a:lnTo>
                  <a:lnTo>
                    <a:pt x="2278" y="590"/>
                  </a:lnTo>
                  <a:lnTo>
                    <a:pt x="2278" y="593"/>
                  </a:lnTo>
                  <a:lnTo>
                    <a:pt x="2278" y="593"/>
                  </a:lnTo>
                  <a:lnTo>
                    <a:pt x="2281" y="583"/>
                  </a:lnTo>
                  <a:lnTo>
                    <a:pt x="2281" y="580"/>
                  </a:lnTo>
                  <a:lnTo>
                    <a:pt x="2278" y="577"/>
                  </a:lnTo>
                  <a:lnTo>
                    <a:pt x="2278" y="577"/>
                  </a:lnTo>
                  <a:lnTo>
                    <a:pt x="2278" y="577"/>
                  </a:lnTo>
                  <a:lnTo>
                    <a:pt x="2275" y="577"/>
                  </a:lnTo>
                  <a:lnTo>
                    <a:pt x="2275" y="580"/>
                  </a:lnTo>
                  <a:lnTo>
                    <a:pt x="2272" y="583"/>
                  </a:lnTo>
                  <a:lnTo>
                    <a:pt x="2272" y="583"/>
                  </a:lnTo>
                  <a:lnTo>
                    <a:pt x="2269" y="583"/>
                  </a:lnTo>
                  <a:lnTo>
                    <a:pt x="2266" y="583"/>
                  </a:lnTo>
                  <a:lnTo>
                    <a:pt x="2269" y="580"/>
                  </a:lnTo>
                  <a:lnTo>
                    <a:pt x="2272" y="580"/>
                  </a:lnTo>
                  <a:lnTo>
                    <a:pt x="2272" y="577"/>
                  </a:lnTo>
                  <a:lnTo>
                    <a:pt x="2275" y="577"/>
                  </a:lnTo>
                  <a:lnTo>
                    <a:pt x="2278" y="574"/>
                  </a:lnTo>
                  <a:lnTo>
                    <a:pt x="2281" y="574"/>
                  </a:lnTo>
                  <a:lnTo>
                    <a:pt x="2284" y="574"/>
                  </a:lnTo>
                  <a:lnTo>
                    <a:pt x="2290" y="568"/>
                  </a:lnTo>
                  <a:lnTo>
                    <a:pt x="2293" y="565"/>
                  </a:lnTo>
                  <a:lnTo>
                    <a:pt x="2293" y="565"/>
                  </a:lnTo>
                  <a:lnTo>
                    <a:pt x="2293" y="559"/>
                  </a:lnTo>
                  <a:lnTo>
                    <a:pt x="2293" y="559"/>
                  </a:lnTo>
                  <a:lnTo>
                    <a:pt x="2290" y="556"/>
                  </a:lnTo>
                  <a:lnTo>
                    <a:pt x="2290" y="556"/>
                  </a:lnTo>
                  <a:lnTo>
                    <a:pt x="2287" y="556"/>
                  </a:lnTo>
                  <a:lnTo>
                    <a:pt x="2284" y="559"/>
                  </a:lnTo>
                  <a:lnTo>
                    <a:pt x="2281" y="562"/>
                  </a:lnTo>
                  <a:lnTo>
                    <a:pt x="2278" y="562"/>
                  </a:lnTo>
                  <a:lnTo>
                    <a:pt x="2272" y="559"/>
                  </a:lnTo>
                  <a:lnTo>
                    <a:pt x="2266" y="559"/>
                  </a:lnTo>
                  <a:lnTo>
                    <a:pt x="2263" y="562"/>
                  </a:lnTo>
                  <a:lnTo>
                    <a:pt x="2260" y="565"/>
                  </a:lnTo>
                  <a:lnTo>
                    <a:pt x="2260" y="568"/>
                  </a:lnTo>
                  <a:lnTo>
                    <a:pt x="2251" y="568"/>
                  </a:lnTo>
                  <a:lnTo>
                    <a:pt x="2254" y="565"/>
                  </a:lnTo>
                  <a:lnTo>
                    <a:pt x="2257" y="565"/>
                  </a:lnTo>
                  <a:lnTo>
                    <a:pt x="2260" y="562"/>
                  </a:lnTo>
                  <a:lnTo>
                    <a:pt x="2266" y="559"/>
                  </a:lnTo>
                  <a:lnTo>
                    <a:pt x="2266" y="556"/>
                  </a:lnTo>
                  <a:lnTo>
                    <a:pt x="2269" y="556"/>
                  </a:lnTo>
                  <a:lnTo>
                    <a:pt x="2275" y="556"/>
                  </a:lnTo>
                  <a:lnTo>
                    <a:pt x="2275" y="556"/>
                  </a:lnTo>
                  <a:lnTo>
                    <a:pt x="2278" y="556"/>
                  </a:lnTo>
                  <a:lnTo>
                    <a:pt x="2281" y="550"/>
                  </a:lnTo>
                  <a:lnTo>
                    <a:pt x="2281" y="550"/>
                  </a:lnTo>
                  <a:lnTo>
                    <a:pt x="2281" y="547"/>
                  </a:lnTo>
                  <a:lnTo>
                    <a:pt x="2281" y="547"/>
                  </a:lnTo>
                  <a:lnTo>
                    <a:pt x="2278" y="544"/>
                  </a:lnTo>
                  <a:lnTo>
                    <a:pt x="2275" y="544"/>
                  </a:lnTo>
                  <a:lnTo>
                    <a:pt x="2272" y="541"/>
                  </a:lnTo>
                  <a:lnTo>
                    <a:pt x="2269" y="538"/>
                  </a:lnTo>
                  <a:lnTo>
                    <a:pt x="2263" y="538"/>
                  </a:lnTo>
                  <a:lnTo>
                    <a:pt x="2257" y="538"/>
                  </a:lnTo>
                  <a:lnTo>
                    <a:pt x="2254" y="538"/>
                  </a:lnTo>
                  <a:lnTo>
                    <a:pt x="2254" y="538"/>
                  </a:lnTo>
                  <a:close/>
                  <a:moveTo>
                    <a:pt x="5782" y="316"/>
                  </a:moveTo>
                  <a:lnTo>
                    <a:pt x="5785" y="316"/>
                  </a:lnTo>
                  <a:lnTo>
                    <a:pt x="5785" y="316"/>
                  </a:lnTo>
                  <a:lnTo>
                    <a:pt x="5791" y="316"/>
                  </a:lnTo>
                  <a:lnTo>
                    <a:pt x="5794" y="316"/>
                  </a:lnTo>
                  <a:lnTo>
                    <a:pt x="5794" y="316"/>
                  </a:lnTo>
                  <a:lnTo>
                    <a:pt x="5794" y="316"/>
                  </a:lnTo>
                  <a:lnTo>
                    <a:pt x="5797" y="313"/>
                  </a:lnTo>
                  <a:lnTo>
                    <a:pt x="5800" y="310"/>
                  </a:lnTo>
                  <a:lnTo>
                    <a:pt x="5800" y="310"/>
                  </a:lnTo>
                  <a:lnTo>
                    <a:pt x="5800" y="307"/>
                  </a:lnTo>
                  <a:lnTo>
                    <a:pt x="5785" y="313"/>
                  </a:lnTo>
                  <a:lnTo>
                    <a:pt x="5776" y="313"/>
                  </a:lnTo>
                  <a:lnTo>
                    <a:pt x="5773" y="316"/>
                  </a:lnTo>
                  <a:lnTo>
                    <a:pt x="5776" y="316"/>
                  </a:lnTo>
                  <a:lnTo>
                    <a:pt x="5782" y="316"/>
                  </a:lnTo>
                  <a:close/>
                  <a:moveTo>
                    <a:pt x="5739" y="189"/>
                  </a:moveTo>
                  <a:lnTo>
                    <a:pt x="5742" y="185"/>
                  </a:lnTo>
                  <a:lnTo>
                    <a:pt x="5736" y="182"/>
                  </a:lnTo>
                  <a:lnTo>
                    <a:pt x="5718" y="179"/>
                  </a:lnTo>
                  <a:lnTo>
                    <a:pt x="5709" y="176"/>
                  </a:lnTo>
                  <a:lnTo>
                    <a:pt x="5700" y="176"/>
                  </a:lnTo>
                  <a:lnTo>
                    <a:pt x="5694" y="176"/>
                  </a:lnTo>
                  <a:lnTo>
                    <a:pt x="5688" y="179"/>
                  </a:lnTo>
                  <a:lnTo>
                    <a:pt x="5685" y="179"/>
                  </a:lnTo>
                  <a:lnTo>
                    <a:pt x="5688" y="185"/>
                  </a:lnTo>
                  <a:lnTo>
                    <a:pt x="5691" y="189"/>
                  </a:lnTo>
                  <a:lnTo>
                    <a:pt x="5697" y="189"/>
                  </a:lnTo>
                  <a:lnTo>
                    <a:pt x="5709" y="195"/>
                  </a:lnTo>
                  <a:lnTo>
                    <a:pt x="5715" y="195"/>
                  </a:lnTo>
                  <a:lnTo>
                    <a:pt x="5718" y="195"/>
                  </a:lnTo>
                  <a:lnTo>
                    <a:pt x="5724" y="195"/>
                  </a:lnTo>
                  <a:lnTo>
                    <a:pt x="5730" y="192"/>
                  </a:lnTo>
                  <a:lnTo>
                    <a:pt x="5733" y="189"/>
                  </a:lnTo>
                  <a:lnTo>
                    <a:pt x="5739" y="189"/>
                  </a:lnTo>
                  <a:close/>
                  <a:moveTo>
                    <a:pt x="4001" y="195"/>
                  </a:moveTo>
                  <a:lnTo>
                    <a:pt x="4001" y="198"/>
                  </a:lnTo>
                  <a:lnTo>
                    <a:pt x="4001" y="201"/>
                  </a:lnTo>
                  <a:lnTo>
                    <a:pt x="4001" y="201"/>
                  </a:lnTo>
                  <a:lnTo>
                    <a:pt x="4001" y="204"/>
                  </a:lnTo>
                  <a:lnTo>
                    <a:pt x="4001" y="204"/>
                  </a:lnTo>
                  <a:lnTo>
                    <a:pt x="4004" y="207"/>
                  </a:lnTo>
                  <a:lnTo>
                    <a:pt x="4004" y="210"/>
                  </a:lnTo>
                  <a:lnTo>
                    <a:pt x="4004" y="213"/>
                  </a:lnTo>
                  <a:lnTo>
                    <a:pt x="4007" y="216"/>
                  </a:lnTo>
                  <a:lnTo>
                    <a:pt x="4010" y="222"/>
                  </a:lnTo>
                  <a:lnTo>
                    <a:pt x="4013" y="222"/>
                  </a:lnTo>
                  <a:lnTo>
                    <a:pt x="4016" y="219"/>
                  </a:lnTo>
                  <a:lnTo>
                    <a:pt x="4019" y="216"/>
                  </a:lnTo>
                  <a:lnTo>
                    <a:pt x="4019" y="213"/>
                  </a:lnTo>
                  <a:lnTo>
                    <a:pt x="4019" y="213"/>
                  </a:lnTo>
                  <a:lnTo>
                    <a:pt x="4026" y="213"/>
                  </a:lnTo>
                  <a:lnTo>
                    <a:pt x="4029" y="213"/>
                  </a:lnTo>
                  <a:lnTo>
                    <a:pt x="4029" y="216"/>
                  </a:lnTo>
                  <a:lnTo>
                    <a:pt x="4026" y="219"/>
                  </a:lnTo>
                  <a:lnTo>
                    <a:pt x="4026" y="222"/>
                  </a:lnTo>
                  <a:lnTo>
                    <a:pt x="4026" y="222"/>
                  </a:lnTo>
                  <a:lnTo>
                    <a:pt x="4026" y="225"/>
                  </a:lnTo>
                  <a:lnTo>
                    <a:pt x="4029" y="228"/>
                  </a:lnTo>
                  <a:lnTo>
                    <a:pt x="4029" y="228"/>
                  </a:lnTo>
                  <a:lnTo>
                    <a:pt x="4032" y="228"/>
                  </a:lnTo>
                  <a:lnTo>
                    <a:pt x="4035" y="228"/>
                  </a:lnTo>
                  <a:lnTo>
                    <a:pt x="4035" y="228"/>
                  </a:lnTo>
                  <a:lnTo>
                    <a:pt x="4035" y="231"/>
                  </a:lnTo>
                  <a:lnTo>
                    <a:pt x="4032" y="231"/>
                  </a:lnTo>
                  <a:lnTo>
                    <a:pt x="4016" y="228"/>
                  </a:lnTo>
                  <a:lnTo>
                    <a:pt x="4016" y="228"/>
                  </a:lnTo>
                  <a:lnTo>
                    <a:pt x="4013" y="228"/>
                  </a:lnTo>
                  <a:lnTo>
                    <a:pt x="4019" y="231"/>
                  </a:lnTo>
                  <a:lnTo>
                    <a:pt x="4026" y="234"/>
                  </a:lnTo>
                  <a:lnTo>
                    <a:pt x="4022" y="234"/>
                  </a:lnTo>
                  <a:lnTo>
                    <a:pt x="4022" y="237"/>
                  </a:lnTo>
                  <a:lnTo>
                    <a:pt x="4022" y="240"/>
                  </a:lnTo>
                  <a:lnTo>
                    <a:pt x="4026" y="240"/>
                  </a:lnTo>
                  <a:lnTo>
                    <a:pt x="4026" y="243"/>
                  </a:lnTo>
                  <a:lnTo>
                    <a:pt x="4029" y="243"/>
                  </a:lnTo>
                  <a:lnTo>
                    <a:pt x="4032" y="246"/>
                  </a:lnTo>
                  <a:lnTo>
                    <a:pt x="4038" y="249"/>
                  </a:lnTo>
                  <a:lnTo>
                    <a:pt x="4041" y="255"/>
                  </a:lnTo>
                  <a:lnTo>
                    <a:pt x="4044" y="255"/>
                  </a:lnTo>
                  <a:lnTo>
                    <a:pt x="4047" y="258"/>
                  </a:lnTo>
                  <a:lnTo>
                    <a:pt x="4047" y="258"/>
                  </a:lnTo>
                  <a:lnTo>
                    <a:pt x="4050" y="261"/>
                  </a:lnTo>
                  <a:lnTo>
                    <a:pt x="4062" y="261"/>
                  </a:lnTo>
                  <a:lnTo>
                    <a:pt x="4068" y="261"/>
                  </a:lnTo>
                  <a:lnTo>
                    <a:pt x="4071" y="258"/>
                  </a:lnTo>
                  <a:lnTo>
                    <a:pt x="4074" y="258"/>
                  </a:lnTo>
                  <a:lnTo>
                    <a:pt x="4077" y="255"/>
                  </a:lnTo>
                  <a:lnTo>
                    <a:pt x="4080" y="255"/>
                  </a:lnTo>
                  <a:lnTo>
                    <a:pt x="4083" y="252"/>
                  </a:lnTo>
                  <a:lnTo>
                    <a:pt x="4080" y="252"/>
                  </a:lnTo>
                  <a:lnTo>
                    <a:pt x="4077" y="249"/>
                  </a:lnTo>
                  <a:lnTo>
                    <a:pt x="4080" y="246"/>
                  </a:lnTo>
                  <a:lnTo>
                    <a:pt x="4080" y="246"/>
                  </a:lnTo>
                  <a:lnTo>
                    <a:pt x="4080" y="243"/>
                  </a:lnTo>
                  <a:lnTo>
                    <a:pt x="4080" y="240"/>
                  </a:lnTo>
                  <a:lnTo>
                    <a:pt x="4080" y="240"/>
                  </a:lnTo>
                  <a:lnTo>
                    <a:pt x="4083" y="240"/>
                  </a:lnTo>
                  <a:lnTo>
                    <a:pt x="4083" y="240"/>
                  </a:lnTo>
                  <a:lnTo>
                    <a:pt x="4086" y="240"/>
                  </a:lnTo>
                  <a:lnTo>
                    <a:pt x="4086" y="243"/>
                  </a:lnTo>
                  <a:lnTo>
                    <a:pt x="4089" y="243"/>
                  </a:lnTo>
                  <a:lnTo>
                    <a:pt x="4089" y="243"/>
                  </a:lnTo>
                  <a:lnTo>
                    <a:pt x="4092" y="243"/>
                  </a:lnTo>
                  <a:lnTo>
                    <a:pt x="4095" y="240"/>
                  </a:lnTo>
                  <a:lnTo>
                    <a:pt x="4095" y="237"/>
                  </a:lnTo>
                  <a:lnTo>
                    <a:pt x="4098" y="237"/>
                  </a:lnTo>
                  <a:lnTo>
                    <a:pt x="4098" y="240"/>
                  </a:lnTo>
                  <a:lnTo>
                    <a:pt x="4098" y="243"/>
                  </a:lnTo>
                  <a:lnTo>
                    <a:pt x="4095" y="243"/>
                  </a:lnTo>
                  <a:lnTo>
                    <a:pt x="4095" y="246"/>
                  </a:lnTo>
                  <a:lnTo>
                    <a:pt x="4095" y="246"/>
                  </a:lnTo>
                  <a:lnTo>
                    <a:pt x="4098" y="249"/>
                  </a:lnTo>
                  <a:lnTo>
                    <a:pt x="4098" y="249"/>
                  </a:lnTo>
                  <a:lnTo>
                    <a:pt x="4104" y="252"/>
                  </a:lnTo>
                  <a:lnTo>
                    <a:pt x="4110" y="249"/>
                  </a:lnTo>
                  <a:lnTo>
                    <a:pt x="4113" y="249"/>
                  </a:lnTo>
                  <a:lnTo>
                    <a:pt x="4120" y="243"/>
                  </a:lnTo>
                  <a:lnTo>
                    <a:pt x="4123" y="243"/>
                  </a:lnTo>
                  <a:lnTo>
                    <a:pt x="4129" y="243"/>
                  </a:lnTo>
                  <a:lnTo>
                    <a:pt x="4126" y="243"/>
                  </a:lnTo>
                  <a:lnTo>
                    <a:pt x="4120" y="249"/>
                  </a:lnTo>
                  <a:lnTo>
                    <a:pt x="4123" y="252"/>
                  </a:lnTo>
                  <a:lnTo>
                    <a:pt x="4126" y="252"/>
                  </a:lnTo>
                  <a:lnTo>
                    <a:pt x="4129" y="255"/>
                  </a:lnTo>
                  <a:lnTo>
                    <a:pt x="4132" y="255"/>
                  </a:lnTo>
                  <a:lnTo>
                    <a:pt x="4135" y="252"/>
                  </a:lnTo>
                  <a:lnTo>
                    <a:pt x="4132" y="255"/>
                  </a:lnTo>
                  <a:lnTo>
                    <a:pt x="4129" y="255"/>
                  </a:lnTo>
                  <a:lnTo>
                    <a:pt x="4113" y="255"/>
                  </a:lnTo>
                  <a:lnTo>
                    <a:pt x="4107" y="255"/>
                  </a:lnTo>
                  <a:lnTo>
                    <a:pt x="4107" y="258"/>
                  </a:lnTo>
                  <a:lnTo>
                    <a:pt x="4104" y="258"/>
                  </a:lnTo>
                  <a:lnTo>
                    <a:pt x="4104" y="261"/>
                  </a:lnTo>
                  <a:lnTo>
                    <a:pt x="4104" y="261"/>
                  </a:lnTo>
                  <a:lnTo>
                    <a:pt x="4101" y="261"/>
                  </a:lnTo>
                  <a:lnTo>
                    <a:pt x="4098" y="261"/>
                  </a:lnTo>
                  <a:lnTo>
                    <a:pt x="4089" y="264"/>
                  </a:lnTo>
                  <a:lnTo>
                    <a:pt x="4074" y="268"/>
                  </a:lnTo>
                  <a:lnTo>
                    <a:pt x="4074" y="271"/>
                  </a:lnTo>
                  <a:lnTo>
                    <a:pt x="4071" y="271"/>
                  </a:lnTo>
                  <a:lnTo>
                    <a:pt x="4068" y="268"/>
                  </a:lnTo>
                  <a:lnTo>
                    <a:pt x="4065" y="268"/>
                  </a:lnTo>
                  <a:lnTo>
                    <a:pt x="4065" y="268"/>
                  </a:lnTo>
                  <a:lnTo>
                    <a:pt x="4062" y="271"/>
                  </a:lnTo>
                  <a:lnTo>
                    <a:pt x="4062" y="271"/>
                  </a:lnTo>
                  <a:lnTo>
                    <a:pt x="4062" y="277"/>
                  </a:lnTo>
                  <a:lnTo>
                    <a:pt x="4065" y="277"/>
                  </a:lnTo>
                  <a:lnTo>
                    <a:pt x="4065" y="280"/>
                  </a:lnTo>
                  <a:lnTo>
                    <a:pt x="4068" y="283"/>
                  </a:lnTo>
                  <a:lnTo>
                    <a:pt x="4071" y="283"/>
                  </a:lnTo>
                  <a:lnTo>
                    <a:pt x="4083" y="283"/>
                  </a:lnTo>
                  <a:lnTo>
                    <a:pt x="4086" y="283"/>
                  </a:lnTo>
                  <a:lnTo>
                    <a:pt x="4092" y="280"/>
                  </a:lnTo>
                  <a:lnTo>
                    <a:pt x="4098" y="280"/>
                  </a:lnTo>
                  <a:lnTo>
                    <a:pt x="4101" y="277"/>
                  </a:lnTo>
                  <a:lnTo>
                    <a:pt x="4107" y="280"/>
                  </a:lnTo>
                  <a:lnTo>
                    <a:pt x="4113" y="280"/>
                  </a:lnTo>
                  <a:lnTo>
                    <a:pt x="4123" y="277"/>
                  </a:lnTo>
                  <a:lnTo>
                    <a:pt x="4129" y="277"/>
                  </a:lnTo>
                  <a:lnTo>
                    <a:pt x="4129" y="277"/>
                  </a:lnTo>
                  <a:lnTo>
                    <a:pt x="4132" y="280"/>
                  </a:lnTo>
                  <a:lnTo>
                    <a:pt x="4132" y="280"/>
                  </a:lnTo>
                  <a:lnTo>
                    <a:pt x="4123" y="280"/>
                  </a:lnTo>
                  <a:lnTo>
                    <a:pt x="4117" y="283"/>
                  </a:lnTo>
                  <a:lnTo>
                    <a:pt x="4089" y="286"/>
                  </a:lnTo>
                  <a:lnTo>
                    <a:pt x="4083" y="292"/>
                  </a:lnTo>
                  <a:lnTo>
                    <a:pt x="4080" y="292"/>
                  </a:lnTo>
                  <a:lnTo>
                    <a:pt x="4080" y="292"/>
                  </a:lnTo>
                  <a:lnTo>
                    <a:pt x="4077" y="292"/>
                  </a:lnTo>
                  <a:lnTo>
                    <a:pt x="4071" y="292"/>
                  </a:lnTo>
                  <a:lnTo>
                    <a:pt x="4071" y="292"/>
                  </a:lnTo>
                  <a:lnTo>
                    <a:pt x="4068" y="295"/>
                  </a:lnTo>
                  <a:lnTo>
                    <a:pt x="4068" y="298"/>
                  </a:lnTo>
                  <a:lnTo>
                    <a:pt x="4071" y="298"/>
                  </a:lnTo>
                  <a:lnTo>
                    <a:pt x="4071" y="301"/>
                  </a:lnTo>
                  <a:lnTo>
                    <a:pt x="4074" y="304"/>
                  </a:lnTo>
                  <a:lnTo>
                    <a:pt x="4077" y="307"/>
                  </a:lnTo>
                  <a:lnTo>
                    <a:pt x="4080" y="307"/>
                  </a:lnTo>
                  <a:lnTo>
                    <a:pt x="4083" y="310"/>
                  </a:lnTo>
                  <a:lnTo>
                    <a:pt x="4092" y="313"/>
                  </a:lnTo>
                  <a:lnTo>
                    <a:pt x="4101" y="322"/>
                  </a:lnTo>
                  <a:lnTo>
                    <a:pt x="4110" y="328"/>
                  </a:lnTo>
                  <a:lnTo>
                    <a:pt x="4113" y="328"/>
                  </a:lnTo>
                  <a:lnTo>
                    <a:pt x="4117" y="328"/>
                  </a:lnTo>
                  <a:lnTo>
                    <a:pt x="4120" y="331"/>
                  </a:lnTo>
                  <a:lnTo>
                    <a:pt x="4120" y="334"/>
                  </a:lnTo>
                  <a:lnTo>
                    <a:pt x="4126" y="334"/>
                  </a:lnTo>
                  <a:lnTo>
                    <a:pt x="4132" y="334"/>
                  </a:lnTo>
                  <a:lnTo>
                    <a:pt x="4135" y="331"/>
                  </a:lnTo>
                  <a:lnTo>
                    <a:pt x="4132" y="328"/>
                  </a:lnTo>
                  <a:lnTo>
                    <a:pt x="4132" y="325"/>
                  </a:lnTo>
                  <a:lnTo>
                    <a:pt x="4132" y="325"/>
                  </a:lnTo>
                  <a:lnTo>
                    <a:pt x="4135" y="322"/>
                  </a:lnTo>
                  <a:lnTo>
                    <a:pt x="4138" y="319"/>
                  </a:lnTo>
                  <a:lnTo>
                    <a:pt x="4135" y="316"/>
                  </a:lnTo>
                  <a:lnTo>
                    <a:pt x="4135" y="313"/>
                  </a:lnTo>
                  <a:lnTo>
                    <a:pt x="4138" y="310"/>
                  </a:lnTo>
                  <a:lnTo>
                    <a:pt x="4141" y="307"/>
                  </a:lnTo>
                  <a:lnTo>
                    <a:pt x="4144" y="298"/>
                  </a:lnTo>
                  <a:lnTo>
                    <a:pt x="4150" y="295"/>
                  </a:lnTo>
                  <a:lnTo>
                    <a:pt x="4156" y="295"/>
                  </a:lnTo>
                  <a:lnTo>
                    <a:pt x="4159" y="295"/>
                  </a:lnTo>
                  <a:lnTo>
                    <a:pt x="4159" y="292"/>
                  </a:lnTo>
                  <a:lnTo>
                    <a:pt x="4162" y="286"/>
                  </a:lnTo>
                  <a:lnTo>
                    <a:pt x="4162" y="283"/>
                  </a:lnTo>
                  <a:lnTo>
                    <a:pt x="4162" y="274"/>
                  </a:lnTo>
                  <a:lnTo>
                    <a:pt x="4162" y="274"/>
                  </a:lnTo>
                  <a:lnTo>
                    <a:pt x="4162" y="271"/>
                  </a:lnTo>
                  <a:lnTo>
                    <a:pt x="4165" y="271"/>
                  </a:lnTo>
                  <a:lnTo>
                    <a:pt x="4168" y="271"/>
                  </a:lnTo>
                  <a:lnTo>
                    <a:pt x="4171" y="271"/>
                  </a:lnTo>
                  <a:lnTo>
                    <a:pt x="4174" y="268"/>
                  </a:lnTo>
                  <a:lnTo>
                    <a:pt x="4174" y="268"/>
                  </a:lnTo>
                  <a:lnTo>
                    <a:pt x="4174" y="264"/>
                  </a:lnTo>
                  <a:lnTo>
                    <a:pt x="4174" y="261"/>
                  </a:lnTo>
                  <a:lnTo>
                    <a:pt x="4174" y="258"/>
                  </a:lnTo>
                  <a:lnTo>
                    <a:pt x="4177" y="255"/>
                  </a:lnTo>
                  <a:lnTo>
                    <a:pt x="4183" y="249"/>
                  </a:lnTo>
                  <a:lnTo>
                    <a:pt x="4186" y="246"/>
                  </a:lnTo>
                  <a:lnTo>
                    <a:pt x="4186" y="246"/>
                  </a:lnTo>
                  <a:lnTo>
                    <a:pt x="4189" y="243"/>
                  </a:lnTo>
                  <a:lnTo>
                    <a:pt x="4189" y="243"/>
                  </a:lnTo>
                  <a:lnTo>
                    <a:pt x="4205" y="243"/>
                  </a:lnTo>
                  <a:lnTo>
                    <a:pt x="4211" y="240"/>
                  </a:lnTo>
                  <a:lnTo>
                    <a:pt x="4217" y="240"/>
                  </a:lnTo>
                  <a:lnTo>
                    <a:pt x="4220" y="240"/>
                  </a:lnTo>
                  <a:lnTo>
                    <a:pt x="4223" y="237"/>
                  </a:lnTo>
                  <a:lnTo>
                    <a:pt x="4223" y="237"/>
                  </a:lnTo>
                  <a:lnTo>
                    <a:pt x="4223" y="237"/>
                  </a:lnTo>
                  <a:lnTo>
                    <a:pt x="4217" y="234"/>
                  </a:lnTo>
                  <a:lnTo>
                    <a:pt x="4211" y="231"/>
                  </a:lnTo>
                  <a:lnTo>
                    <a:pt x="4205" y="228"/>
                  </a:lnTo>
                  <a:lnTo>
                    <a:pt x="4211" y="225"/>
                  </a:lnTo>
                  <a:lnTo>
                    <a:pt x="4208" y="222"/>
                  </a:lnTo>
                  <a:lnTo>
                    <a:pt x="4205" y="222"/>
                  </a:lnTo>
                  <a:lnTo>
                    <a:pt x="4198" y="219"/>
                  </a:lnTo>
                  <a:lnTo>
                    <a:pt x="4198" y="222"/>
                  </a:lnTo>
                  <a:lnTo>
                    <a:pt x="4198" y="222"/>
                  </a:lnTo>
                  <a:lnTo>
                    <a:pt x="4192" y="225"/>
                  </a:lnTo>
                  <a:lnTo>
                    <a:pt x="4189" y="219"/>
                  </a:lnTo>
                  <a:lnTo>
                    <a:pt x="4183" y="219"/>
                  </a:lnTo>
                  <a:lnTo>
                    <a:pt x="4177" y="219"/>
                  </a:lnTo>
                  <a:lnTo>
                    <a:pt x="4174" y="219"/>
                  </a:lnTo>
                  <a:lnTo>
                    <a:pt x="4171" y="216"/>
                  </a:lnTo>
                  <a:lnTo>
                    <a:pt x="4168" y="216"/>
                  </a:lnTo>
                  <a:lnTo>
                    <a:pt x="4168" y="216"/>
                  </a:lnTo>
                  <a:lnTo>
                    <a:pt x="4168" y="213"/>
                  </a:lnTo>
                  <a:lnTo>
                    <a:pt x="4171" y="213"/>
                  </a:lnTo>
                  <a:lnTo>
                    <a:pt x="4171" y="210"/>
                  </a:lnTo>
                  <a:lnTo>
                    <a:pt x="4171" y="210"/>
                  </a:lnTo>
                  <a:lnTo>
                    <a:pt x="4171" y="207"/>
                  </a:lnTo>
                  <a:lnTo>
                    <a:pt x="4168" y="204"/>
                  </a:lnTo>
                  <a:lnTo>
                    <a:pt x="4168" y="204"/>
                  </a:lnTo>
                  <a:lnTo>
                    <a:pt x="4165" y="201"/>
                  </a:lnTo>
                  <a:lnTo>
                    <a:pt x="4162" y="198"/>
                  </a:lnTo>
                  <a:lnTo>
                    <a:pt x="4159" y="198"/>
                  </a:lnTo>
                  <a:lnTo>
                    <a:pt x="4159" y="198"/>
                  </a:lnTo>
                  <a:lnTo>
                    <a:pt x="4150" y="207"/>
                  </a:lnTo>
                  <a:lnTo>
                    <a:pt x="4147" y="210"/>
                  </a:lnTo>
                  <a:lnTo>
                    <a:pt x="4147" y="207"/>
                  </a:lnTo>
                  <a:lnTo>
                    <a:pt x="4147" y="204"/>
                  </a:lnTo>
                  <a:lnTo>
                    <a:pt x="4147" y="201"/>
                  </a:lnTo>
                  <a:lnTo>
                    <a:pt x="4147" y="201"/>
                  </a:lnTo>
                  <a:lnTo>
                    <a:pt x="4150" y="198"/>
                  </a:lnTo>
                  <a:lnTo>
                    <a:pt x="4153" y="195"/>
                  </a:lnTo>
                  <a:lnTo>
                    <a:pt x="4150" y="189"/>
                  </a:lnTo>
                  <a:lnTo>
                    <a:pt x="4147" y="185"/>
                  </a:lnTo>
                  <a:lnTo>
                    <a:pt x="4144" y="185"/>
                  </a:lnTo>
                  <a:lnTo>
                    <a:pt x="4138" y="182"/>
                  </a:lnTo>
                  <a:lnTo>
                    <a:pt x="4132" y="182"/>
                  </a:lnTo>
                  <a:lnTo>
                    <a:pt x="4132" y="182"/>
                  </a:lnTo>
                  <a:lnTo>
                    <a:pt x="4129" y="182"/>
                  </a:lnTo>
                  <a:lnTo>
                    <a:pt x="4129" y="185"/>
                  </a:lnTo>
                  <a:lnTo>
                    <a:pt x="4129" y="185"/>
                  </a:lnTo>
                  <a:lnTo>
                    <a:pt x="4123" y="179"/>
                  </a:lnTo>
                  <a:lnTo>
                    <a:pt x="4120" y="176"/>
                  </a:lnTo>
                  <a:lnTo>
                    <a:pt x="4117" y="176"/>
                  </a:lnTo>
                  <a:lnTo>
                    <a:pt x="4113" y="179"/>
                  </a:lnTo>
                  <a:lnTo>
                    <a:pt x="4113" y="182"/>
                  </a:lnTo>
                  <a:lnTo>
                    <a:pt x="4113" y="185"/>
                  </a:lnTo>
                  <a:lnTo>
                    <a:pt x="4110" y="189"/>
                  </a:lnTo>
                  <a:lnTo>
                    <a:pt x="4107" y="192"/>
                  </a:lnTo>
                  <a:lnTo>
                    <a:pt x="4107" y="195"/>
                  </a:lnTo>
                  <a:lnTo>
                    <a:pt x="4107" y="195"/>
                  </a:lnTo>
                  <a:lnTo>
                    <a:pt x="4107" y="201"/>
                  </a:lnTo>
                  <a:lnTo>
                    <a:pt x="4107" y="204"/>
                  </a:lnTo>
                  <a:lnTo>
                    <a:pt x="4110" y="210"/>
                  </a:lnTo>
                  <a:lnTo>
                    <a:pt x="4117" y="222"/>
                  </a:lnTo>
                  <a:lnTo>
                    <a:pt x="4120" y="228"/>
                  </a:lnTo>
                  <a:lnTo>
                    <a:pt x="4117" y="228"/>
                  </a:lnTo>
                  <a:lnTo>
                    <a:pt x="4107" y="219"/>
                  </a:lnTo>
                  <a:lnTo>
                    <a:pt x="4107" y="219"/>
                  </a:lnTo>
                  <a:lnTo>
                    <a:pt x="4104" y="216"/>
                  </a:lnTo>
                  <a:lnTo>
                    <a:pt x="4098" y="207"/>
                  </a:lnTo>
                  <a:lnTo>
                    <a:pt x="4095" y="201"/>
                  </a:lnTo>
                  <a:lnTo>
                    <a:pt x="4092" y="195"/>
                  </a:lnTo>
                  <a:lnTo>
                    <a:pt x="4086" y="192"/>
                  </a:lnTo>
                  <a:lnTo>
                    <a:pt x="4080" y="189"/>
                  </a:lnTo>
                  <a:lnTo>
                    <a:pt x="4077" y="192"/>
                  </a:lnTo>
                  <a:lnTo>
                    <a:pt x="4074" y="198"/>
                  </a:lnTo>
                  <a:lnTo>
                    <a:pt x="4071" y="201"/>
                  </a:lnTo>
                  <a:lnTo>
                    <a:pt x="4068" y="201"/>
                  </a:lnTo>
                  <a:lnTo>
                    <a:pt x="4068" y="204"/>
                  </a:lnTo>
                  <a:lnTo>
                    <a:pt x="4071" y="207"/>
                  </a:lnTo>
                  <a:lnTo>
                    <a:pt x="4071" y="210"/>
                  </a:lnTo>
                  <a:lnTo>
                    <a:pt x="4071" y="210"/>
                  </a:lnTo>
                  <a:lnTo>
                    <a:pt x="4068" y="210"/>
                  </a:lnTo>
                  <a:lnTo>
                    <a:pt x="4065" y="210"/>
                  </a:lnTo>
                  <a:lnTo>
                    <a:pt x="4062" y="207"/>
                  </a:lnTo>
                  <a:lnTo>
                    <a:pt x="4062" y="207"/>
                  </a:lnTo>
                  <a:lnTo>
                    <a:pt x="4056" y="204"/>
                  </a:lnTo>
                  <a:lnTo>
                    <a:pt x="4056" y="204"/>
                  </a:lnTo>
                  <a:lnTo>
                    <a:pt x="4056" y="201"/>
                  </a:lnTo>
                  <a:lnTo>
                    <a:pt x="4053" y="201"/>
                  </a:lnTo>
                  <a:lnTo>
                    <a:pt x="4038" y="201"/>
                  </a:lnTo>
                  <a:lnTo>
                    <a:pt x="4050" y="195"/>
                  </a:lnTo>
                  <a:lnTo>
                    <a:pt x="4065" y="195"/>
                  </a:lnTo>
                  <a:lnTo>
                    <a:pt x="4068" y="192"/>
                  </a:lnTo>
                  <a:lnTo>
                    <a:pt x="4068" y="192"/>
                  </a:lnTo>
                  <a:lnTo>
                    <a:pt x="4068" y="189"/>
                  </a:lnTo>
                  <a:lnTo>
                    <a:pt x="4068" y="189"/>
                  </a:lnTo>
                  <a:lnTo>
                    <a:pt x="4062" y="185"/>
                  </a:lnTo>
                  <a:lnTo>
                    <a:pt x="4050" y="189"/>
                  </a:lnTo>
                  <a:lnTo>
                    <a:pt x="4044" y="192"/>
                  </a:lnTo>
                  <a:lnTo>
                    <a:pt x="4041" y="192"/>
                  </a:lnTo>
                  <a:lnTo>
                    <a:pt x="4032" y="189"/>
                  </a:lnTo>
                  <a:lnTo>
                    <a:pt x="4032" y="189"/>
                  </a:lnTo>
                  <a:lnTo>
                    <a:pt x="4032" y="192"/>
                  </a:lnTo>
                  <a:lnTo>
                    <a:pt x="4035" y="195"/>
                  </a:lnTo>
                  <a:lnTo>
                    <a:pt x="4032" y="195"/>
                  </a:lnTo>
                  <a:lnTo>
                    <a:pt x="4029" y="192"/>
                  </a:lnTo>
                  <a:lnTo>
                    <a:pt x="4019" y="189"/>
                  </a:lnTo>
                  <a:lnTo>
                    <a:pt x="4013" y="189"/>
                  </a:lnTo>
                  <a:lnTo>
                    <a:pt x="4010" y="189"/>
                  </a:lnTo>
                  <a:lnTo>
                    <a:pt x="4010" y="192"/>
                  </a:lnTo>
                  <a:lnTo>
                    <a:pt x="4010" y="195"/>
                  </a:lnTo>
                  <a:lnTo>
                    <a:pt x="4007" y="192"/>
                  </a:lnTo>
                  <a:lnTo>
                    <a:pt x="4004" y="189"/>
                  </a:lnTo>
                  <a:lnTo>
                    <a:pt x="4001" y="189"/>
                  </a:lnTo>
                  <a:lnTo>
                    <a:pt x="4001" y="189"/>
                  </a:lnTo>
                  <a:lnTo>
                    <a:pt x="3998" y="192"/>
                  </a:lnTo>
                  <a:lnTo>
                    <a:pt x="3998" y="192"/>
                  </a:lnTo>
                  <a:lnTo>
                    <a:pt x="4001" y="195"/>
                  </a:lnTo>
                  <a:close/>
                  <a:moveTo>
                    <a:pt x="5697" y="167"/>
                  </a:moveTo>
                  <a:lnTo>
                    <a:pt x="5703" y="167"/>
                  </a:lnTo>
                  <a:lnTo>
                    <a:pt x="5706" y="170"/>
                  </a:lnTo>
                  <a:lnTo>
                    <a:pt x="5709" y="170"/>
                  </a:lnTo>
                  <a:lnTo>
                    <a:pt x="5727" y="176"/>
                  </a:lnTo>
                  <a:lnTo>
                    <a:pt x="5739" y="179"/>
                  </a:lnTo>
                  <a:lnTo>
                    <a:pt x="5746" y="179"/>
                  </a:lnTo>
                  <a:lnTo>
                    <a:pt x="5755" y="176"/>
                  </a:lnTo>
                  <a:lnTo>
                    <a:pt x="5758" y="173"/>
                  </a:lnTo>
                  <a:lnTo>
                    <a:pt x="5761" y="173"/>
                  </a:lnTo>
                  <a:lnTo>
                    <a:pt x="5767" y="173"/>
                  </a:lnTo>
                  <a:lnTo>
                    <a:pt x="5785" y="170"/>
                  </a:lnTo>
                  <a:lnTo>
                    <a:pt x="5812" y="167"/>
                  </a:lnTo>
                  <a:lnTo>
                    <a:pt x="5815" y="167"/>
                  </a:lnTo>
                  <a:lnTo>
                    <a:pt x="5818" y="164"/>
                  </a:lnTo>
                  <a:lnTo>
                    <a:pt x="5815" y="164"/>
                  </a:lnTo>
                  <a:lnTo>
                    <a:pt x="5815" y="161"/>
                  </a:lnTo>
                  <a:lnTo>
                    <a:pt x="5812" y="155"/>
                  </a:lnTo>
                  <a:lnTo>
                    <a:pt x="5812" y="155"/>
                  </a:lnTo>
                  <a:lnTo>
                    <a:pt x="5809" y="155"/>
                  </a:lnTo>
                  <a:lnTo>
                    <a:pt x="5812" y="149"/>
                  </a:lnTo>
                  <a:lnTo>
                    <a:pt x="5815" y="149"/>
                  </a:lnTo>
                  <a:lnTo>
                    <a:pt x="5824" y="146"/>
                  </a:lnTo>
                  <a:lnTo>
                    <a:pt x="5824" y="146"/>
                  </a:lnTo>
                  <a:lnTo>
                    <a:pt x="5827" y="146"/>
                  </a:lnTo>
                  <a:lnTo>
                    <a:pt x="5827" y="143"/>
                  </a:lnTo>
                  <a:lnTo>
                    <a:pt x="5827" y="143"/>
                  </a:lnTo>
                  <a:lnTo>
                    <a:pt x="5824" y="140"/>
                  </a:lnTo>
                  <a:lnTo>
                    <a:pt x="5818" y="140"/>
                  </a:lnTo>
                  <a:lnTo>
                    <a:pt x="5806" y="134"/>
                  </a:lnTo>
                  <a:lnTo>
                    <a:pt x="5803" y="131"/>
                  </a:lnTo>
                  <a:lnTo>
                    <a:pt x="5800" y="131"/>
                  </a:lnTo>
                  <a:lnTo>
                    <a:pt x="5800" y="128"/>
                  </a:lnTo>
                  <a:lnTo>
                    <a:pt x="5800" y="128"/>
                  </a:lnTo>
                  <a:lnTo>
                    <a:pt x="5794" y="122"/>
                  </a:lnTo>
                  <a:lnTo>
                    <a:pt x="5791" y="122"/>
                  </a:lnTo>
                  <a:lnTo>
                    <a:pt x="5788" y="122"/>
                  </a:lnTo>
                  <a:lnTo>
                    <a:pt x="5788" y="119"/>
                  </a:lnTo>
                  <a:lnTo>
                    <a:pt x="5785" y="119"/>
                  </a:lnTo>
                  <a:lnTo>
                    <a:pt x="5770" y="119"/>
                  </a:lnTo>
                  <a:lnTo>
                    <a:pt x="5770" y="122"/>
                  </a:lnTo>
                  <a:lnTo>
                    <a:pt x="5764" y="125"/>
                  </a:lnTo>
                  <a:lnTo>
                    <a:pt x="5761" y="125"/>
                  </a:lnTo>
                  <a:lnTo>
                    <a:pt x="5755" y="128"/>
                  </a:lnTo>
                  <a:lnTo>
                    <a:pt x="5749" y="128"/>
                  </a:lnTo>
                  <a:lnTo>
                    <a:pt x="5746" y="128"/>
                  </a:lnTo>
                  <a:lnTo>
                    <a:pt x="5739" y="131"/>
                  </a:lnTo>
                  <a:lnTo>
                    <a:pt x="5736" y="131"/>
                  </a:lnTo>
                  <a:lnTo>
                    <a:pt x="5733" y="131"/>
                  </a:lnTo>
                  <a:lnTo>
                    <a:pt x="5727" y="131"/>
                  </a:lnTo>
                  <a:lnTo>
                    <a:pt x="5724" y="134"/>
                  </a:lnTo>
                  <a:lnTo>
                    <a:pt x="5721" y="137"/>
                  </a:lnTo>
                  <a:lnTo>
                    <a:pt x="5721" y="137"/>
                  </a:lnTo>
                  <a:lnTo>
                    <a:pt x="5718" y="140"/>
                  </a:lnTo>
                  <a:lnTo>
                    <a:pt x="5718" y="143"/>
                  </a:lnTo>
                  <a:lnTo>
                    <a:pt x="5721" y="143"/>
                  </a:lnTo>
                  <a:lnTo>
                    <a:pt x="5730" y="143"/>
                  </a:lnTo>
                  <a:lnTo>
                    <a:pt x="5724" y="146"/>
                  </a:lnTo>
                  <a:lnTo>
                    <a:pt x="5721" y="149"/>
                  </a:lnTo>
                  <a:lnTo>
                    <a:pt x="5718" y="155"/>
                  </a:lnTo>
                  <a:lnTo>
                    <a:pt x="5709" y="155"/>
                  </a:lnTo>
                  <a:lnTo>
                    <a:pt x="5703" y="158"/>
                  </a:lnTo>
                  <a:lnTo>
                    <a:pt x="5697" y="161"/>
                  </a:lnTo>
                  <a:lnTo>
                    <a:pt x="5694" y="164"/>
                  </a:lnTo>
                  <a:lnTo>
                    <a:pt x="5697" y="167"/>
                  </a:lnTo>
                  <a:close/>
                  <a:moveTo>
                    <a:pt x="5648" y="307"/>
                  </a:moveTo>
                  <a:lnTo>
                    <a:pt x="5651" y="307"/>
                  </a:lnTo>
                  <a:lnTo>
                    <a:pt x="5658" y="304"/>
                  </a:lnTo>
                  <a:lnTo>
                    <a:pt x="5658" y="304"/>
                  </a:lnTo>
                  <a:lnTo>
                    <a:pt x="5655" y="304"/>
                  </a:lnTo>
                  <a:lnTo>
                    <a:pt x="5648" y="304"/>
                  </a:lnTo>
                  <a:lnTo>
                    <a:pt x="5645" y="304"/>
                  </a:lnTo>
                  <a:lnTo>
                    <a:pt x="5645" y="307"/>
                  </a:lnTo>
                  <a:lnTo>
                    <a:pt x="5645" y="307"/>
                  </a:lnTo>
                  <a:lnTo>
                    <a:pt x="5648" y="307"/>
                  </a:lnTo>
                  <a:close/>
                  <a:moveTo>
                    <a:pt x="5664" y="125"/>
                  </a:moveTo>
                  <a:lnTo>
                    <a:pt x="5688" y="128"/>
                  </a:lnTo>
                  <a:lnTo>
                    <a:pt x="5697" y="125"/>
                  </a:lnTo>
                  <a:lnTo>
                    <a:pt x="5694" y="122"/>
                  </a:lnTo>
                  <a:lnTo>
                    <a:pt x="5685" y="122"/>
                  </a:lnTo>
                  <a:lnTo>
                    <a:pt x="5664" y="122"/>
                  </a:lnTo>
                  <a:lnTo>
                    <a:pt x="5661" y="125"/>
                  </a:lnTo>
                  <a:lnTo>
                    <a:pt x="5661" y="125"/>
                  </a:lnTo>
                  <a:lnTo>
                    <a:pt x="5664" y="125"/>
                  </a:lnTo>
                  <a:close/>
                  <a:moveTo>
                    <a:pt x="5815" y="331"/>
                  </a:moveTo>
                  <a:lnTo>
                    <a:pt x="5818" y="331"/>
                  </a:lnTo>
                  <a:lnTo>
                    <a:pt x="5818" y="334"/>
                  </a:lnTo>
                  <a:lnTo>
                    <a:pt x="5821" y="334"/>
                  </a:lnTo>
                  <a:lnTo>
                    <a:pt x="5821" y="334"/>
                  </a:lnTo>
                  <a:lnTo>
                    <a:pt x="5818" y="328"/>
                  </a:lnTo>
                  <a:lnTo>
                    <a:pt x="5815" y="331"/>
                  </a:lnTo>
                  <a:close/>
                  <a:moveTo>
                    <a:pt x="5594" y="407"/>
                  </a:moveTo>
                  <a:lnTo>
                    <a:pt x="5600" y="407"/>
                  </a:lnTo>
                  <a:lnTo>
                    <a:pt x="5600" y="407"/>
                  </a:lnTo>
                  <a:lnTo>
                    <a:pt x="5603" y="404"/>
                  </a:lnTo>
                  <a:lnTo>
                    <a:pt x="5600" y="401"/>
                  </a:lnTo>
                  <a:lnTo>
                    <a:pt x="5600" y="401"/>
                  </a:lnTo>
                  <a:lnTo>
                    <a:pt x="5594" y="404"/>
                  </a:lnTo>
                  <a:lnTo>
                    <a:pt x="5594" y="401"/>
                  </a:lnTo>
                  <a:lnTo>
                    <a:pt x="5591" y="401"/>
                  </a:lnTo>
                  <a:lnTo>
                    <a:pt x="5591" y="404"/>
                  </a:lnTo>
                  <a:lnTo>
                    <a:pt x="5585" y="404"/>
                  </a:lnTo>
                  <a:lnTo>
                    <a:pt x="5585" y="407"/>
                  </a:lnTo>
                  <a:lnTo>
                    <a:pt x="5588" y="407"/>
                  </a:lnTo>
                  <a:lnTo>
                    <a:pt x="5594" y="407"/>
                  </a:lnTo>
                  <a:close/>
                  <a:moveTo>
                    <a:pt x="5800" y="350"/>
                  </a:moveTo>
                  <a:lnTo>
                    <a:pt x="5803" y="350"/>
                  </a:lnTo>
                  <a:lnTo>
                    <a:pt x="5800" y="346"/>
                  </a:lnTo>
                  <a:lnTo>
                    <a:pt x="5794" y="346"/>
                  </a:lnTo>
                  <a:lnTo>
                    <a:pt x="5791" y="346"/>
                  </a:lnTo>
                  <a:lnTo>
                    <a:pt x="5785" y="346"/>
                  </a:lnTo>
                  <a:lnTo>
                    <a:pt x="5779" y="350"/>
                  </a:lnTo>
                  <a:lnTo>
                    <a:pt x="5776" y="346"/>
                  </a:lnTo>
                  <a:lnTo>
                    <a:pt x="5776" y="350"/>
                  </a:lnTo>
                  <a:lnTo>
                    <a:pt x="5776" y="350"/>
                  </a:lnTo>
                  <a:lnTo>
                    <a:pt x="5782" y="353"/>
                  </a:lnTo>
                  <a:lnTo>
                    <a:pt x="5785" y="353"/>
                  </a:lnTo>
                  <a:lnTo>
                    <a:pt x="5791" y="353"/>
                  </a:lnTo>
                  <a:lnTo>
                    <a:pt x="5794" y="356"/>
                  </a:lnTo>
                  <a:lnTo>
                    <a:pt x="5797" y="353"/>
                  </a:lnTo>
                  <a:lnTo>
                    <a:pt x="5797" y="350"/>
                  </a:lnTo>
                  <a:lnTo>
                    <a:pt x="5800" y="350"/>
                  </a:lnTo>
                  <a:lnTo>
                    <a:pt x="5800" y="350"/>
                  </a:lnTo>
                  <a:close/>
                  <a:moveTo>
                    <a:pt x="5821" y="170"/>
                  </a:moveTo>
                  <a:lnTo>
                    <a:pt x="5812" y="173"/>
                  </a:lnTo>
                  <a:lnTo>
                    <a:pt x="5797" y="176"/>
                  </a:lnTo>
                  <a:lnTo>
                    <a:pt x="5794" y="173"/>
                  </a:lnTo>
                  <a:lnTo>
                    <a:pt x="5791" y="176"/>
                  </a:lnTo>
                  <a:lnTo>
                    <a:pt x="5785" y="173"/>
                  </a:lnTo>
                  <a:lnTo>
                    <a:pt x="5779" y="173"/>
                  </a:lnTo>
                  <a:lnTo>
                    <a:pt x="5776" y="176"/>
                  </a:lnTo>
                  <a:lnTo>
                    <a:pt x="5776" y="176"/>
                  </a:lnTo>
                  <a:lnTo>
                    <a:pt x="5773" y="179"/>
                  </a:lnTo>
                  <a:lnTo>
                    <a:pt x="5767" y="176"/>
                  </a:lnTo>
                  <a:lnTo>
                    <a:pt x="5767" y="176"/>
                  </a:lnTo>
                  <a:lnTo>
                    <a:pt x="5764" y="179"/>
                  </a:lnTo>
                  <a:lnTo>
                    <a:pt x="5761" y="179"/>
                  </a:lnTo>
                  <a:lnTo>
                    <a:pt x="5755" y="182"/>
                  </a:lnTo>
                  <a:lnTo>
                    <a:pt x="5752" y="189"/>
                  </a:lnTo>
                  <a:lnTo>
                    <a:pt x="5749" y="192"/>
                  </a:lnTo>
                  <a:lnTo>
                    <a:pt x="5742" y="195"/>
                  </a:lnTo>
                  <a:lnTo>
                    <a:pt x="5733" y="198"/>
                  </a:lnTo>
                  <a:lnTo>
                    <a:pt x="5727" y="204"/>
                  </a:lnTo>
                  <a:lnTo>
                    <a:pt x="5730" y="207"/>
                  </a:lnTo>
                  <a:lnTo>
                    <a:pt x="5736" y="204"/>
                  </a:lnTo>
                  <a:lnTo>
                    <a:pt x="5742" y="207"/>
                  </a:lnTo>
                  <a:lnTo>
                    <a:pt x="5752" y="207"/>
                  </a:lnTo>
                  <a:lnTo>
                    <a:pt x="5755" y="213"/>
                  </a:lnTo>
                  <a:lnTo>
                    <a:pt x="5758" y="216"/>
                  </a:lnTo>
                  <a:lnTo>
                    <a:pt x="5761" y="219"/>
                  </a:lnTo>
                  <a:lnTo>
                    <a:pt x="5761" y="219"/>
                  </a:lnTo>
                  <a:lnTo>
                    <a:pt x="5761" y="222"/>
                  </a:lnTo>
                  <a:lnTo>
                    <a:pt x="5764" y="222"/>
                  </a:lnTo>
                  <a:lnTo>
                    <a:pt x="5770" y="225"/>
                  </a:lnTo>
                  <a:lnTo>
                    <a:pt x="5770" y="225"/>
                  </a:lnTo>
                  <a:lnTo>
                    <a:pt x="5776" y="222"/>
                  </a:lnTo>
                  <a:lnTo>
                    <a:pt x="5779" y="222"/>
                  </a:lnTo>
                  <a:lnTo>
                    <a:pt x="5782" y="225"/>
                  </a:lnTo>
                  <a:lnTo>
                    <a:pt x="5785" y="228"/>
                  </a:lnTo>
                  <a:lnTo>
                    <a:pt x="5797" y="225"/>
                  </a:lnTo>
                  <a:lnTo>
                    <a:pt x="5797" y="225"/>
                  </a:lnTo>
                  <a:lnTo>
                    <a:pt x="5806" y="228"/>
                  </a:lnTo>
                  <a:lnTo>
                    <a:pt x="5806" y="228"/>
                  </a:lnTo>
                  <a:lnTo>
                    <a:pt x="5809" y="231"/>
                  </a:lnTo>
                  <a:lnTo>
                    <a:pt x="5815" y="234"/>
                  </a:lnTo>
                  <a:lnTo>
                    <a:pt x="5821" y="234"/>
                  </a:lnTo>
                  <a:lnTo>
                    <a:pt x="5824" y="234"/>
                  </a:lnTo>
                  <a:lnTo>
                    <a:pt x="5827" y="234"/>
                  </a:lnTo>
                  <a:lnTo>
                    <a:pt x="5834" y="234"/>
                  </a:lnTo>
                  <a:lnTo>
                    <a:pt x="5837" y="237"/>
                  </a:lnTo>
                  <a:lnTo>
                    <a:pt x="5840" y="237"/>
                  </a:lnTo>
                  <a:lnTo>
                    <a:pt x="5849" y="234"/>
                  </a:lnTo>
                  <a:lnTo>
                    <a:pt x="5861" y="234"/>
                  </a:lnTo>
                  <a:lnTo>
                    <a:pt x="5864" y="234"/>
                  </a:lnTo>
                  <a:lnTo>
                    <a:pt x="5870" y="228"/>
                  </a:lnTo>
                  <a:lnTo>
                    <a:pt x="5870" y="225"/>
                  </a:lnTo>
                  <a:lnTo>
                    <a:pt x="5870" y="222"/>
                  </a:lnTo>
                  <a:lnTo>
                    <a:pt x="5867" y="222"/>
                  </a:lnTo>
                  <a:lnTo>
                    <a:pt x="5864" y="222"/>
                  </a:lnTo>
                  <a:lnTo>
                    <a:pt x="5858" y="216"/>
                  </a:lnTo>
                  <a:lnTo>
                    <a:pt x="5852" y="213"/>
                  </a:lnTo>
                  <a:lnTo>
                    <a:pt x="5855" y="213"/>
                  </a:lnTo>
                  <a:lnTo>
                    <a:pt x="5855" y="213"/>
                  </a:lnTo>
                  <a:lnTo>
                    <a:pt x="5861" y="213"/>
                  </a:lnTo>
                  <a:lnTo>
                    <a:pt x="5864" y="213"/>
                  </a:lnTo>
                  <a:lnTo>
                    <a:pt x="5867" y="213"/>
                  </a:lnTo>
                  <a:lnTo>
                    <a:pt x="5867" y="210"/>
                  </a:lnTo>
                  <a:lnTo>
                    <a:pt x="5867" y="204"/>
                  </a:lnTo>
                  <a:lnTo>
                    <a:pt x="5867" y="204"/>
                  </a:lnTo>
                  <a:lnTo>
                    <a:pt x="5867" y="204"/>
                  </a:lnTo>
                  <a:lnTo>
                    <a:pt x="5867" y="201"/>
                  </a:lnTo>
                  <a:lnTo>
                    <a:pt x="5867" y="198"/>
                  </a:lnTo>
                  <a:lnTo>
                    <a:pt x="5870" y="198"/>
                  </a:lnTo>
                  <a:lnTo>
                    <a:pt x="5870" y="195"/>
                  </a:lnTo>
                  <a:lnTo>
                    <a:pt x="5870" y="192"/>
                  </a:lnTo>
                  <a:lnTo>
                    <a:pt x="5873" y="192"/>
                  </a:lnTo>
                  <a:lnTo>
                    <a:pt x="5873" y="185"/>
                  </a:lnTo>
                  <a:lnTo>
                    <a:pt x="5870" y="185"/>
                  </a:lnTo>
                  <a:lnTo>
                    <a:pt x="5867" y="182"/>
                  </a:lnTo>
                  <a:lnTo>
                    <a:pt x="5864" y="182"/>
                  </a:lnTo>
                  <a:lnTo>
                    <a:pt x="5861" y="182"/>
                  </a:lnTo>
                  <a:lnTo>
                    <a:pt x="5861" y="179"/>
                  </a:lnTo>
                  <a:lnTo>
                    <a:pt x="5858" y="179"/>
                  </a:lnTo>
                  <a:lnTo>
                    <a:pt x="5849" y="176"/>
                  </a:lnTo>
                  <a:lnTo>
                    <a:pt x="5843" y="176"/>
                  </a:lnTo>
                  <a:lnTo>
                    <a:pt x="5843" y="176"/>
                  </a:lnTo>
                  <a:lnTo>
                    <a:pt x="5840" y="179"/>
                  </a:lnTo>
                  <a:lnTo>
                    <a:pt x="5843" y="182"/>
                  </a:lnTo>
                  <a:lnTo>
                    <a:pt x="5840" y="185"/>
                  </a:lnTo>
                  <a:lnTo>
                    <a:pt x="5837" y="185"/>
                  </a:lnTo>
                  <a:lnTo>
                    <a:pt x="5834" y="185"/>
                  </a:lnTo>
                  <a:lnTo>
                    <a:pt x="5827" y="185"/>
                  </a:lnTo>
                  <a:lnTo>
                    <a:pt x="5824" y="192"/>
                  </a:lnTo>
                  <a:lnTo>
                    <a:pt x="5824" y="192"/>
                  </a:lnTo>
                  <a:lnTo>
                    <a:pt x="5821" y="192"/>
                  </a:lnTo>
                  <a:lnTo>
                    <a:pt x="5824" y="185"/>
                  </a:lnTo>
                  <a:lnTo>
                    <a:pt x="5824" y="185"/>
                  </a:lnTo>
                  <a:lnTo>
                    <a:pt x="5827" y="182"/>
                  </a:lnTo>
                  <a:lnTo>
                    <a:pt x="5827" y="179"/>
                  </a:lnTo>
                  <a:lnTo>
                    <a:pt x="5830" y="179"/>
                  </a:lnTo>
                  <a:lnTo>
                    <a:pt x="5827" y="176"/>
                  </a:lnTo>
                  <a:lnTo>
                    <a:pt x="5824" y="173"/>
                  </a:lnTo>
                  <a:lnTo>
                    <a:pt x="5821" y="170"/>
                  </a:lnTo>
                  <a:close/>
                  <a:moveTo>
                    <a:pt x="5806" y="343"/>
                  </a:moveTo>
                  <a:lnTo>
                    <a:pt x="5806" y="343"/>
                  </a:lnTo>
                  <a:lnTo>
                    <a:pt x="5806" y="346"/>
                  </a:lnTo>
                  <a:lnTo>
                    <a:pt x="5803" y="350"/>
                  </a:lnTo>
                  <a:lnTo>
                    <a:pt x="5803" y="350"/>
                  </a:lnTo>
                  <a:lnTo>
                    <a:pt x="5806" y="353"/>
                  </a:lnTo>
                  <a:lnTo>
                    <a:pt x="5806" y="353"/>
                  </a:lnTo>
                  <a:lnTo>
                    <a:pt x="5806" y="353"/>
                  </a:lnTo>
                  <a:lnTo>
                    <a:pt x="5809" y="350"/>
                  </a:lnTo>
                  <a:lnTo>
                    <a:pt x="5812" y="346"/>
                  </a:lnTo>
                  <a:lnTo>
                    <a:pt x="5812" y="346"/>
                  </a:lnTo>
                  <a:lnTo>
                    <a:pt x="5809" y="343"/>
                  </a:lnTo>
                  <a:lnTo>
                    <a:pt x="5806" y="343"/>
                  </a:lnTo>
                  <a:close/>
                  <a:moveTo>
                    <a:pt x="5488" y="389"/>
                  </a:moveTo>
                  <a:lnTo>
                    <a:pt x="5488" y="389"/>
                  </a:lnTo>
                  <a:lnTo>
                    <a:pt x="5488" y="389"/>
                  </a:lnTo>
                  <a:lnTo>
                    <a:pt x="5494" y="389"/>
                  </a:lnTo>
                  <a:lnTo>
                    <a:pt x="5494" y="392"/>
                  </a:lnTo>
                  <a:lnTo>
                    <a:pt x="5494" y="392"/>
                  </a:lnTo>
                  <a:lnTo>
                    <a:pt x="5497" y="386"/>
                  </a:lnTo>
                  <a:lnTo>
                    <a:pt x="5500" y="389"/>
                  </a:lnTo>
                  <a:lnTo>
                    <a:pt x="5500" y="386"/>
                  </a:lnTo>
                  <a:lnTo>
                    <a:pt x="5500" y="386"/>
                  </a:lnTo>
                  <a:lnTo>
                    <a:pt x="5500" y="383"/>
                  </a:lnTo>
                  <a:lnTo>
                    <a:pt x="5500" y="380"/>
                  </a:lnTo>
                  <a:lnTo>
                    <a:pt x="5497" y="380"/>
                  </a:lnTo>
                  <a:lnTo>
                    <a:pt x="5494" y="380"/>
                  </a:lnTo>
                  <a:lnTo>
                    <a:pt x="5494" y="383"/>
                  </a:lnTo>
                  <a:lnTo>
                    <a:pt x="5494" y="386"/>
                  </a:lnTo>
                  <a:lnTo>
                    <a:pt x="5491" y="386"/>
                  </a:lnTo>
                  <a:lnTo>
                    <a:pt x="5491" y="383"/>
                  </a:lnTo>
                  <a:lnTo>
                    <a:pt x="5485" y="386"/>
                  </a:lnTo>
                  <a:lnTo>
                    <a:pt x="5485" y="389"/>
                  </a:lnTo>
                  <a:lnTo>
                    <a:pt x="5488" y="389"/>
                  </a:lnTo>
                  <a:close/>
                  <a:moveTo>
                    <a:pt x="5430" y="492"/>
                  </a:moveTo>
                  <a:lnTo>
                    <a:pt x="5442" y="495"/>
                  </a:lnTo>
                  <a:lnTo>
                    <a:pt x="5442" y="495"/>
                  </a:lnTo>
                  <a:lnTo>
                    <a:pt x="5442" y="492"/>
                  </a:lnTo>
                  <a:lnTo>
                    <a:pt x="5445" y="486"/>
                  </a:lnTo>
                  <a:lnTo>
                    <a:pt x="5442" y="483"/>
                  </a:lnTo>
                  <a:lnTo>
                    <a:pt x="5439" y="480"/>
                  </a:lnTo>
                  <a:lnTo>
                    <a:pt x="5436" y="480"/>
                  </a:lnTo>
                  <a:lnTo>
                    <a:pt x="5424" y="486"/>
                  </a:lnTo>
                  <a:lnTo>
                    <a:pt x="5424" y="489"/>
                  </a:lnTo>
                  <a:lnTo>
                    <a:pt x="5427" y="489"/>
                  </a:lnTo>
                  <a:lnTo>
                    <a:pt x="5430" y="492"/>
                  </a:lnTo>
                  <a:close/>
                  <a:moveTo>
                    <a:pt x="5400" y="501"/>
                  </a:moveTo>
                  <a:lnTo>
                    <a:pt x="5397" y="504"/>
                  </a:lnTo>
                  <a:lnTo>
                    <a:pt x="5394" y="504"/>
                  </a:lnTo>
                  <a:lnTo>
                    <a:pt x="5388" y="508"/>
                  </a:lnTo>
                  <a:lnTo>
                    <a:pt x="5388" y="511"/>
                  </a:lnTo>
                  <a:lnTo>
                    <a:pt x="5388" y="511"/>
                  </a:lnTo>
                  <a:lnTo>
                    <a:pt x="5394" y="511"/>
                  </a:lnTo>
                  <a:lnTo>
                    <a:pt x="5403" y="511"/>
                  </a:lnTo>
                  <a:lnTo>
                    <a:pt x="5406" y="511"/>
                  </a:lnTo>
                  <a:lnTo>
                    <a:pt x="5412" y="508"/>
                  </a:lnTo>
                  <a:lnTo>
                    <a:pt x="5415" y="504"/>
                  </a:lnTo>
                  <a:lnTo>
                    <a:pt x="5418" y="504"/>
                  </a:lnTo>
                  <a:lnTo>
                    <a:pt x="5418" y="501"/>
                  </a:lnTo>
                  <a:lnTo>
                    <a:pt x="5418" y="501"/>
                  </a:lnTo>
                  <a:lnTo>
                    <a:pt x="5406" y="498"/>
                  </a:lnTo>
                  <a:lnTo>
                    <a:pt x="5403" y="498"/>
                  </a:lnTo>
                  <a:lnTo>
                    <a:pt x="5400" y="501"/>
                  </a:lnTo>
                  <a:close/>
                  <a:moveTo>
                    <a:pt x="859" y="2567"/>
                  </a:moveTo>
                  <a:lnTo>
                    <a:pt x="855" y="2567"/>
                  </a:lnTo>
                  <a:lnTo>
                    <a:pt x="859" y="2567"/>
                  </a:lnTo>
                  <a:lnTo>
                    <a:pt x="859" y="2570"/>
                  </a:lnTo>
                  <a:lnTo>
                    <a:pt x="859" y="2567"/>
                  </a:lnTo>
                  <a:lnTo>
                    <a:pt x="862" y="2567"/>
                  </a:lnTo>
                  <a:lnTo>
                    <a:pt x="865" y="2567"/>
                  </a:lnTo>
                  <a:lnTo>
                    <a:pt x="862" y="2567"/>
                  </a:lnTo>
                  <a:lnTo>
                    <a:pt x="859" y="2567"/>
                  </a:lnTo>
                  <a:close/>
                  <a:moveTo>
                    <a:pt x="5372" y="462"/>
                  </a:moveTo>
                  <a:lnTo>
                    <a:pt x="5372" y="462"/>
                  </a:lnTo>
                  <a:lnTo>
                    <a:pt x="5375" y="465"/>
                  </a:lnTo>
                  <a:lnTo>
                    <a:pt x="5385" y="465"/>
                  </a:lnTo>
                  <a:lnTo>
                    <a:pt x="5385" y="465"/>
                  </a:lnTo>
                  <a:lnTo>
                    <a:pt x="5375" y="462"/>
                  </a:lnTo>
                  <a:lnTo>
                    <a:pt x="5372" y="462"/>
                  </a:lnTo>
                  <a:close/>
                  <a:moveTo>
                    <a:pt x="5372" y="201"/>
                  </a:moveTo>
                  <a:lnTo>
                    <a:pt x="5378" y="201"/>
                  </a:lnTo>
                  <a:lnTo>
                    <a:pt x="5382" y="201"/>
                  </a:lnTo>
                  <a:lnTo>
                    <a:pt x="5385" y="204"/>
                  </a:lnTo>
                  <a:lnTo>
                    <a:pt x="5388" y="204"/>
                  </a:lnTo>
                  <a:lnTo>
                    <a:pt x="5403" y="204"/>
                  </a:lnTo>
                  <a:lnTo>
                    <a:pt x="5403" y="204"/>
                  </a:lnTo>
                  <a:lnTo>
                    <a:pt x="5397" y="201"/>
                  </a:lnTo>
                  <a:lnTo>
                    <a:pt x="5378" y="198"/>
                  </a:lnTo>
                  <a:lnTo>
                    <a:pt x="5378" y="198"/>
                  </a:lnTo>
                  <a:lnTo>
                    <a:pt x="5375" y="198"/>
                  </a:lnTo>
                  <a:lnTo>
                    <a:pt x="5372" y="195"/>
                  </a:lnTo>
                  <a:lnTo>
                    <a:pt x="5369" y="198"/>
                  </a:lnTo>
                  <a:lnTo>
                    <a:pt x="5372" y="198"/>
                  </a:lnTo>
                  <a:lnTo>
                    <a:pt x="5372" y="201"/>
                  </a:lnTo>
                  <a:close/>
                  <a:moveTo>
                    <a:pt x="5433" y="140"/>
                  </a:moveTo>
                  <a:lnTo>
                    <a:pt x="5454" y="140"/>
                  </a:lnTo>
                  <a:lnTo>
                    <a:pt x="5460" y="137"/>
                  </a:lnTo>
                  <a:lnTo>
                    <a:pt x="5460" y="137"/>
                  </a:lnTo>
                  <a:lnTo>
                    <a:pt x="5463" y="134"/>
                  </a:lnTo>
                  <a:lnTo>
                    <a:pt x="5460" y="134"/>
                  </a:lnTo>
                  <a:lnTo>
                    <a:pt x="5448" y="134"/>
                  </a:lnTo>
                  <a:lnTo>
                    <a:pt x="5436" y="134"/>
                  </a:lnTo>
                  <a:lnTo>
                    <a:pt x="5436" y="137"/>
                  </a:lnTo>
                  <a:lnTo>
                    <a:pt x="5433" y="140"/>
                  </a:lnTo>
                  <a:lnTo>
                    <a:pt x="5433" y="140"/>
                  </a:lnTo>
                  <a:lnTo>
                    <a:pt x="5433" y="140"/>
                  </a:lnTo>
                  <a:close/>
                  <a:moveTo>
                    <a:pt x="5524" y="441"/>
                  </a:moveTo>
                  <a:lnTo>
                    <a:pt x="5527" y="441"/>
                  </a:lnTo>
                  <a:lnTo>
                    <a:pt x="5527" y="441"/>
                  </a:lnTo>
                  <a:lnTo>
                    <a:pt x="5527" y="441"/>
                  </a:lnTo>
                  <a:lnTo>
                    <a:pt x="5530" y="441"/>
                  </a:lnTo>
                  <a:lnTo>
                    <a:pt x="5527" y="438"/>
                  </a:lnTo>
                  <a:lnTo>
                    <a:pt x="5518" y="438"/>
                  </a:lnTo>
                  <a:lnTo>
                    <a:pt x="5515" y="438"/>
                  </a:lnTo>
                  <a:lnTo>
                    <a:pt x="5512" y="438"/>
                  </a:lnTo>
                  <a:lnTo>
                    <a:pt x="5521" y="441"/>
                  </a:lnTo>
                  <a:lnTo>
                    <a:pt x="5524" y="441"/>
                  </a:lnTo>
                  <a:close/>
                  <a:moveTo>
                    <a:pt x="5506" y="441"/>
                  </a:moveTo>
                  <a:lnTo>
                    <a:pt x="5509" y="441"/>
                  </a:lnTo>
                  <a:lnTo>
                    <a:pt x="5509" y="438"/>
                  </a:lnTo>
                  <a:lnTo>
                    <a:pt x="5509" y="438"/>
                  </a:lnTo>
                  <a:lnTo>
                    <a:pt x="5509" y="438"/>
                  </a:lnTo>
                  <a:lnTo>
                    <a:pt x="5506" y="438"/>
                  </a:lnTo>
                  <a:lnTo>
                    <a:pt x="5503" y="438"/>
                  </a:lnTo>
                  <a:lnTo>
                    <a:pt x="5503" y="438"/>
                  </a:lnTo>
                  <a:lnTo>
                    <a:pt x="5503" y="438"/>
                  </a:lnTo>
                  <a:lnTo>
                    <a:pt x="5506" y="441"/>
                  </a:lnTo>
                  <a:close/>
                  <a:moveTo>
                    <a:pt x="5873" y="195"/>
                  </a:moveTo>
                  <a:lnTo>
                    <a:pt x="5870" y="198"/>
                  </a:lnTo>
                  <a:lnTo>
                    <a:pt x="5876" y="198"/>
                  </a:lnTo>
                  <a:lnTo>
                    <a:pt x="5879" y="195"/>
                  </a:lnTo>
                  <a:lnTo>
                    <a:pt x="5876" y="195"/>
                  </a:lnTo>
                  <a:lnTo>
                    <a:pt x="5873" y="195"/>
                  </a:lnTo>
                  <a:lnTo>
                    <a:pt x="5873" y="195"/>
                  </a:lnTo>
                  <a:lnTo>
                    <a:pt x="5873" y="195"/>
                  </a:lnTo>
                  <a:close/>
                  <a:moveTo>
                    <a:pt x="6616" y="435"/>
                  </a:moveTo>
                  <a:lnTo>
                    <a:pt x="6619" y="438"/>
                  </a:lnTo>
                  <a:lnTo>
                    <a:pt x="6622" y="441"/>
                  </a:lnTo>
                  <a:lnTo>
                    <a:pt x="6628" y="447"/>
                  </a:lnTo>
                  <a:lnTo>
                    <a:pt x="6631" y="447"/>
                  </a:lnTo>
                  <a:lnTo>
                    <a:pt x="6631" y="447"/>
                  </a:lnTo>
                  <a:lnTo>
                    <a:pt x="6634" y="444"/>
                  </a:lnTo>
                  <a:lnTo>
                    <a:pt x="6628" y="438"/>
                  </a:lnTo>
                  <a:lnTo>
                    <a:pt x="6619" y="435"/>
                  </a:lnTo>
                  <a:lnTo>
                    <a:pt x="6616" y="432"/>
                  </a:lnTo>
                  <a:lnTo>
                    <a:pt x="6616" y="435"/>
                  </a:lnTo>
                  <a:lnTo>
                    <a:pt x="6616" y="435"/>
                  </a:lnTo>
                  <a:close/>
                  <a:moveTo>
                    <a:pt x="6856" y="398"/>
                  </a:moveTo>
                  <a:lnTo>
                    <a:pt x="6862" y="401"/>
                  </a:lnTo>
                  <a:lnTo>
                    <a:pt x="6865" y="401"/>
                  </a:lnTo>
                  <a:lnTo>
                    <a:pt x="6871" y="404"/>
                  </a:lnTo>
                  <a:lnTo>
                    <a:pt x="6874" y="404"/>
                  </a:lnTo>
                  <a:lnTo>
                    <a:pt x="6880" y="407"/>
                  </a:lnTo>
                  <a:lnTo>
                    <a:pt x="6880" y="410"/>
                  </a:lnTo>
                  <a:lnTo>
                    <a:pt x="6886" y="410"/>
                  </a:lnTo>
                  <a:lnTo>
                    <a:pt x="6901" y="410"/>
                  </a:lnTo>
                  <a:lnTo>
                    <a:pt x="6913" y="410"/>
                  </a:lnTo>
                  <a:lnTo>
                    <a:pt x="6920" y="410"/>
                  </a:lnTo>
                  <a:lnTo>
                    <a:pt x="6929" y="407"/>
                  </a:lnTo>
                  <a:lnTo>
                    <a:pt x="6935" y="404"/>
                  </a:lnTo>
                  <a:lnTo>
                    <a:pt x="6935" y="404"/>
                  </a:lnTo>
                  <a:lnTo>
                    <a:pt x="6938" y="395"/>
                  </a:lnTo>
                  <a:lnTo>
                    <a:pt x="6938" y="395"/>
                  </a:lnTo>
                  <a:lnTo>
                    <a:pt x="6935" y="395"/>
                  </a:lnTo>
                  <a:lnTo>
                    <a:pt x="6935" y="398"/>
                  </a:lnTo>
                  <a:lnTo>
                    <a:pt x="6932" y="398"/>
                  </a:lnTo>
                  <a:lnTo>
                    <a:pt x="6932" y="395"/>
                  </a:lnTo>
                  <a:lnTo>
                    <a:pt x="6929" y="395"/>
                  </a:lnTo>
                  <a:lnTo>
                    <a:pt x="6923" y="392"/>
                  </a:lnTo>
                  <a:lnTo>
                    <a:pt x="6913" y="392"/>
                  </a:lnTo>
                  <a:lnTo>
                    <a:pt x="6901" y="392"/>
                  </a:lnTo>
                  <a:lnTo>
                    <a:pt x="6898" y="392"/>
                  </a:lnTo>
                  <a:lnTo>
                    <a:pt x="6892" y="392"/>
                  </a:lnTo>
                  <a:lnTo>
                    <a:pt x="6889" y="389"/>
                  </a:lnTo>
                  <a:lnTo>
                    <a:pt x="6889" y="389"/>
                  </a:lnTo>
                  <a:lnTo>
                    <a:pt x="6889" y="389"/>
                  </a:lnTo>
                  <a:lnTo>
                    <a:pt x="6889" y="386"/>
                  </a:lnTo>
                  <a:lnTo>
                    <a:pt x="6889" y="383"/>
                  </a:lnTo>
                  <a:lnTo>
                    <a:pt x="6868" y="383"/>
                  </a:lnTo>
                  <a:lnTo>
                    <a:pt x="6868" y="383"/>
                  </a:lnTo>
                  <a:lnTo>
                    <a:pt x="6859" y="386"/>
                  </a:lnTo>
                  <a:lnTo>
                    <a:pt x="6856" y="386"/>
                  </a:lnTo>
                  <a:lnTo>
                    <a:pt x="6853" y="383"/>
                  </a:lnTo>
                  <a:lnTo>
                    <a:pt x="6853" y="380"/>
                  </a:lnTo>
                  <a:lnTo>
                    <a:pt x="6850" y="377"/>
                  </a:lnTo>
                  <a:lnTo>
                    <a:pt x="6847" y="377"/>
                  </a:lnTo>
                  <a:lnTo>
                    <a:pt x="6844" y="383"/>
                  </a:lnTo>
                  <a:lnTo>
                    <a:pt x="6844" y="386"/>
                  </a:lnTo>
                  <a:lnTo>
                    <a:pt x="6841" y="389"/>
                  </a:lnTo>
                  <a:lnTo>
                    <a:pt x="6841" y="392"/>
                  </a:lnTo>
                  <a:lnTo>
                    <a:pt x="6853" y="398"/>
                  </a:lnTo>
                  <a:lnTo>
                    <a:pt x="6856" y="398"/>
                  </a:lnTo>
                  <a:close/>
                  <a:moveTo>
                    <a:pt x="6719" y="447"/>
                  </a:moveTo>
                  <a:lnTo>
                    <a:pt x="6722" y="447"/>
                  </a:lnTo>
                  <a:lnTo>
                    <a:pt x="6734" y="444"/>
                  </a:lnTo>
                  <a:lnTo>
                    <a:pt x="6734" y="441"/>
                  </a:lnTo>
                  <a:lnTo>
                    <a:pt x="6734" y="435"/>
                  </a:lnTo>
                  <a:lnTo>
                    <a:pt x="6734" y="435"/>
                  </a:lnTo>
                  <a:lnTo>
                    <a:pt x="6734" y="432"/>
                  </a:lnTo>
                  <a:lnTo>
                    <a:pt x="6731" y="432"/>
                  </a:lnTo>
                  <a:lnTo>
                    <a:pt x="6728" y="432"/>
                  </a:lnTo>
                  <a:lnTo>
                    <a:pt x="6719" y="432"/>
                  </a:lnTo>
                  <a:lnTo>
                    <a:pt x="6719" y="432"/>
                  </a:lnTo>
                  <a:lnTo>
                    <a:pt x="6716" y="435"/>
                  </a:lnTo>
                  <a:lnTo>
                    <a:pt x="6713" y="435"/>
                  </a:lnTo>
                  <a:lnTo>
                    <a:pt x="6716" y="444"/>
                  </a:lnTo>
                  <a:lnTo>
                    <a:pt x="6719" y="447"/>
                  </a:lnTo>
                  <a:close/>
                  <a:moveTo>
                    <a:pt x="6704" y="465"/>
                  </a:moveTo>
                  <a:lnTo>
                    <a:pt x="6707" y="468"/>
                  </a:lnTo>
                  <a:lnTo>
                    <a:pt x="6710" y="468"/>
                  </a:lnTo>
                  <a:lnTo>
                    <a:pt x="6713" y="468"/>
                  </a:lnTo>
                  <a:lnTo>
                    <a:pt x="6719" y="465"/>
                  </a:lnTo>
                  <a:lnTo>
                    <a:pt x="6725" y="465"/>
                  </a:lnTo>
                  <a:lnTo>
                    <a:pt x="6728" y="465"/>
                  </a:lnTo>
                  <a:lnTo>
                    <a:pt x="6737" y="468"/>
                  </a:lnTo>
                  <a:lnTo>
                    <a:pt x="6747" y="471"/>
                  </a:lnTo>
                  <a:lnTo>
                    <a:pt x="6756" y="471"/>
                  </a:lnTo>
                  <a:lnTo>
                    <a:pt x="6762" y="474"/>
                  </a:lnTo>
                  <a:lnTo>
                    <a:pt x="6765" y="474"/>
                  </a:lnTo>
                  <a:lnTo>
                    <a:pt x="6771" y="474"/>
                  </a:lnTo>
                  <a:lnTo>
                    <a:pt x="6780" y="474"/>
                  </a:lnTo>
                  <a:lnTo>
                    <a:pt x="6783" y="474"/>
                  </a:lnTo>
                  <a:lnTo>
                    <a:pt x="6786" y="474"/>
                  </a:lnTo>
                  <a:lnTo>
                    <a:pt x="6783" y="465"/>
                  </a:lnTo>
                  <a:lnTo>
                    <a:pt x="6783" y="462"/>
                  </a:lnTo>
                  <a:lnTo>
                    <a:pt x="6783" y="459"/>
                  </a:lnTo>
                  <a:lnTo>
                    <a:pt x="6768" y="450"/>
                  </a:lnTo>
                  <a:lnTo>
                    <a:pt x="6762" y="450"/>
                  </a:lnTo>
                  <a:lnTo>
                    <a:pt x="6759" y="447"/>
                  </a:lnTo>
                  <a:lnTo>
                    <a:pt x="6753" y="447"/>
                  </a:lnTo>
                  <a:lnTo>
                    <a:pt x="6747" y="447"/>
                  </a:lnTo>
                  <a:lnTo>
                    <a:pt x="6741" y="447"/>
                  </a:lnTo>
                  <a:lnTo>
                    <a:pt x="6737" y="447"/>
                  </a:lnTo>
                  <a:lnTo>
                    <a:pt x="6734" y="447"/>
                  </a:lnTo>
                  <a:lnTo>
                    <a:pt x="6731" y="450"/>
                  </a:lnTo>
                  <a:lnTo>
                    <a:pt x="6731" y="453"/>
                  </a:lnTo>
                  <a:lnTo>
                    <a:pt x="6725" y="459"/>
                  </a:lnTo>
                  <a:lnTo>
                    <a:pt x="6725" y="459"/>
                  </a:lnTo>
                  <a:lnTo>
                    <a:pt x="6719" y="465"/>
                  </a:lnTo>
                  <a:lnTo>
                    <a:pt x="6716" y="465"/>
                  </a:lnTo>
                  <a:lnTo>
                    <a:pt x="6710" y="465"/>
                  </a:lnTo>
                  <a:lnTo>
                    <a:pt x="6704" y="465"/>
                  </a:lnTo>
                  <a:close/>
                  <a:moveTo>
                    <a:pt x="6650" y="392"/>
                  </a:moveTo>
                  <a:lnTo>
                    <a:pt x="6653" y="395"/>
                  </a:lnTo>
                  <a:lnTo>
                    <a:pt x="6659" y="398"/>
                  </a:lnTo>
                  <a:lnTo>
                    <a:pt x="6662" y="401"/>
                  </a:lnTo>
                  <a:lnTo>
                    <a:pt x="6665" y="401"/>
                  </a:lnTo>
                  <a:lnTo>
                    <a:pt x="6668" y="407"/>
                  </a:lnTo>
                  <a:lnTo>
                    <a:pt x="6671" y="410"/>
                  </a:lnTo>
                  <a:lnTo>
                    <a:pt x="6671" y="410"/>
                  </a:lnTo>
                  <a:lnTo>
                    <a:pt x="6689" y="413"/>
                  </a:lnTo>
                  <a:lnTo>
                    <a:pt x="6689" y="416"/>
                  </a:lnTo>
                  <a:lnTo>
                    <a:pt x="6692" y="416"/>
                  </a:lnTo>
                  <a:lnTo>
                    <a:pt x="6695" y="416"/>
                  </a:lnTo>
                  <a:lnTo>
                    <a:pt x="6698" y="413"/>
                  </a:lnTo>
                  <a:lnTo>
                    <a:pt x="6701" y="413"/>
                  </a:lnTo>
                  <a:lnTo>
                    <a:pt x="6701" y="407"/>
                  </a:lnTo>
                  <a:lnTo>
                    <a:pt x="6701" y="404"/>
                  </a:lnTo>
                  <a:lnTo>
                    <a:pt x="6704" y="404"/>
                  </a:lnTo>
                  <a:lnTo>
                    <a:pt x="6704" y="404"/>
                  </a:lnTo>
                  <a:lnTo>
                    <a:pt x="6707" y="404"/>
                  </a:lnTo>
                  <a:lnTo>
                    <a:pt x="6713" y="407"/>
                  </a:lnTo>
                  <a:lnTo>
                    <a:pt x="6716" y="407"/>
                  </a:lnTo>
                  <a:lnTo>
                    <a:pt x="6722" y="407"/>
                  </a:lnTo>
                  <a:lnTo>
                    <a:pt x="6725" y="407"/>
                  </a:lnTo>
                  <a:lnTo>
                    <a:pt x="6741" y="404"/>
                  </a:lnTo>
                  <a:lnTo>
                    <a:pt x="6744" y="404"/>
                  </a:lnTo>
                  <a:lnTo>
                    <a:pt x="6750" y="401"/>
                  </a:lnTo>
                  <a:lnTo>
                    <a:pt x="6753" y="401"/>
                  </a:lnTo>
                  <a:lnTo>
                    <a:pt x="6756" y="404"/>
                  </a:lnTo>
                  <a:lnTo>
                    <a:pt x="6759" y="407"/>
                  </a:lnTo>
                  <a:lnTo>
                    <a:pt x="6759" y="407"/>
                  </a:lnTo>
                  <a:lnTo>
                    <a:pt x="6762" y="410"/>
                  </a:lnTo>
                  <a:lnTo>
                    <a:pt x="6765" y="410"/>
                  </a:lnTo>
                  <a:lnTo>
                    <a:pt x="6768" y="407"/>
                  </a:lnTo>
                  <a:lnTo>
                    <a:pt x="6771" y="407"/>
                  </a:lnTo>
                  <a:lnTo>
                    <a:pt x="6777" y="404"/>
                  </a:lnTo>
                  <a:lnTo>
                    <a:pt x="6774" y="398"/>
                  </a:lnTo>
                  <a:lnTo>
                    <a:pt x="6768" y="398"/>
                  </a:lnTo>
                  <a:lnTo>
                    <a:pt x="6768" y="395"/>
                  </a:lnTo>
                  <a:lnTo>
                    <a:pt x="6759" y="386"/>
                  </a:lnTo>
                  <a:lnTo>
                    <a:pt x="6759" y="386"/>
                  </a:lnTo>
                  <a:lnTo>
                    <a:pt x="6756" y="383"/>
                  </a:lnTo>
                  <a:lnTo>
                    <a:pt x="6756" y="374"/>
                  </a:lnTo>
                  <a:lnTo>
                    <a:pt x="6759" y="374"/>
                  </a:lnTo>
                  <a:lnTo>
                    <a:pt x="6765" y="371"/>
                  </a:lnTo>
                  <a:lnTo>
                    <a:pt x="6774" y="371"/>
                  </a:lnTo>
                  <a:lnTo>
                    <a:pt x="6774" y="374"/>
                  </a:lnTo>
                  <a:lnTo>
                    <a:pt x="6774" y="374"/>
                  </a:lnTo>
                  <a:lnTo>
                    <a:pt x="6771" y="377"/>
                  </a:lnTo>
                  <a:lnTo>
                    <a:pt x="6768" y="380"/>
                  </a:lnTo>
                  <a:lnTo>
                    <a:pt x="6768" y="383"/>
                  </a:lnTo>
                  <a:lnTo>
                    <a:pt x="6768" y="389"/>
                  </a:lnTo>
                  <a:lnTo>
                    <a:pt x="6771" y="389"/>
                  </a:lnTo>
                  <a:lnTo>
                    <a:pt x="6774" y="392"/>
                  </a:lnTo>
                  <a:lnTo>
                    <a:pt x="6777" y="398"/>
                  </a:lnTo>
                  <a:lnTo>
                    <a:pt x="6783" y="398"/>
                  </a:lnTo>
                  <a:lnTo>
                    <a:pt x="6789" y="398"/>
                  </a:lnTo>
                  <a:lnTo>
                    <a:pt x="6795" y="401"/>
                  </a:lnTo>
                  <a:lnTo>
                    <a:pt x="6801" y="398"/>
                  </a:lnTo>
                  <a:lnTo>
                    <a:pt x="6804" y="398"/>
                  </a:lnTo>
                  <a:lnTo>
                    <a:pt x="6813" y="389"/>
                  </a:lnTo>
                  <a:lnTo>
                    <a:pt x="6813" y="389"/>
                  </a:lnTo>
                  <a:lnTo>
                    <a:pt x="6810" y="386"/>
                  </a:lnTo>
                  <a:lnTo>
                    <a:pt x="6813" y="383"/>
                  </a:lnTo>
                  <a:lnTo>
                    <a:pt x="6816" y="380"/>
                  </a:lnTo>
                  <a:lnTo>
                    <a:pt x="6825" y="380"/>
                  </a:lnTo>
                  <a:lnTo>
                    <a:pt x="6822" y="377"/>
                  </a:lnTo>
                  <a:lnTo>
                    <a:pt x="6822" y="377"/>
                  </a:lnTo>
                  <a:lnTo>
                    <a:pt x="6789" y="365"/>
                  </a:lnTo>
                  <a:lnTo>
                    <a:pt x="6786" y="365"/>
                  </a:lnTo>
                  <a:lnTo>
                    <a:pt x="6780" y="368"/>
                  </a:lnTo>
                  <a:lnTo>
                    <a:pt x="6780" y="368"/>
                  </a:lnTo>
                  <a:lnTo>
                    <a:pt x="6774" y="368"/>
                  </a:lnTo>
                  <a:lnTo>
                    <a:pt x="6768" y="365"/>
                  </a:lnTo>
                  <a:lnTo>
                    <a:pt x="6765" y="365"/>
                  </a:lnTo>
                  <a:lnTo>
                    <a:pt x="6753" y="359"/>
                  </a:lnTo>
                  <a:lnTo>
                    <a:pt x="6750" y="356"/>
                  </a:lnTo>
                  <a:lnTo>
                    <a:pt x="6744" y="353"/>
                  </a:lnTo>
                  <a:lnTo>
                    <a:pt x="6741" y="356"/>
                  </a:lnTo>
                  <a:lnTo>
                    <a:pt x="6734" y="359"/>
                  </a:lnTo>
                  <a:lnTo>
                    <a:pt x="6731" y="362"/>
                  </a:lnTo>
                  <a:lnTo>
                    <a:pt x="6731" y="362"/>
                  </a:lnTo>
                  <a:lnTo>
                    <a:pt x="6731" y="365"/>
                  </a:lnTo>
                  <a:lnTo>
                    <a:pt x="6731" y="368"/>
                  </a:lnTo>
                  <a:lnTo>
                    <a:pt x="6731" y="371"/>
                  </a:lnTo>
                  <a:lnTo>
                    <a:pt x="6731" y="371"/>
                  </a:lnTo>
                  <a:lnTo>
                    <a:pt x="6731" y="374"/>
                  </a:lnTo>
                  <a:lnTo>
                    <a:pt x="6728" y="374"/>
                  </a:lnTo>
                  <a:lnTo>
                    <a:pt x="6725" y="374"/>
                  </a:lnTo>
                  <a:lnTo>
                    <a:pt x="6725" y="374"/>
                  </a:lnTo>
                  <a:lnTo>
                    <a:pt x="6722" y="374"/>
                  </a:lnTo>
                  <a:lnTo>
                    <a:pt x="6722" y="374"/>
                  </a:lnTo>
                  <a:lnTo>
                    <a:pt x="6719" y="368"/>
                  </a:lnTo>
                  <a:lnTo>
                    <a:pt x="6716" y="368"/>
                  </a:lnTo>
                  <a:lnTo>
                    <a:pt x="6716" y="368"/>
                  </a:lnTo>
                  <a:lnTo>
                    <a:pt x="6713" y="368"/>
                  </a:lnTo>
                  <a:lnTo>
                    <a:pt x="6707" y="362"/>
                  </a:lnTo>
                  <a:lnTo>
                    <a:pt x="6701" y="359"/>
                  </a:lnTo>
                  <a:lnTo>
                    <a:pt x="6695" y="356"/>
                  </a:lnTo>
                  <a:lnTo>
                    <a:pt x="6692" y="356"/>
                  </a:lnTo>
                  <a:lnTo>
                    <a:pt x="6692" y="353"/>
                  </a:lnTo>
                  <a:lnTo>
                    <a:pt x="6689" y="353"/>
                  </a:lnTo>
                  <a:lnTo>
                    <a:pt x="6686" y="353"/>
                  </a:lnTo>
                  <a:lnTo>
                    <a:pt x="6680" y="353"/>
                  </a:lnTo>
                  <a:lnTo>
                    <a:pt x="6674" y="356"/>
                  </a:lnTo>
                  <a:lnTo>
                    <a:pt x="6671" y="356"/>
                  </a:lnTo>
                  <a:lnTo>
                    <a:pt x="6671" y="359"/>
                  </a:lnTo>
                  <a:lnTo>
                    <a:pt x="6671" y="359"/>
                  </a:lnTo>
                  <a:lnTo>
                    <a:pt x="6665" y="359"/>
                  </a:lnTo>
                  <a:lnTo>
                    <a:pt x="6662" y="359"/>
                  </a:lnTo>
                  <a:lnTo>
                    <a:pt x="6662" y="362"/>
                  </a:lnTo>
                  <a:lnTo>
                    <a:pt x="6659" y="365"/>
                  </a:lnTo>
                  <a:lnTo>
                    <a:pt x="6662" y="368"/>
                  </a:lnTo>
                  <a:lnTo>
                    <a:pt x="6665" y="371"/>
                  </a:lnTo>
                  <a:lnTo>
                    <a:pt x="6656" y="368"/>
                  </a:lnTo>
                  <a:lnTo>
                    <a:pt x="6656" y="371"/>
                  </a:lnTo>
                  <a:lnTo>
                    <a:pt x="6653" y="380"/>
                  </a:lnTo>
                  <a:lnTo>
                    <a:pt x="6656" y="386"/>
                  </a:lnTo>
                  <a:lnTo>
                    <a:pt x="6653" y="386"/>
                  </a:lnTo>
                  <a:lnTo>
                    <a:pt x="6650" y="386"/>
                  </a:lnTo>
                  <a:lnTo>
                    <a:pt x="6646" y="389"/>
                  </a:lnTo>
                  <a:lnTo>
                    <a:pt x="6650" y="389"/>
                  </a:lnTo>
                  <a:lnTo>
                    <a:pt x="6650" y="392"/>
                  </a:lnTo>
                  <a:close/>
                  <a:moveTo>
                    <a:pt x="6983" y="356"/>
                  </a:moveTo>
                  <a:lnTo>
                    <a:pt x="6980" y="353"/>
                  </a:lnTo>
                  <a:lnTo>
                    <a:pt x="6980" y="353"/>
                  </a:lnTo>
                  <a:lnTo>
                    <a:pt x="6980" y="353"/>
                  </a:lnTo>
                  <a:lnTo>
                    <a:pt x="6977" y="353"/>
                  </a:lnTo>
                  <a:lnTo>
                    <a:pt x="6974" y="353"/>
                  </a:lnTo>
                  <a:lnTo>
                    <a:pt x="6980" y="356"/>
                  </a:lnTo>
                  <a:lnTo>
                    <a:pt x="6983" y="356"/>
                  </a:lnTo>
                  <a:close/>
                  <a:moveTo>
                    <a:pt x="6904" y="331"/>
                  </a:moveTo>
                  <a:lnTo>
                    <a:pt x="6907" y="328"/>
                  </a:lnTo>
                  <a:lnTo>
                    <a:pt x="6910" y="325"/>
                  </a:lnTo>
                  <a:lnTo>
                    <a:pt x="6895" y="328"/>
                  </a:lnTo>
                  <a:lnTo>
                    <a:pt x="6889" y="331"/>
                  </a:lnTo>
                  <a:lnTo>
                    <a:pt x="6889" y="331"/>
                  </a:lnTo>
                  <a:lnTo>
                    <a:pt x="6904" y="331"/>
                  </a:lnTo>
                  <a:lnTo>
                    <a:pt x="6904" y="331"/>
                  </a:lnTo>
                  <a:close/>
                  <a:moveTo>
                    <a:pt x="7144" y="568"/>
                  </a:moveTo>
                  <a:lnTo>
                    <a:pt x="7147" y="568"/>
                  </a:lnTo>
                  <a:lnTo>
                    <a:pt x="7144" y="565"/>
                  </a:lnTo>
                  <a:lnTo>
                    <a:pt x="7144" y="562"/>
                  </a:lnTo>
                  <a:lnTo>
                    <a:pt x="7141" y="562"/>
                  </a:lnTo>
                  <a:lnTo>
                    <a:pt x="7141" y="562"/>
                  </a:lnTo>
                  <a:lnTo>
                    <a:pt x="7141" y="565"/>
                  </a:lnTo>
                  <a:lnTo>
                    <a:pt x="7141" y="568"/>
                  </a:lnTo>
                  <a:lnTo>
                    <a:pt x="7144" y="568"/>
                  </a:lnTo>
                  <a:close/>
                  <a:moveTo>
                    <a:pt x="7299" y="608"/>
                  </a:moveTo>
                  <a:lnTo>
                    <a:pt x="7302" y="608"/>
                  </a:lnTo>
                  <a:lnTo>
                    <a:pt x="7308" y="611"/>
                  </a:lnTo>
                  <a:lnTo>
                    <a:pt x="7317" y="614"/>
                  </a:lnTo>
                  <a:lnTo>
                    <a:pt x="7323" y="614"/>
                  </a:lnTo>
                  <a:lnTo>
                    <a:pt x="7326" y="614"/>
                  </a:lnTo>
                  <a:lnTo>
                    <a:pt x="7326" y="611"/>
                  </a:lnTo>
                  <a:lnTo>
                    <a:pt x="7326" y="608"/>
                  </a:lnTo>
                  <a:lnTo>
                    <a:pt x="7326" y="608"/>
                  </a:lnTo>
                  <a:lnTo>
                    <a:pt x="7329" y="608"/>
                  </a:lnTo>
                  <a:lnTo>
                    <a:pt x="7329" y="605"/>
                  </a:lnTo>
                  <a:lnTo>
                    <a:pt x="7329" y="605"/>
                  </a:lnTo>
                  <a:lnTo>
                    <a:pt x="7329" y="602"/>
                  </a:lnTo>
                  <a:lnTo>
                    <a:pt x="7308" y="599"/>
                  </a:lnTo>
                  <a:lnTo>
                    <a:pt x="7302" y="599"/>
                  </a:lnTo>
                  <a:lnTo>
                    <a:pt x="7302" y="599"/>
                  </a:lnTo>
                  <a:lnTo>
                    <a:pt x="7296" y="602"/>
                  </a:lnTo>
                  <a:lnTo>
                    <a:pt x="7296" y="602"/>
                  </a:lnTo>
                  <a:lnTo>
                    <a:pt x="7296" y="605"/>
                  </a:lnTo>
                  <a:lnTo>
                    <a:pt x="7296" y="605"/>
                  </a:lnTo>
                  <a:lnTo>
                    <a:pt x="7299" y="608"/>
                  </a:lnTo>
                  <a:close/>
                  <a:moveTo>
                    <a:pt x="7526" y="568"/>
                  </a:moveTo>
                  <a:lnTo>
                    <a:pt x="7526" y="568"/>
                  </a:lnTo>
                  <a:lnTo>
                    <a:pt x="7532" y="565"/>
                  </a:lnTo>
                  <a:lnTo>
                    <a:pt x="7544" y="565"/>
                  </a:lnTo>
                  <a:lnTo>
                    <a:pt x="7547" y="562"/>
                  </a:lnTo>
                  <a:lnTo>
                    <a:pt x="7550" y="562"/>
                  </a:lnTo>
                  <a:lnTo>
                    <a:pt x="7550" y="562"/>
                  </a:lnTo>
                  <a:lnTo>
                    <a:pt x="7557" y="562"/>
                  </a:lnTo>
                  <a:lnTo>
                    <a:pt x="7560" y="565"/>
                  </a:lnTo>
                  <a:lnTo>
                    <a:pt x="7563" y="565"/>
                  </a:lnTo>
                  <a:lnTo>
                    <a:pt x="7569" y="562"/>
                  </a:lnTo>
                  <a:lnTo>
                    <a:pt x="7581" y="559"/>
                  </a:lnTo>
                  <a:lnTo>
                    <a:pt x="7590" y="559"/>
                  </a:lnTo>
                  <a:lnTo>
                    <a:pt x="7596" y="559"/>
                  </a:lnTo>
                  <a:lnTo>
                    <a:pt x="7602" y="556"/>
                  </a:lnTo>
                  <a:lnTo>
                    <a:pt x="7602" y="553"/>
                  </a:lnTo>
                  <a:lnTo>
                    <a:pt x="7602" y="550"/>
                  </a:lnTo>
                  <a:lnTo>
                    <a:pt x="7602" y="550"/>
                  </a:lnTo>
                  <a:lnTo>
                    <a:pt x="7596" y="547"/>
                  </a:lnTo>
                  <a:lnTo>
                    <a:pt x="7593" y="547"/>
                  </a:lnTo>
                  <a:lnTo>
                    <a:pt x="7590" y="544"/>
                  </a:lnTo>
                  <a:lnTo>
                    <a:pt x="7590" y="544"/>
                  </a:lnTo>
                  <a:lnTo>
                    <a:pt x="7587" y="544"/>
                  </a:lnTo>
                  <a:lnTo>
                    <a:pt x="7584" y="541"/>
                  </a:lnTo>
                  <a:lnTo>
                    <a:pt x="7584" y="541"/>
                  </a:lnTo>
                  <a:lnTo>
                    <a:pt x="7575" y="538"/>
                  </a:lnTo>
                  <a:lnTo>
                    <a:pt x="7572" y="538"/>
                  </a:lnTo>
                  <a:lnTo>
                    <a:pt x="7569" y="538"/>
                  </a:lnTo>
                  <a:lnTo>
                    <a:pt x="7566" y="538"/>
                  </a:lnTo>
                  <a:lnTo>
                    <a:pt x="7563" y="538"/>
                  </a:lnTo>
                  <a:lnTo>
                    <a:pt x="7560" y="538"/>
                  </a:lnTo>
                  <a:lnTo>
                    <a:pt x="7557" y="538"/>
                  </a:lnTo>
                  <a:lnTo>
                    <a:pt x="7554" y="541"/>
                  </a:lnTo>
                  <a:lnTo>
                    <a:pt x="7550" y="541"/>
                  </a:lnTo>
                  <a:lnTo>
                    <a:pt x="7550" y="541"/>
                  </a:lnTo>
                  <a:lnTo>
                    <a:pt x="7547" y="541"/>
                  </a:lnTo>
                  <a:lnTo>
                    <a:pt x="7544" y="544"/>
                  </a:lnTo>
                  <a:lnTo>
                    <a:pt x="7541" y="544"/>
                  </a:lnTo>
                  <a:lnTo>
                    <a:pt x="7535" y="547"/>
                  </a:lnTo>
                  <a:lnTo>
                    <a:pt x="7526" y="553"/>
                  </a:lnTo>
                  <a:lnTo>
                    <a:pt x="7526" y="553"/>
                  </a:lnTo>
                  <a:lnTo>
                    <a:pt x="7523" y="556"/>
                  </a:lnTo>
                  <a:lnTo>
                    <a:pt x="7523" y="559"/>
                  </a:lnTo>
                  <a:lnTo>
                    <a:pt x="7523" y="559"/>
                  </a:lnTo>
                  <a:lnTo>
                    <a:pt x="7526" y="568"/>
                  </a:lnTo>
                  <a:close/>
                  <a:moveTo>
                    <a:pt x="5879" y="243"/>
                  </a:moveTo>
                  <a:lnTo>
                    <a:pt x="5879" y="246"/>
                  </a:lnTo>
                  <a:lnTo>
                    <a:pt x="5876" y="249"/>
                  </a:lnTo>
                  <a:lnTo>
                    <a:pt x="5876" y="249"/>
                  </a:lnTo>
                  <a:lnTo>
                    <a:pt x="5876" y="252"/>
                  </a:lnTo>
                  <a:lnTo>
                    <a:pt x="5873" y="255"/>
                  </a:lnTo>
                  <a:lnTo>
                    <a:pt x="5873" y="255"/>
                  </a:lnTo>
                  <a:lnTo>
                    <a:pt x="5867" y="261"/>
                  </a:lnTo>
                  <a:lnTo>
                    <a:pt x="5864" y="264"/>
                  </a:lnTo>
                  <a:lnTo>
                    <a:pt x="5861" y="268"/>
                  </a:lnTo>
                  <a:lnTo>
                    <a:pt x="5858" y="271"/>
                  </a:lnTo>
                  <a:lnTo>
                    <a:pt x="5861" y="274"/>
                  </a:lnTo>
                  <a:lnTo>
                    <a:pt x="5864" y="274"/>
                  </a:lnTo>
                  <a:lnTo>
                    <a:pt x="5870" y="274"/>
                  </a:lnTo>
                  <a:lnTo>
                    <a:pt x="5876" y="274"/>
                  </a:lnTo>
                  <a:lnTo>
                    <a:pt x="5885" y="271"/>
                  </a:lnTo>
                  <a:lnTo>
                    <a:pt x="5894" y="264"/>
                  </a:lnTo>
                  <a:lnTo>
                    <a:pt x="5897" y="264"/>
                  </a:lnTo>
                  <a:lnTo>
                    <a:pt x="5909" y="264"/>
                  </a:lnTo>
                  <a:lnTo>
                    <a:pt x="5918" y="261"/>
                  </a:lnTo>
                  <a:lnTo>
                    <a:pt x="5928" y="261"/>
                  </a:lnTo>
                  <a:lnTo>
                    <a:pt x="5928" y="264"/>
                  </a:lnTo>
                  <a:lnTo>
                    <a:pt x="5931" y="264"/>
                  </a:lnTo>
                  <a:lnTo>
                    <a:pt x="5931" y="264"/>
                  </a:lnTo>
                  <a:lnTo>
                    <a:pt x="5937" y="261"/>
                  </a:lnTo>
                  <a:lnTo>
                    <a:pt x="5952" y="261"/>
                  </a:lnTo>
                  <a:lnTo>
                    <a:pt x="5964" y="258"/>
                  </a:lnTo>
                  <a:lnTo>
                    <a:pt x="5967" y="255"/>
                  </a:lnTo>
                  <a:lnTo>
                    <a:pt x="5973" y="255"/>
                  </a:lnTo>
                  <a:lnTo>
                    <a:pt x="5973" y="255"/>
                  </a:lnTo>
                  <a:lnTo>
                    <a:pt x="5985" y="249"/>
                  </a:lnTo>
                  <a:lnTo>
                    <a:pt x="5985" y="246"/>
                  </a:lnTo>
                  <a:lnTo>
                    <a:pt x="5985" y="243"/>
                  </a:lnTo>
                  <a:lnTo>
                    <a:pt x="5982" y="240"/>
                  </a:lnTo>
                  <a:lnTo>
                    <a:pt x="5982" y="237"/>
                  </a:lnTo>
                  <a:lnTo>
                    <a:pt x="5982" y="234"/>
                  </a:lnTo>
                  <a:lnTo>
                    <a:pt x="5979" y="234"/>
                  </a:lnTo>
                  <a:lnTo>
                    <a:pt x="5976" y="234"/>
                  </a:lnTo>
                  <a:lnTo>
                    <a:pt x="5970" y="234"/>
                  </a:lnTo>
                  <a:lnTo>
                    <a:pt x="5967" y="231"/>
                  </a:lnTo>
                  <a:lnTo>
                    <a:pt x="5967" y="231"/>
                  </a:lnTo>
                  <a:lnTo>
                    <a:pt x="5967" y="228"/>
                  </a:lnTo>
                  <a:lnTo>
                    <a:pt x="5964" y="228"/>
                  </a:lnTo>
                  <a:lnTo>
                    <a:pt x="5958" y="225"/>
                  </a:lnTo>
                  <a:lnTo>
                    <a:pt x="5958" y="225"/>
                  </a:lnTo>
                  <a:lnTo>
                    <a:pt x="5955" y="222"/>
                  </a:lnTo>
                  <a:lnTo>
                    <a:pt x="5952" y="219"/>
                  </a:lnTo>
                  <a:lnTo>
                    <a:pt x="5949" y="219"/>
                  </a:lnTo>
                  <a:lnTo>
                    <a:pt x="5946" y="222"/>
                  </a:lnTo>
                  <a:lnTo>
                    <a:pt x="5940" y="222"/>
                  </a:lnTo>
                  <a:lnTo>
                    <a:pt x="5937" y="225"/>
                  </a:lnTo>
                  <a:lnTo>
                    <a:pt x="5934" y="225"/>
                  </a:lnTo>
                  <a:lnTo>
                    <a:pt x="5934" y="225"/>
                  </a:lnTo>
                  <a:lnTo>
                    <a:pt x="5931" y="228"/>
                  </a:lnTo>
                  <a:lnTo>
                    <a:pt x="5928" y="231"/>
                  </a:lnTo>
                  <a:lnTo>
                    <a:pt x="5925" y="234"/>
                  </a:lnTo>
                  <a:lnTo>
                    <a:pt x="5925" y="231"/>
                  </a:lnTo>
                  <a:lnTo>
                    <a:pt x="5931" y="222"/>
                  </a:lnTo>
                  <a:lnTo>
                    <a:pt x="5931" y="219"/>
                  </a:lnTo>
                  <a:lnTo>
                    <a:pt x="5934" y="216"/>
                  </a:lnTo>
                  <a:lnTo>
                    <a:pt x="5934" y="213"/>
                  </a:lnTo>
                  <a:lnTo>
                    <a:pt x="5937" y="213"/>
                  </a:lnTo>
                  <a:lnTo>
                    <a:pt x="5937" y="213"/>
                  </a:lnTo>
                  <a:lnTo>
                    <a:pt x="5937" y="210"/>
                  </a:lnTo>
                  <a:lnTo>
                    <a:pt x="5931" y="210"/>
                  </a:lnTo>
                  <a:lnTo>
                    <a:pt x="5925" y="207"/>
                  </a:lnTo>
                  <a:lnTo>
                    <a:pt x="5921" y="207"/>
                  </a:lnTo>
                  <a:lnTo>
                    <a:pt x="5918" y="207"/>
                  </a:lnTo>
                  <a:lnTo>
                    <a:pt x="5918" y="210"/>
                  </a:lnTo>
                  <a:lnTo>
                    <a:pt x="5918" y="213"/>
                  </a:lnTo>
                  <a:lnTo>
                    <a:pt x="5921" y="216"/>
                  </a:lnTo>
                  <a:lnTo>
                    <a:pt x="5918" y="216"/>
                  </a:lnTo>
                  <a:lnTo>
                    <a:pt x="5915" y="216"/>
                  </a:lnTo>
                  <a:lnTo>
                    <a:pt x="5912" y="213"/>
                  </a:lnTo>
                  <a:lnTo>
                    <a:pt x="5912" y="210"/>
                  </a:lnTo>
                  <a:lnTo>
                    <a:pt x="5909" y="210"/>
                  </a:lnTo>
                  <a:lnTo>
                    <a:pt x="5906" y="210"/>
                  </a:lnTo>
                  <a:lnTo>
                    <a:pt x="5906" y="210"/>
                  </a:lnTo>
                  <a:lnTo>
                    <a:pt x="5906" y="213"/>
                  </a:lnTo>
                  <a:lnTo>
                    <a:pt x="5906" y="216"/>
                  </a:lnTo>
                  <a:lnTo>
                    <a:pt x="5900" y="216"/>
                  </a:lnTo>
                  <a:lnTo>
                    <a:pt x="5897" y="216"/>
                  </a:lnTo>
                  <a:lnTo>
                    <a:pt x="5897" y="219"/>
                  </a:lnTo>
                  <a:lnTo>
                    <a:pt x="5894" y="222"/>
                  </a:lnTo>
                  <a:lnTo>
                    <a:pt x="5894" y="222"/>
                  </a:lnTo>
                  <a:lnTo>
                    <a:pt x="5894" y="225"/>
                  </a:lnTo>
                  <a:lnTo>
                    <a:pt x="5894" y="225"/>
                  </a:lnTo>
                  <a:lnTo>
                    <a:pt x="5891" y="228"/>
                  </a:lnTo>
                  <a:lnTo>
                    <a:pt x="5891" y="231"/>
                  </a:lnTo>
                  <a:lnTo>
                    <a:pt x="5891" y="231"/>
                  </a:lnTo>
                  <a:lnTo>
                    <a:pt x="5891" y="234"/>
                  </a:lnTo>
                  <a:lnTo>
                    <a:pt x="5894" y="237"/>
                  </a:lnTo>
                  <a:lnTo>
                    <a:pt x="5891" y="237"/>
                  </a:lnTo>
                  <a:lnTo>
                    <a:pt x="5885" y="237"/>
                  </a:lnTo>
                  <a:lnTo>
                    <a:pt x="5885" y="237"/>
                  </a:lnTo>
                  <a:lnTo>
                    <a:pt x="5882" y="237"/>
                  </a:lnTo>
                  <a:lnTo>
                    <a:pt x="5879" y="240"/>
                  </a:lnTo>
                  <a:lnTo>
                    <a:pt x="5879" y="243"/>
                  </a:lnTo>
                  <a:close/>
                  <a:moveTo>
                    <a:pt x="7156" y="629"/>
                  </a:moveTo>
                  <a:lnTo>
                    <a:pt x="7156" y="632"/>
                  </a:lnTo>
                  <a:lnTo>
                    <a:pt x="7156" y="632"/>
                  </a:lnTo>
                  <a:lnTo>
                    <a:pt x="7159" y="632"/>
                  </a:lnTo>
                  <a:lnTo>
                    <a:pt x="7162" y="635"/>
                  </a:lnTo>
                  <a:lnTo>
                    <a:pt x="7162" y="635"/>
                  </a:lnTo>
                  <a:lnTo>
                    <a:pt x="7162" y="638"/>
                  </a:lnTo>
                  <a:lnTo>
                    <a:pt x="7162" y="638"/>
                  </a:lnTo>
                  <a:lnTo>
                    <a:pt x="7162" y="638"/>
                  </a:lnTo>
                  <a:lnTo>
                    <a:pt x="7162" y="635"/>
                  </a:lnTo>
                  <a:lnTo>
                    <a:pt x="7162" y="635"/>
                  </a:lnTo>
                  <a:lnTo>
                    <a:pt x="7159" y="632"/>
                  </a:lnTo>
                  <a:lnTo>
                    <a:pt x="7159" y="629"/>
                  </a:lnTo>
                  <a:lnTo>
                    <a:pt x="7159" y="623"/>
                  </a:lnTo>
                  <a:lnTo>
                    <a:pt x="7159" y="623"/>
                  </a:lnTo>
                  <a:lnTo>
                    <a:pt x="7159" y="620"/>
                  </a:lnTo>
                  <a:lnTo>
                    <a:pt x="7162" y="620"/>
                  </a:lnTo>
                  <a:lnTo>
                    <a:pt x="7165" y="617"/>
                  </a:lnTo>
                  <a:lnTo>
                    <a:pt x="7165" y="614"/>
                  </a:lnTo>
                  <a:lnTo>
                    <a:pt x="7162" y="611"/>
                  </a:lnTo>
                  <a:lnTo>
                    <a:pt x="7162" y="611"/>
                  </a:lnTo>
                  <a:lnTo>
                    <a:pt x="7162" y="614"/>
                  </a:lnTo>
                  <a:lnTo>
                    <a:pt x="7159" y="614"/>
                  </a:lnTo>
                  <a:lnTo>
                    <a:pt x="7153" y="617"/>
                  </a:lnTo>
                  <a:lnTo>
                    <a:pt x="7153" y="620"/>
                  </a:lnTo>
                  <a:lnTo>
                    <a:pt x="7156" y="623"/>
                  </a:lnTo>
                  <a:lnTo>
                    <a:pt x="7156" y="629"/>
                  </a:lnTo>
                  <a:close/>
                  <a:moveTo>
                    <a:pt x="6665" y="538"/>
                  </a:moveTo>
                  <a:lnTo>
                    <a:pt x="6656" y="538"/>
                  </a:lnTo>
                  <a:lnTo>
                    <a:pt x="6653" y="538"/>
                  </a:lnTo>
                  <a:lnTo>
                    <a:pt x="6653" y="538"/>
                  </a:lnTo>
                  <a:lnTo>
                    <a:pt x="6650" y="541"/>
                  </a:lnTo>
                  <a:lnTo>
                    <a:pt x="6650" y="541"/>
                  </a:lnTo>
                  <a:lnTo>
                    <a:pt x="6650" y="541"/>
                  </a:lnTo>
                  <a:lnTo>
                    <a:pt x="6656" y="544"/>
                  </a:lnTo>
                  <a:lnTo>
                    <a:pt x="6656" y="544"/>
                  </a:lnTo>
                  <a:lnTo>
                    <a:pt x="6659" y="541"/>
                  </a:lnTo>
                  <a:lnTo>
                    <a:pt x="6659" y="541"/>
                  </a:lnTo>
                  <a:lnTo>
                    <a:pt x="6659" y="544"/>
                  </a:lnTo>
                  <a:lnTo>
                    <a:pt x="6662" y="544"/>
                  </a:lnTo>
                  <a:lnTo>
                    <a:pt x="6665" y="544"/>
                  </a:lnTo>
                  <a:lnTo>
                    <a:pt x="6668" y="541"/>
                  </a:lnTo>
                  <a:lnTo>
                    <a:pt x="6668" y="541"/>
                  </a:lnTo>
                  <a:lnTo>
                    <a:pt x="6668" y="538"/>
                  </a:lnTo>
                  <a:lnTo>
                    <a:pt x="6665" y="538"/>
                  </a:lnTo>
                  <a:close/>
                  <a:moveTo>
                    <a:pt x="6031" y="301"/>
                  </a:moveTo>
                  <a:lnTo>
                    <a:pt x="6031" y="301"/>
                  </a:lnTo>
                  <a:lnTo>
                    <a:pt x="6028" y="301"/>
                  </a:lnTo>
                  <a:lnTo>
                    <a:pt x="6025" y="304"/>
                  </a:lnTo>
                  <a:lnTo>
                    <a:pt x="6025" y="307"/>
                  </a:lnTo>
                  <a:lnTo>
                    <a:pt x="6028" y="307"/>
                  </a:lnTo>
                  <a:lnTo>
                    <a:pt x="6034" y="304"/>
                  </a:lnTo>
                  <a:lnTo>
                    <a:pt x="6034" y="304"/>
                  </a:lnTo>
                  <a:lnTo>
                    <a:pt x="6034" y="301"/>
                  </a:lnTo>
                  <a:lnTo>
                    <a:pt x="6031" y="301"/>
                  </a:lnTo>
                  <a:close/>
                  <a:moveTo>
                    <a:pt x="6128" y="337"/>
                  </a:moveTo>
                  <a:lnTo>
                    <a:pt x="6131" y="337"/>
                  </a:lnTo>
                  <a:lnTo>
                    <a:pt x="6134" y="337"/>
                  </a:lnTo>
                  <a:lnTo>
                    <a:pt x="6137" y="340"/>
                  </a:lnTo>
                  <a:lnTo>
                    <a:pt x="6137" y="340"/>
                  </a:lnTo>
                  <a:lnTo>
                    <a:pt x="6137" y="337"/>
                  </a:lnTo>
                  <a:lnTo>
                    <a:pt x="6137" y="337"/>
                  </a:lnTo>
                  <a:lnTo>
                    <a:pt x="6137" y="337"/>
                  </a:lnTo>
                  <a:lnTo>
                    <a:pt x="6137" y="334"/>
                  </a:lnTo>
                  <a:lnTo>
                    <a:pt x="6134" y="334"/>
                  </a:lnTo>
                  <a:lnTo>
                    <a:pt x="6134" y="331"/>
                  </a:lnTo>
                  <a:lnTo>
                    <a:pt x="6131" y="334"/>
                  </a:lnTo>
                  <a:lnTo>
                    <a:pt x="6125" y="331"/>
                  </a:lnTo>
                  <a:lnTo>
                    <a:pt x="6125" y="331"/>
                  </a:lnTo>
                  <a:lnTo>
                    <a:pt x="6125" y="334"/>
                  </a:lnTo>
                  <a:lnTo>
                    <a:pt x="6128" y="337"/>
                  </a:lnTo>
                  <a:close/>
                  <a:moveTo>
                    <a:pt x="6003" y="261"/>
                  </a:moveTo>
                  <a:lnTo>
                    <a:pt x="6009" y="261"/>
                  </a:lnTo>
                  <a:lnTo>
                    <a:pt x="6009" y="261"/>
                  </a:lnTo>
                  <a:lnTo>
                    <a:pt x="6012" y="261"/>
                  </a:lnTo>
                  <a:lnTo>
                    <a:pt x="6012" y="261"/>
                  </a:lnTo>
                  <a:lnTo>
                    <a:pt x="6012" y="258"/>
                  </a:lnTo>
                  <a:lnTo>
                    <a:pt x="6012" y="258"/>
                  </a:lnTo>
                  <a:lnTo>
                    <a:pt x="6012" y="258"/>
                  </a:lnTo>
                  <a:lnTo>
                    <a:pt x="6009" y="255"/>
                  </a:lnTo>
                  <a:lnTo>
                    <a:pt x="6006" y="258"/>
                  </a:lnTo>
                  <a:lnTo>
                    <a:pt x="6000" y="261"/>
                  </a:lnTo>
                  <a:lnTo>
                    <a:pt x="6000" y="261"/>
                  </a:lnTo>
                  <a:lnTo>
                    <a:pt x="6000" y="264"/>
                  </a:lnTo>
                  <a:lnTo>
                    <a:pt x="6003" y="261"/>
                  </a:lnTo>
                  <a:close/>
                  <a:moveTo>
                    <a:pt x="6006" y="264"/>
                  </a:moveTo>
                  <a:lnTo>
                    <a:pt x="6019" y="268"/>
                  </a:lnTo>
                  <a:lnTo>
                    <a:pt x="6028" y="268"/>
                  </a:lnTo>
                  <a:lnTo>
                    <a:pt x="6031" y="271"/>
                  </a:lnTo>
                  <a:lnTo>
                    <a:pt x="6034" y="268"/>
                  </a:lnTo>
                  <a:lnTo>
                    <a:pt x="6034" y="268"/>
                  </a:lnTo>
                  <a:lnTo>
                    <a:pt x="6031" y="264"/>
                  </a:lnTo>
                  <a:lnTo>
                    <a:pt x="6031" y="264"/>
                  </a:lnTo>
                  <a:lnTo>
                    <a:pt x="6009" y="264"/>
                  </a:lnTo>
                  <a:lnTo>
                    <a:pt x="6006" y="264"/>
                  </a:lnTo>
                  <a:close/>
                  <a:moveTo>
                    <a:pt x="5366" y="465"/>
                  </a:moveTo>
                  <a:lnTo>
                    <a:pt x="5366" y="465"/>
                  </a:lnTo>
                  <a:lnTo>
                    <a:pt x="5369" y="462"/>
                  </a:lnTo>
                  <a:lnTo>
                    <a:pt x="5369" y="462"/>
                  </a:lnTo>
                  <a:lnTo>
                    <a:pt x="5369" y="459"/>
                  </a:lnTo>
                  <a:lnTo>
                    <a:pt x="5360" y="462"/>
                  </a:lnTo>
                  <a:lnTo>
                    <a:pt x="5357" y="465"/>
                  </a:lnTo>
                  <a:lnTo>
                    <a:pt x="5354" y="465"/>
                  </a:lnTo>
                  <a:lnTo>
                    <a:pt x="5360" y="465"/>
                  </a:lnTo>
                  <a:lnTo>
                    <a:pt x="5366" y="465"/>
                  </a:lnTo>
                  <a:close/>
                  <a:moveTo>
                    <a:pt x="6628" y="386"/>
                  </a:moveTo>
                  <a:lnTo>
                    <a:pt x="6628" y="383"/>
                  </a:lnTo>
                  <a:lnTo>
                    <a:pt x="6628" y="380"/>
                  </a:lnTo>
                  <a:lnTo>
                    <a:pt x="6628" y="380"/>
                  </a:lnTo>
                  <a:lnTo>
                    <a:pt x="6631" y="377"/>
                  </a:lnTo>
                  <a:lnTo>
                    <a:pt x="6631" y="377"/>
                  </a:lnTo>
                  <a:lnTo>
                    <a:pt x="6625" y="374"/>
                  </a:lnTo>
                  <a:lnTo>
                    <a:pt x="6625" y="371"/>
                  </a:lnTo>
                  <a:lnTo>
                    <a:pt x="6622" y="368"/>
                  </a:lnTo>
                  <a:lnTo>
                    <a:pt x="6622" y="365"/>
                  </a:lnTo>
                  <a:lnTo>
                    <a:pt x="6619" y="371"/>
                  </a:lnTo>
                  <a:lnTo>
                    <a:pt x="6619" y="371"/>
                  </a:lnTo>
                  <a:lnTo>
                    <a:pt x="6619" y="374"/>
                  </a:lnTo>
                  <a:lnTo>
                    <a:pt x="6619" y="377"/>
                  </a:lnTo>
                  <a:lnTo>
                    <a:pt x="6619" y="380"/>
                  </a:lnTo>
                  <a:lnTo>
                    <a:pt x="6616" y="383"/>
                  </a:lnTo>
                  <a:lnTo>
                    <a:pt x="6616" y="386"/>
                  </a:lnTo>
                  <a:lnTo>
                    <a:pt x="6622" y="386"/>
                  </a:lnTo>
                  <a:lnTo>
                    <a:pt x="6628" y="386"/>
                  </a:lnTo>
                  <a:close/>
                  <a:moveTo>
                    <a:pt x="6386" y="450"/>
                  </a:moveTo>
                  <a:lnTo>
                    <a:pt x="6389" y="450"/>
                  </a:lnTo>
                  <a:lnTo>
                    <a:pt x="6389" y="447"/>
                  </a:lnTo>
                  <a:lnTo>
                    <a:pt x="6389" y="447"/>
                  </a:lnTo>
                  <a:lnTo>
                    <a:pt x="6389" y="447"/>
                  </a:lnTo>
                  <a:lnTo>
                    <a:pt x="6386" y="444"/>
                  </a:lnTo>
                  <a:lnTo>
                    <a:pt x="6383" y="447"/>
                  </a:lnTo>
                  <a:lnTo>
                    <a:pt x="6383" y="447"/>
                  </a:lnTo>
                  <a:lnTo>
                    <a:pt x="6383" y="447"/>
                  </a:lnTo>
                  <a:lnTo>
                    <a:pt x="6386" y="450"/>
                  </a:lnTo>
                  <a:close/>
                  <a:moveTo>
                    <a:pt x="6292" y="480"/>
                  </a:moveTo>
                  <a:lnTo>
                    <a:pt x="6298" y="480"/>
                  </a:lnTo>
                  <a:lnTo>
                    <a:pt x="6298" y="480"/>
                  </a:lnTo>
                  <a:lnTo>
                    <a:pt x="6295" y="477"/>
                  </a:lnTo>
                  <a:lnTo>
                    <a:pt x="6292" y="477"/>
                  </a:lnTo>
                  <a:lnTo>
                    <a:pt x="6289" y="477"/>
                  </a:lnTo>
                  <a:lnTo>
                    <a:pt x="6286" y="477"/>
                  </a:lnTo>
                  <a:lnTo>
                    <a:pt x="6289" y="480"/>
                  </a:lnTo>
                  <a:lnTo>
                    <a:pt x="6292" y="480"/>
                  </a:lnTo>
                  <a:close/>
                  <a:moveTo>
                    <a:pt x="2108" y="1039"/>
                  </a:moveTo>
                  <a:lnTo>
                    <a:pt x="2108" y="1039"/>
                  </a:lnTo>
                  <a:lnTo>
                    <a:pt x="2108" y="1039"/>
                  </a:lnTo>
                  <a:lnTo>
                    <a:pt x="2108" y="1039"/>
                  </a:lnTo>
                  <a:lnTo>
                    <a:pt x="2108" y="1036"/>
                  </a:lnTo>
                  <a:lnTo>
                    <a:pt x="2108" y="1036"/>
                  </a:lnTo>
                  <a:lnTo>
                    <a:pt x="2108" y="1036"/>
                  </a:lnTo>
                  <a:lnTo>
                    <a:pt x="2108" y="1033"/>
                  </a:lnTo>
                  <a:lnTo>
                    <a:pt x="2105" y="1033"/>
                  </a:lnTo>
                  <a:lnTo>
                    <a:pt x="2105" y="1036"/>
                  </a:lnTo>
                  <a:lnTo>
                    <a:pt x="2105" y="1036"/>
                  </a:lnTo>
                  <a:lnTo>
                    <a:pt x="2108" y="1036"/>
                  </a:lnTo>
                  <a:lnTo>
                    <a:pt x="2105" y="1039"/>
                  </a:lnTo>
                  <a:lnTo>
                    <a:pt x="2108" y="1039"/>
                  </a:lnTo>
                  <a:close/>
                  <a:moveTo>
                    <a:pt x="4726" y="152"/>
                  </a:moveTo>
                  <a:lnTo>
                    <a:pt x="4732" y="155"/>
                  </a:lnTo>
                  <a:lnTo>
                    <a:pt x="4738" y="152"/>
                  </a:lnTo>
                  <a:lnTo>
                    <a:pt x="4741" y="155"/>
                  </a:lnTo>
                  <a:lnTo>
                    <a:pt x="4741" y="158"/>
                  </a:lnTo>
                  <a:lnTo>
                    <a:pt x="4744" y="158"/>
                  </a:lnTo>
                  <a:lnTo>
                    <a:pt x="4748" y="158"/>
                  </a:lnTo>
                  <a:lnTo>
                    <a:pt x="4751" y="158"/>
                  </a:lnTo>
                  <a:lnTo>
                    <a:pt x="4754" y="155"/>
                  </a:lnTo>
                  <a:lnTo>
                    <a:pt x="4754" y="152"/>
                  </a:lnTo>
                  <a:lnTo>
                    <a:pt x="4763" y="152"/>
                  </a:lnTo>
                  <a:lnTo>
                    <a:pt x="4766" y="152"/>
                  </a:lnTo>
                  <a:lnTo>
                    <a:pt x="4766" y="149"/>
                  </a:lnTo>
                  <a:lnTo>
                    <a:pt x="4769" y="152"/>
                  </a:lnTo>
                  <a:lnTo>
                    <a:pt x="4769" y="146"/>
                  </a:lnTo>
                  <a:lnTo>
                    <a:pt x="4772" y="146"/>
                  </a:lnTo>
                  <a:lnTo>
                    <a:pt x="4775" y="143"/>
                  </a:lnTo>
                  <a:lnTo>
                    <a:pt x="4775" y="143"/>
                  </a:lnTo>
                  <a:lnTo>
                    <a:pt x="4778" y="143"/>
                  </a:lnTo>
                  <a:lnTo>
                    <a:pt x="4784" y="149"/>
                  </a:lnTo>
                  <a:lnTo>
                    <a:pt x="4796" y="149"/>
                  </a:lnTo>
                  <a:lnTo>
                    <a:pt x="4796" y="149"/>
                  </a:lnTo>
                  <a:lnTo>
                    <a:pt x="4796" y="146"/>
                  </a:lnTo>
                  <a:lnTo>
                    <a:pt x="4793" y="143"/>
                  </a:lnTo>
                  <a:lnTo>
                    <a:pt x="4793" y="140"/>
                  </a:lnTo>
                  <a:lnTo>
                    <a:pt x="4790" y="140"/>
                  </a:lnTo>
                  <a:lnTo>
                    <a:pt x="4787" y="140"/>
                  </a:lnTo>
                  <a:lnTo>
                    <a:pt x="4781" y="140"/>
                  </a:lnTo>
                  <a:lnTo>
                    <a:pt x="4772" y="140"/>
                  </a:lnTo>
                  <a:lnTo>
                    <a:pt x="4769" y="140"/>
                  </a:lnTo>
                  <a:lnTo>
                    <a:pt x="4763" y="140"/>
                  </a:lnTo>
                  <a:lnTo>
                    <a:pt x="4757" y="143"/>
                  </a:lnTo>
                  <a:lnTo>
                    <a:pt x="4748" y="146"/>
                  </a:lnTo>
                  <a:lnTo>
                    <a:pt x="4723" y="149"/>
                  </a:lnTo>
                  <a:lnTo>
                    <a:pt x="4717" y="152"/>
                  </a:lnTo>
                  <a:lnTo>
                    <a:pt x="4723" y="152"/>
                  </a:lnTo>
                  <a:lnTo>
                    <a:pt x="4726" y="152"/>
                  </a:lnTo>
                  <a:close/>
                  <a:moveTo>
                    <a:pt x="4805" y="155"/>
                  </a:moveTo>
                  <a:lnTo>
                    <a:pt x="4796" y="155"/>
                  </a:lnTo>
                  <a:lnTo>
                    <a:pt x="4793" y="152"/>
                  </a:lnTo>
                  <a:lnTo>
                    <a:pt x="4790" y="152"/>
                  </a:lnTo>
                  <a:lnTo>
                    <a:pt x="4790" y="152"/>
                  </a:lnTo>
                  <a:lnTo>
                    <a:pt x="4787" y="155"/>
                  </a:lnTo>
                  <a:lnTo>
                    <a:pt x="4781" y="155"/>
                  </a:lnTo>
                  <a:lnTo>
                    <a:pt x="4775" y="155"/>
                  </a:lnTo>
                  <a:lnTo>
                    <a:pt x="4769" y="158"/>
                  </a:lnTo>
                  <a:lnTo>
                    <a:pt x="4754" y="164"/>
                  </a:lnTo>
                  <a:lnTo>
                    <a:pt x="4757" y="167"/>
                  </a:lnTo>
                  <a:lnTo>
                    <a:pt x="4757" y="167"/>
                  </a:lnTo>
                  <a:lnTo>
                    <a:pt x="4760" y="170"/>
                  </a:lnTo>
                  <a:lnTo>
                    <a:pt x="4766" y="170"/>
                  </a:lnTo>
                  <a:lnTo>
                    <a:pt x="4769" y="170"/>
                  </a:lnTo>
                  <a:lnTo>
                    <a:pt x="4772" y="170"/>
                  </a:lnTo>
                  <a:lnTo>
                    <a:pt x="4775" y="167"/>
                  </a:lnTo>
                  <a:lnTo>
                    <a:pt x="4781" y="167"/>
                  </a:lnTo>
                  <a:lnTo>
                    <a:pt x="4781" y="170"/>
                  </a:lnTo>
                  <a:lnTo>
                    <a:pt x="4778" y="173"/>
                  </a:lnTo>
                  <a:lnTo>
                    <a:pt x="4775" y="173"/>
                  </a:lnTo>
                  <a:lnTo>
                    <a:pt x="4778" y="176"/>
                  </a:lnTo>
                  <a:lnTo>
                    <a:pt x="4781" y="176"/>
                  </a:lnTo>
                  <a:lnTo>
                    <a:pt x="4784" y="176"/>
                  </a:lnTo>
                  <a:lnTo>
                    <a:pt x="4784" y="173"/>
                  </a:lnTo>
                  <a:lnTo>
                    <a:pt x="4787" y="173"/>
                  </a:lnTo>
                  <a:lnTo>
                    <a:pt x="4790" y="176"/>
                  </a:lnTo>
                  <a:lnTo>
                    <a:pt x="4793" y="173"/>
                  </a:lnTo>
                  <a:lnTo>
                    <a:pt x="4793" y="173"/>
                  </a:lnTo>
                  <a:lnTo>
                    <a:pt x="4793" y="170"/>
                  </a:lnTo>
                  <a:lnTo>
                    <a:pt x="4793" y="170"/>
                  </a:lnTo>
                  <a:lnTo>
                    <a:pt x="4799" y="173"/>
                  </a:lnTo>
                  <a:lnTo>
                    <a:pt x="4802" y="173"/>
                  </a:lnTo>
                  <a:lnTo>
                    <a:pt x="4802" y="173"/>
                  </a:lnTo>
                  <a:lnTo>
                    <a:pt x="4802" y="170"/>
                  </a:lnTo>
                  <a:lnTo>
                    <a:pt x="4802" y="167"/>
                  </a:lnTo>
                  <a:lnTo>
                    <a:pt x="4802" y="167"/>
                  </a:lnTo>
                  <a:lnTo>
                    <a:pt x="4802" y="167"/>
                  </a:lnTo>
                  <a:lnTo>
                    <a:pt x="4796" y="167"/>
                  </a:lnTo>
                  <a:lnTo>
                    <a:pt x="4796" y="164"/>
                  </a:lnTo>
                  <a:lnTo>
                    <a:pt x="4799" y="164"/>
                  </a:lnTo>
                  <a:lnTo>
                    <a:pt x="4802" y="161"/>
                  </a:lnTo>
                  <a:lnTo>
                    <a:pt x="4814" y="161"/>
                  </a:lnTo>
                  <a:lnTo>
                    <a:pt x="4820" y="158"/>
                  </a:lnTo>
                  <a:lnTo>
                    <a:pt x="4820" y="158"/>
                  </a:lnTo>
                  <a:lnTo>
                    <a:pt x="4820" y="155"/>
                  </a:lnTo>
                  <a:lnTo>
                    <a:pt x="4829" y="155"/>
                  </a:lnTo>
                  <a:lnTo>
                    <a:pt x="4845" y="155"/>
                  </a:lnTo>
                  <a:lnTo>
                    <a:pt x="4848" y="152"/>
                  </a:lnTo>
                  <a:lnTo>
                    <a:pt x="4860" y="146"/>
                  </a:lnTo>
                  <a:lnTo>
                    <a:pt x="4857" y="143"/>
                  </a:lnTo>
                  <a:lnTo>
                    <a:pt x="4854" y="143"/>
                  </a:lnTo>
                  <a:lnTo>
                    <a:pt x="4845" y="137"/>
                  </a:lnTo>
                  <a:lnTo>
                    <a:pt x="4842" y="137"/>
                  </a:lnTo>
                  <a:lnTo>
                    <a:pt x="4832" y="137"/>
                  </a:lnTo>
                  <a:lnTo>
                    <a:pt x="4829" y="134"/>
                  </a:lnTo>
                  <a:lnTo>
                    <a:pt x="4826" y="137"/>
                  </a:lnTo>
                  <a:lnTo>
                    <a:pt x="4814" y="137"/>
                  </a:lnTo>
                  <a:lnTo>
                    <a:pt x="4808" y="140"/>
                  </a:lnTo>
                  <a:lnTo>
                    <a:pt x="4805" y="146"/>
                  </a:lnTo>
                  <a:lnTo>
                    <a:pt x="4808" y="149"/>
                  </a:lnTo>
                  <a:lnTo>
                    <a:pt x="4808" y="152"/>
                  </a:lnTo>
                  <a:lnTo>
                    <a:pt x="4805" y="155"/>
                  </a:lnTo>
                  <a:close/>
                  <a:moveTo>
                    <a:pt x="4672" y="717"/>
                  </a:moveTo>
                  <a:lnTo>
                    <a:pt x="4672" y="717"/>
                  </a:lnTo>
                  <a:lnTo>
                    <a:pt x="4672" y="717"/>
                  </a:lnTo>
                  <a:lnTo>
                    <a:pt x="4669" y="714"/>
                  </a:lnTo>
                  <a:lnTo>
                    <a:pt x="4669" y="714"/>
                  </a:lnTo>
                  <a:lnTo>
                    <a:pt x="4666" y="714"/>
                  </a:lnTo>
                  <a:lnTo>
                    <a:pt x="4666" y="714"/>
                  </a:lnTo>
                  <a:lnTo>
                    <a:pt x="4666" y="717"/>
                  </a:lnTo>
                  <a:lnTo>
                    <a:pt x="4672" y="717"/>
                  </a:lnTo>
                  <a:close/>
                  <a:moveTo>
                    <a:pt x="4456" y="173"/>
                  </a:moveTo>
                  <a:lnTo>
                    <a:pt x="4481" y="170"/>
                  </a:lnTo>
                  <a:lnTo>
                    <a:pt x="4481" y="170"/>
                  </a:lnTo>
                  <a:lnTo>
                    <a:pt x="4474" y="167"/>
                  </a:lnTo>
                  <a:lnTo>
                    <a:pt x="4468" y="170"/>
                  </a:lnTo>
                  <a:lnTo>
                    <a:pt x="4468" y="170"/>
                  </a:lnTo>
                  <a:lnTo>
                    <a:pt x="4435" y="173"/>
                  </a:lnTo>
                  <a:lnTo>
                    <a:pt x="4438" y="176"/>
                  </a:lnTo>
                  <a:lnTo>
                    <a:pt x="4456" y="173"/>
                  </a:lnTo>
                  <a:close/>
                  <a:moveTo>
                    <a:pt x="4890" y="550"/>
                  </a:moveTo>
                  <a:lnTo>
                    <a:pt x="4890" y="550"/>
                  </a:lnTo>
                  <a:lnTo>
                    <a:pt x="4890" y="550"/>
                  </a:lnTo>
                  <a:lnTo>
                    <a:pt x="4890" y="550"/>
                  </a:lnTo>
                  <a:close/>
                  <a:moveTo>
                    <a:pt x="4802" y="617"/>
                  </a:moveTo>
                  <a:lnTo>
                    <a:pt x="4799" y="617"/>
                  </a:lnTo>
                  <a:lnTo>
                    <a:pt x="4796" y="620"/>
                  </a:lnTo>
                  <a:lnTo>
                    <a:pt x="4790" y="623"/>
                  </a:lnTo>
                  <a:lnTo>
                    <a:pt x="4790" y="626"/>
                  </a:lnTo>
                  <a:lnTo>
                    <a:pt x="4787" y="629"/>
                  </a:lnTo>
                  <a:lnTo>
                    <a:pt x="4787" y="632"/>
                  </a:lnTo>
                  <a:lnTo>
                    <a:pt x="4787" y="632"/>
                  </a:lnTo>
                  <a:lnTo>
                    <a:pt x="4787" y="635"/>
                  </a:lnTo>
                  <a:lnTo>
                    <a:pt x="4790" y="638"/>
                  </a:lnTo>
                  <a:lnTo>
                    <a:pt x="4790" y="641"/>
                  </a:lnTo>
                  <a:lnTo>
                    <a:pt x="4796" y="644"/>
                  </a:lnTo>
                  <a:lnTo>
                    <a:pt x="4802" y="644"/>
                  </a:lnTo>
                  <a:lnTo>
                    <a:pt x="4808" y="644"/>
                  </a:lnTo>
                  <a:lnTo>
                    <a:pt x="4817" y="641"/>
                  </a:lnTo>
                  <a:lnTo>
                    <a:pt x="4820" y="635"/>
                  </a:lnTo>
                  <a:lnTo>
                    <a:pt x="4823" y="632"/>
                  </a:lnTo>
                  <a:lnTo>
                    <a:pt x="4826" y="629"/>
                  </a:lnTo>
                  <a:lnTo>
                    <a:pt x="4826" y="632"/>
                  </a:lnTo>
                  <a:lnTo>
                    <a:pt x="4826" y="635"/>
                  </a:lnTo>
                  <a:lnTo>
                    <a:pt x="4829" y="632"/>
                  </a:lnTo>
                  <a:lnTo>
                    <a:pt x="4829" y="632"/>
                  </a:lnTo>
                  <a:lnTo>
                    <a:pt x="4829" y="629"/>
                  </a:lnTo>
                  <a:lnTo>
                    <a:pt x="4826" y="626"/>
                  </a:lnTo>
                  <a:lnTo>
                    <a:pt x="4823" y="623"/>
                  </a:lnTo>
                  <a:lnTo>
                    <a:pt x="4808" y="617"/>
                  </a:lnTo>
                  <a:lnTo>
                    <a:pt x="4802" y="617"/>
                  </a:lnTo>
                  <a:close/>
                  <a:moveTo>
                    <a:pt x="4374" y="231"/>
                  </a:moveTo>
                  <a:lnTo>
                    <a:pt x="4380" y="231"/>
                  </a:lnTo>
                  <a:lnTo>
                    <a:pt x="4390" y="234"/>
                  </a:lnTo>
                  <a:lnTo>
                    <a:pt x="4399" y="231"/>
                  </a:lnTo>
                  <a:lnTo>
                    <a:pt x="4399" y="231"/>
                  </a:lnTo>
                  <a:lnTo>
                    <a:pt x="4390" y="231"/>
                  </a:lnTo>
                  <a:lnTo>
                    <a:pt x="4383" y="231"/>
                  </a:lnTo>
                  <a:lnTo>
                    <a:pt x="4380" y="228"/>
                  </a:lnTo>
                  <a:lnTo>
                    <a:pt x="4374" y="228"/>
                  </a:lnTo>
                  <a:lnTo>
                    <a:pt x="4371" y="228"/>
                  </a:lnTo>
                  <a:lnTo>
                    <a:pt x="4371" y="231"/>
                  </a:lnTo>
                  <a:lnTo>
                    <a:pt x="4365" y="231"/>
                  </a:lnTo>
                  <a:lnTo>
                    <a:pt x="4359" y="234"/>
                  </a:lnTo>
                  <a:lnTo>
                    <a:pt x="4362" y="234"/>
                  </a:lnTo>
                  <a:lnTo>
                    <a:pt x="4374" y="231"/>
                  </a:lnTo>
                  <a:close/>
                  <a:moveTo>
                    <a:pt x="4890" y="553"/>
                  </a:moveTo>
                  <a:lnTo>
                    <a:pt x="4890" y="553"/>
                  </a:lnTo>
                  <a:lnTo>
                    <a:pt x="4890" y="550"/>
                  </a:lnTo>
                  <a:lnTo>
                    <a:pt x="4890" y="550"/>
                  </a:lnTo>
                  <a:lnTo>
                    <a:pt x="4887" y="550"/>
                  </a:lnTo>
                  <a:lnTo>
                    <a:pt x="4884" y="547"/>
                  </a:lnTo>
                  <a:lnTo>
                    <a:pt x="4881" y="544"/>
                  </a:lnTo>
                  <a:lnTo>
                    <a:pt x="4881" y="544"/>
                  </a:lnTo>
                  <a:lnTo>
                    <a:pt x="4881" y="547"/>
                  </a:lnTo>
                  <a:lnTo>
                    <a:pt x="4881" y="547"/>
                  </a:lnTo>
                  <a:lnTo>
                    <a:pt x="4878" y="547"/>
                  </a:lnTo>
                  <a:lnTo>
                    <a:pt x="4878" y="547"/>
                  </a:lnTo>
                  <a:lnTo>
                    <a:pt x="4872" y="547"/>
                  </a:lnTo>
                  <a:lnTo>
                    <a:pt x="4872" y="547"/>
                  </a:lnTo>
                  <a:lnTo>
                    <a:pt x="4872" y="550"/>
                  </a:lnTo>
                  <a:lnTo>
                    <a:pt x="4872" y="550"/>
                  </a:lnTo>
                  <a:lnTo>
                    <a:pt x="4875" y="550"/>
                  </a:lnTo>
                  <a:lnTo>
                    <a:pt x="4878" y="550"/>
                  </a:lnTo>
                  <a:lnTo>
                    <a:pt x="4881" y="553"/>
                  </a:lnTo>
                  <a:lnTo>
                    <a:pt x="4884" y="556"/>
                  </a:lnTo>
                  <a:lnTo>
                    <a:pt x="4884" y="556"/>
                  </a:lnTo>
                  <a:lnTo>
                    <a:pt x="4887" y="559"/>
                  </a:lnTo>
                  <a:lnTo>
                    <a:pt x="4887" y="559"/>
                  </a:lnTo>
                  <a:lnTo>
                    <a:pt x="4887" y="562"/>
                  </a:lnTo>
                  <a:lnTo>
                    <a:pt x="4890" y="562"/>
                  </a:lnTo>
                  <a:lnTo>
                    <a:pt x="4890" y="559"/>
                  </a:lnTo>
                  <a:lnTo>
                    <a:pt x="4887" y="559"/>
                  </a:lnTo>
                  <a:lnTo>
                    <a:pt x="4887" y="559"/>
                  </a:lnTo>
                  <a:lnTo>
                    <a:pt x="4890" y="553"/>
                  </a:lnTo>
                  <a:close/>
                  <a:moveTo>
                    <a:pt x="4826" y="176"/>
                  </a:moveTo>
                  <a:lnTo>
                    <a:pt x="4826" y="173"/>
                  </a:lnTo>
                  <a:lnTo>
                    <a:pt x="4829" y="170"/>
                  </a:lnTo>
                  <a:lnTo>
                    <a:pt x="4829" y="170"/>
                  </a:lnTo>
                  <a:lnTo>
                    <a:pt x="4829" y="170"/>
                  </a:lnTo>
                  <a:lnTo>
                    <a:pt x="4820" y="170"/>
                  </a:lnTo>
                  <a:lnTo>
                    <a:pt x="4814" y="173"/>
                  </a:lnTo>
                  <a:lnTo>
                    <a:pt x="4814" y="173"/>
                  </a:lnTo>
                  <a:lnTo>
                    <a:pt x="4823" y="176"/>
                  </a:lnTo>
                  <a:lnTo>
                    <a:pt x="4826" y="176"/>
                  </a:lnTo>
                  <a:close/>
                  <a:moveTo>
                    <a:pt x="4848" y="182"/>
                  </a:moveTo>
                  <a:lnTo>
                    <a:pt x="4854" y="182"/>
                  </a:lnTo>
                  <a:lnTo>
                    <a:pt x="4854" y="182"/>
                  </a:lnTo>
                  <a:lnTo>
                    <a:pt x="4854" y="182"/>
                  </a:lnTo>
                  <a:lnTo>
                    <a:pt x="4851" y="182"/>
                  </a:lnTo>
                  <a:lnTo>
                    <a:pt x="4851" y="179"/>
                  </a:lnTo>
                  <a:lnTo>
                    <a:pt x="4851" y="179"/>
                  </a:lnTo>
                  <a:lnTo>
                    <a:pt x="4851" y="176"/>
                  </a:lnTo>
                  <a:lnTo>
                    <a:pt x="4845" y="176"/>
                  </a:lnTo>
                  <a:lnTo>
                    <a:pt x="4839" y="176"/>
                  </a:lnTo>
                  <a:lnTo>
                    <a:pt x="4835" y="179"/>
                  </a:lnTo>
                  <a:lnTo>
                    <a:pt x="4826" y="179"/>
                  </a:lnTo>
                  <a:lnTo>
                    <a:pt x="4832" y="182"/>
                  </a:lnTo>
                  <a:lnTo>
                    <a:pt x="4848" y="182"/>
                  </a:lnTo>
                  <a:close/>
                  <a:moveTo>
                    <a:pt x="4832" y="128"/>
                  </a:moveTo>
                  <a:lnTo>
                    <a:pt x="4835" y="131"/>
                  </a:lnTo>
                  <a:lnTo>
                    <a:pt x="4839" y="131"/>
                  </a:lnTo>
                  <a:lnTo>
                    <a:pt x="4839" y="131"/>
                  </a:lnTo>
                  <a:lnTo>
                    <a:pt x="4842" y="128"/>
                  </a:lnTo>
                  <a:lnTo>
                    <a:pt x="4845" y="128"/>
                  </a:lnTo>
                  <a:lnTo>
                    <a:pt x="4842" y="125"/>
                  </a:lnTo>
                  <a:lnTo>
                    <a:pt x="4839" y="125"/>
                  </a:lnTo>
                  <a:lnTo>
                    <a:pt x="4835" y="125"/>
                  </a:lnTo>
                  <a:lnTo>
                    <a:pt x="4835" y="125"/>
                  </a:lnTo>
                  <a:lnTo>
                    <a:pt x="4835" y="125"/>
                  </a:lnTo>
                  <a:lnTo>
                    <a:pt x="4832" y="125"/>
                  </a:lnTo>
                  <a:lnTo>
                    <a:pt x="4832" y="125"/>
                  </a:lnTo>
                  <a:lnTo>
                    <a:pt x="4832" y="128"/>
                  </a:lnTo>
                  <a:lnTo>
                    <a:pt x="4832" y="128"/>
                  </a:lnTo>
                  <a:close/>
                  <a:moveTo>
                    <a:pt x="4168" y="164"/>
                  </a:moveTo>
                  <a:lnTo>
                    <a:pt x="4165" y="164"/>
                  </a:lnTo>
                  <a:lnTo>
                    <a:pt x="4159" y="164"/>
                  </a:lnTo>
                  <a:lnTo>
                    <a:pt x="4156" y="164"/>
                  </a:lnTo>
                  <a:lnTo>
                    <a:pt x="4156" y="167"/>
                  </a:lnTo>
                  <a:lnTo>
                    <a:pt x="4165" y="167"/>
                  </a:lnTo>
                  <a:lnTo>
                    <a:pt x="4168" y="164"/>
                  </a:lnTo>
                  <a:close/>
                  <a:moveTo>
                    <a:pt x="4259" y="577"/>
                  </a:moveTo>
                  <a:lnTo>
                    <a:pt x="4265" y="571"/>
                  </a:lnTo>
                  <a:lnTo>
                    <a:pt x="4265" y="571"/>
                  </a:lnTo>
                  <a:lnTo>
                    <a:pt x="4265" y="568"/>
                  </a:lnTo>
                  <a:lnTo>
                    <a:pt x="4268" y="568"/>
                  </a:lnTo>
                  <a:lnTo>
                    <a:pt x="4265" y="565"/>
                  </a:lnTo>
                  <a:lnTo>
                    <a:pt x="4265" y="568"/>
                  </a:lnTo>
                  <a:lnTo>
                    <a:pt x="4262" y="568"/>
                  </a:lnTo>
                  <a:lnTo>
                    <a:pt x="4256" y="571"/>
                  </a:lnTo>
                  <a:lnTo>
                    <a:pt x="4256" y="571"/>
                  </a:lnTo>
                  <a:lnTo>
                    <a:pt x="4250" y="571"/>
                  </a:lnTo>
                  <a:lnTo>
                    <a:pt x="4247" y="571"/>
                  </a:lnTo>
                  <a:lnTo>
                    <a:pt x="4244" y="574"/>
                  </a:lnTo>
                  <a:lnTo>
                    <a:pt x="4241" y="574"/>
                  </a:lnTo>
                  <a:lnTo>
                    <a:pt x="4241" y="574"/>
                  </a:lnTo>
                  <a:lnTo>
                    <a:pt x="4238" y="574"/>
                  </a:lnTo>
                  <a:lnTo>
                    <a:pt x="4238" y="574"/>
                  </a:lnTo>
                  <a:lnTo>
                    <a:pt x="4241" y="577"/>
                  </a:lnTo>
                  <a:lnTo>
                    <a:pt x="4244" y="580"/>
                  </a:lnTo>
                  <a:lnTo>
                    <a:pt x="4247" y="580"/>
                  </a:lnTo>
                  <a:lnTo>
                    <a:pt x="4250" y="580"/>
                  </a:lnTo>
                  <a:lnTo>
                    <a:pt x="4250" y="577"/>
                  </a:lnTo>
                  <a:lnTo>
                    <a:pt x="4250" y="577"/>
                  </a:lnTo>
                  <a:lnTo>
                    <a:pt x="4253" y="577"/>
                  </a:lnTo>
                  <a:lnTo>
                    <a:pt x="4256" y="577"/>
                  </a:lnTo>
                  <a:lnTo>
                    <a:pt x="4256" y="577"/>
                  </a:lnTo>
                  <a:lnTo>
                    <a:pt x="4259" y="577"/>
                  </a:lnTo>
                  <a:close/>
                  <a:moveTo>
                    <a:pt x="4271" y="580"/>
                  </a:moveTo>
                  <a:lnTo>
                    <a:pt x="4271" y="580"/>
                  </a:lnTo>
                  <a:lnTo>
                    <a:pt x="4271" y="577"/>
                  </a:lnTo>
                  <a:lnTo>
                    <a:pt x="4271" y="577"/>
                  </a:lnTo>
                  <a:lnTo>
                    <a:pt x="4268" y="574"/>
                  </a:lnTo>
                  <a:lnTo>
                    <a:pt x="4262" y="580"/>
                  </a:lnTo>
                  <a:lnTo>
                    <a:pt x="4262" y="580"/>
                  </a:lnTo>
                  <a:lnTo>
                    <a:pt x="4259" y="580"/>
                  </a:lnTo>
                  <a:lnTo>
                    <a:pt x="4256" y="580"/>
                  </a:lnTo>
                  <a:lnTo>
                    <a:pt x="4256" y="583"/>
                  </a:lnTo>
                  <a:lnTo>
                    <a:pt x="4256" y="583"/>
                  </a:lnTo>
                  <a:lnTo>
                    <a:pt x="4259" y="587"/>
                  </a:lnTo>
                  <a:lnTo>
                    <a:pt x="4259" y="583"/>
                  </a:lnTo>
                  <a:lnTo>
                    <a:pt x="4259" y="583"/>
                  </a:lnTo>
                  <a:lnTo>
                    <a:pt x="4259" y="587"/>
                  </a:lnTo>
                  <a:lnTo>
                    <a:pt x="4262" y="587"/>
                  </a:lnTo>
                  <a:lnTo>
                    <a:pt x="4262" y="587"/>
                  </a:lnTo>
                  <a:lnTo>
                    <a:pt x="4265" y="587"/>
                  </a:lnTo>
                  <a:lnTo>
                    <a:pt x="4265" y="587"/>
                  </a:lnTo>
                  <a:lnTo>
                    <a:pt x="4268" y="583"/>
                  </a:lnTo>
                  <a:lnTo>
                    <a:pt x="4271" y="580"/>
                  </a:lnTo>
                  <a:close/>
                  <a:moveTo>
                    <a:pt x="4208" y="590"/>
                  </a:moveTo>
                  <a:lnTo>
                    <a:pt x="4205" y="590"/>
                  </a:lnTo>
                  <a:lnTo>
                    <a:pt x="4205" y="593"/>
                  </a:lnTo>
                  <a:lnTo>
                    <a:pt x="4205" y="593"/>
                  </a:lnTo>
                  <a:lnTo>
                    <a:pt x="4205" y="596"/>
                  </a:lnTo>
                  <a:lnTo>
                    <a:pt x="4208" y="596"/>
                  </a:lnTo>
                  <a:lnTo>
                    <a:pt x="4208" y="596"/>
                  </a:lnTo>
                  <a:lnTo>
                    <a:pt x="4208" y="596"/>
                  </a:lnTo>
                  <a:lnTo>
                    <a:pt x="4211" y="596"/>
                  </a:lnTo>
                  <a:lnTo>
                    <a:pt x="4211" y="596"/>
                  </a:lnTo>
                  <a:lnTo>
                    <a:pt x="4211" y="590"/>
                  </a:lnTo>
                  <a:lnTo>
                    <a:pt x="4211" y="590"/>
                  </a:lnTo>
                  <a:lnTo>
                    <a:pt x="4208" y="590"/>
                  </a:lnTo>
                  <a:close/>
                  <a:moveTo>
                    <a:pt x="4274" y="571"/>
                  </a:moveTo>
                  <a:lnTo>
                    <a:pt x="4274" y="571"/>
                  </a:lnTo>
                  <a:lnTo>
                    <a:pt x="4274" y="571"/>
                  </a:lnTo>
                  <a:lnTo>
                    <a:pt x="4271" y="571"/>
                  </a:lnTo>
                  <a:lnTo>
                    <a:pt x="4271" y="574"/>
                  </a:lnTo>
                  <a:lnTo>
                    <a:pt x="4271" y="574"/>
                  </a:lnTo>
                  <a:lnTo>
                    <a:pt x="4274" y="577"/>
                  </a:lnTo>
                  <a:lnTo>
                    <a:pt x="4274" y="577"/>
                  </a:lnTo>
                  <a:lnTo>
                    <a:pt x="4280" y="577"/>
                  </a:lnTo>
                  <a:lnTo>
                    <a:pt x="4280" y="574"/>
                  </a:lnTo>
                  <a:lnTo>
                    <a:pt x="4277" y="571"/>
                  </a:lnTo>
                  <a:lnTo>
                    <a:pt x="4274" y="571"/>
                  </a:lnTo>
                  <a:close/>
                  <a:moveTo>
                    <a:pt x="4329" y="234"/>
                  </a:moveTo>
                  <a:lnTo>
                    <a:pt x="4329" y="237"/>
                  </a:lnTo>
                  <a:lnTo>
                    <a:pt x="4329" y="240"/>
                  </a:lnTo>
                  <a:lnTo>
                    <a:pt x="4335" y="243"/>
                  </a:lnTo>
                  <a:lnTo>
                    <a:pt x="4338" y="243"/>
                  </a:lnTo>
                  <a:lnTo>
                    <a:pt x="4341" y="240"/>
                  </a:lnTo>
                  <a:lnTo>
                    <a:pt x="4338" y="240"/>
                  </a:lnTo>
                  <a:lnTo>
                    <a:pt x="4332" y="234"/>
                  </a:lnTo>
                  <a:lnTo>
                    <a:pt x="4329" y="234"/>
                  </a:lnTo>
                  <a:close/>
                  <a:moveTo>
                    <a:pt x="4159" y="176"/>
                  </a:moveTo>
                  <a:lnTo>
                    <a:pt x="4171" y="179"/>
                  </a:lnTo>
                  <a:lnTo>
                    <a:pt x="4168" y="179"/>
                  </a:lnTo>
                  <a:lnTo>
                    <a:pt x="4165" y="182"/>
                  </a:lnTo>
                  <a:lnTo>
                    <a:pt x="4159" y="182"/>
                  </a:lnTo>
                  <a:lnTo>
                    <a:pt x="4159" y="185"/>
                  </a:lnTo>
                  <a:lnTo>
                    <a:pt x="4159" y="185"/>
                  </a:lnTo>
                  <a:lnTo>
                    <a:pt x="4162" y="189"/>
                  </a:lnTo>
                  <a:lnTo>
                    <a:pt x="4168" y="192"/>
                  </a:lnTo>
                  <a:lnTo>
                    <a:pt x="4174" y="192"/>
                  </a:lnTo>
                  <a:lnTo>
                    <a:pt x="4183" y="192"/>
                  </a:lnTo>
                  <a:lnTo>
                    <a:pt x="4186" y="192"/>
                  </a:lnTo>
                  <a:lnTo>
                    <a:pt x="4192" y="192"/>
                  </a:lnTo>
                  <a:lnTo>
                    <a:pt x="4198" y="192"/>
                  </a:lnTo>
                  <a:lnTo>
                    <a:pt x="4205" y="192"/>
                  </a:lnTo>
                  <a:lnTo>
                    <a:pt x="4211" y="192"/>
                  </a:lnTo>
                  <a:lnTo>
                    <a:pt x="4211" y="195"/>
                  </a:lnTo>
                  <a:lnTo>
                    <a:pt x="4208" y="195"/>
                  </a:lnTo>
                  <a:lnTo>
                    <a:pt x="4205" y="198"/>
                  </a:lnTo>
                  <a:lnTo>
                    <a:pt x="4198" y="198"/>
                  </a:lnTo>
                  <a:lnTo>
                    <a:pt x="4195" y="198"/>
                  </a:lnTo>
                  <a:lnTo>
                    <a:pt x="4192" y="198"/>
                  </a:lnTo>
                  <a:lnTo>
                    <a:pt x="4189" y="198"/>
                  </a:lnTo>
                  <a:lnTo>
                    <a:pt x="4189" y="198"/>
                  </a:lnTo>
                  <a:lnTo>
                    <a:pt x="4192" y="201"/>
                  </a:lnTo>
                  <a:lnTo>
                    <a:pt x="4198" y="204"/>
                  </a:lnTo>
                  <a:lnTo>
                    <a:pt x="4205" y="204"/>
                  </a:lnTo>
                  <a:lnTo>
                    <a:pt x="4211" y="207"/>
                  </a:lnTo>
                  <a:lnTo>
                    <a:pt x="4211" y="207"/>
                  </a:lnTo>
                  <a:lnTo>
                    <a:pt x="4214" y="207"/>
                  </a:lnTo>
                  <a:lnTo>
                    <a:pt x="4235" y="210"/>
                  </a:lnTo>
                  <a:lnTo>
                    <a:pt x="4256" y="207"/>
                  </a:lnTo>
                  <a:lnTo>
                    <a:pt x="4250" y="213"/>
                  </a:lnTo>
                  <a:lnTo>
                    <a:pt x="4253" y="216"/>
                  </a:lnTo>
                  <a:lnTo>
                    <a:pt x="4256" y="216"/>
                  </a:lnTo>
                  <a:lnTo>
                    <a:pt x="4274" y="216"/>
                  </a:lnTo>
                  <a:lnTo>
                    <a:pt x="4277" y="219"/>
                  </a:lnTo>
                  <a:lnTo>
                    <a:pt x="4280" y="216"/>
                  </a:lnTo>
                  <a:lnTo>
                    <a:pt x="4283" y="216"/>
                  </a:lnTo>
                  <a:lnTo>
                    <a:pt x="4286" y="213"/>
                  </a:lnTo>
                  <a:lnTo>
                    <a:pt x="4296" y="210"/>
                  </a:lnTo>
                  <a:lnTo>
                    <a:pt x="4296" y="210"/>
                  </a:lnTo>
                  <a:lnTo>
                    <a:pt x="4302" y="210"/>
                  </a:lnTo>
                  <a:lnTo>
                    <a:pt x="4305" y="210"/>
                  </a:lnTo>
                  <a:lnTo>
                    <a:pt x="4314" y="207"/>
                  </a:lnTo>
                  <a:lnTo>
                    <a:pt x="4314" y="207"/>
                  </a:lnTo>
                  <a:lnTo>
                    <a:pt x="4320" y="201"/>
                  </a:lnTo>
                  <a:lnTo>
                    <a:pt x="4320" y="198"/>
                  </a:lnTo>
                  <a:lnTo>
                    <a:pt x="4326" y="195"/>
                  </a:lnTo>
                  <a:lnTo>
                    <a:pt x="4344" y="185"/>
                  </a:lnTo>
                  <a:lnTo>
                    <a:pt x="4347" y="185"/>
                  </a:lnTo>
                  <a:lnTo>
                    <a:pt x="4344" y="176"/>
                  </a:lnTo>
                  <a:lnTo>
                    <a:pt x="4341" y="173"/>
                  </a:lnTo>
                  <a:lnTo>
                    <a:pt x="4338" y="173"/>
                  </a:lnTo>
                  <a:lnTo>
                    <a:pt x="4329" y="170"/>
                  </a:lnTo>
                  <a:lnTo>
                    <a:pt x="4317" y="170"/>
                  </a:lnTo>
                  <a:lnTo>
                    <a:pt x="4317" y="170"/>
                  </a:lnTo>
                  <a:lnTo>
                    <a:pt x="4314" y="170"/>
                  </a:lnTo>
                  <a:lnTo>
                    <a:pt x="4311" y="167"/>
                  </a:lnTo>
                  <a:lnTo>
                    <a:pt x="4299" y="167"/>
                  </a:lnTo>
                  <a:lnTo>
                    <a:pt x="4296" y="164"/>
                  </a:lnTo>
                  <a:lnTo>
                    <a:pt x="4296" y="164"/>
                  </a:lnTo>
                  <a:lnTo>
                    <a:pt x="4292" y="167"/>
                  </a:lnTo>
                  <a:lnTo>
                    <a:pt x="4289" y="167"/>
                  </a:lnTo>
                  <a:lnTo>
                    <a:pt x="4286" y="164"/>
                  </a:lnTo>
                  <a:lnTo>
                    <a:pt x="4286" y="161"/>
                  </a:lnTo>
                  <a:lnTo>
                    <a:pt x="4283" y="164"/>
                  </a:lnTo>
                  <a:lnTo>
                    <a:pt x="4283" y="164"/>
                  </a:lnTo>
                  <a:lnTo>
                    <a:pt x="4280" y="167"/>
                  </a:lnTo>
                  <a:lnTo>
                    <a:pt x="4277" y="164"/>
                  </a:lnTo>
                  <a:lnTo>
                    <a:pt x="4274" y="167"/>
                  </a:lnTo>
                  <a:lnTo>
                    <a:pt x="4271" y="170"/>
                  </a:lnTo>
                  <a:lnTo>
                    <a:pt x="4265" y="170"/>
                  </a:lnTo>
                  <a:lnTo>
                    <a:pt x="4259" y="170"/>
                  </a:lnTo>
                  <a:lnTo>
                    <a:pt x="4262" y="164"/>
                  </a:lnTo>
                  <a:lnTo>
                    <a:pt x="4262" y="161"/>
                  </a:lnTo>
                  <a:lnTo>
                    <a:pt x="4265" y="158"/>
                  </a:lnTo>
                  <a:lnTo>
                    <a:pt x="4262" y="158"/>
                  </a:lnTo>
                  <a:lnTo>
                    <a:pt x="4259" y="158"/>
                  </a:lnTo>
                  <a:lnTo>
                    <a:pt x="4256" y="158"/>
                  </a:lnTo>
                  <a:lnTo>
                    <a:pt x="4253" y="158"/>
                  </a:lnTo>
                  <a:lnTo>
                    <a:pt x="4250" y="161"/>
                  </a:lnTo>
                  <a:lnTo>
                    <a:pt x="4247" y="161"/>
                  </a:lnTo>
                  <a:lnTo>
                    <a:pt x="4247" y="161"/>
                  </a:lnTo>
                  <a:lnTo>
                    <a:pt x="4247" y="161"/>
                  </a:lnTo>
                  <a:lnTo>
                    <a:pt x="4247" y="164"/>
                  </a:lnTo>
                  <a:lnTo>
                    <a:pt x="4247" y="170"/>
                  </a:lnTo>
                  <a:lnTo>
                    <a:pt x="4244" y="176"/>
                  </a:lnTo>
                  <a:lnTo>
                    <a:pt x="4244" y="176"/>
                  </a:lnTo>
                  <a:lnTo>
                    <a:pt x="4241" y="176"/>
                  </a:lnTo>
                  <a:lnTo>
                    <a:pt x="4235" y="173"/>
                  </a:lnTo>
                  <a:lnTo>
                    <a:pt x="4232" y="173"/>
                  </a:lnTo>
                  <a:lnTo>
                    <a:pt x="4232" y="173"/>
                  </a:lnTo>
                  <a:lnTo>
                    <a:pt x="4229" y="170"/>
                  </a:lnTo>
                  <a:lnTo>
                    <a:pt x="4229" y="167"/>
                  </a:lnTo>
                  <a:lnTo>
                    <a:pt x="4217" y="167"/>
                  </a:lnTo>
                  <a:lnTo>
                    <a:pt x="4214" y="167"/>
                  </a:lnTo>
                  <a:lnTo>
                    <a:pt x="4211" y="164"/>
                  </a:lnTo>
                  <a:lnTo>
                    <a:pt x="4205" y="161"/>
                  </a:lnTo>
                  <a:lnTo>
                    <a:pt x="4201" y="161"/>
                  </a:lnTo>
                  <a:lnTo>
                    <a:pt x="4198" y="158"/>
                  </a:lnTo>
                  <a:lnTo>
                    <a:pt x="4192" y="158"/>
                  </a:lnTo>
                  <a:lnTo>
                    <a:pt x="4189" y="158"/>
                  </a:lnTo>
                  <a:lnTo>
                    <a:pt x="4186" y="158"/>
                  </a:lnTo>
                  <a:lnTo>
                    <a:pt x="4189" y="161"/>
                  </a:lnTo>
                  <a:lnTo>
                    <a:pt x="4189" y="164"/>
                  </a:lnTo>
                  <a:lnTo>
                    <a:pt x="4192" y="164"/>
                  </a:lnTo>
                  <a:lnTo>
                    <a:pt x="4189" y="167"/>
                  </a:lnTo>
                  <a:lnTo>
                    <a:pt x="4189" y="170"/>
                  </a:lnTo>
                  <a:lnTo>
                    <a:pt x="4186" y="167"/>
                  </a:lnTo>
                  <a:lnTo>
                    <a:pt x="4180" y="164"/>
                  </a:lnTo>
                  <a:lnTo>
                    <a:pt x="4180" y="164"/>
                  </a:lnTo>
                  <a:lnTo>
                    <a:pt x="4177" y="164"/>
                  </a:lnTo>
                  <a:lnTo>
                    <a:pt x="4177" y="164"/>
                  </a:lnTo>
                  <a:lnTo>
                    <a:pt x="4177" y="167"/>
                  </a:lnTo>
                  <a:lnTo>
                    <a:pt x="4180" y="170"/>
                  </a:lnTo>
                  <a:lnTo>
                    <a:pt x="4186" y="173"/>
                  </a:lnTo>
                  <a:lnTo>
                    <a:pt x="4180" y="173"/>
                  </a:lnTo>
                  <a:lnTo>
                    <a:pt x="4177" y="173"/>
                  </a:lnTo>
                  <a:lnTo>
                    <a:pt x="4174" y="170"/>
                  </a:lnTo>
                  <a:lnTo>
                    <a:pt x="4168" y="170"/>
                  </a:lnTo>
                  <a:lnTo>
                    <a:pt x="4156" y="170"/>
                  </a:lnTo>
                  <a:lnTo>
                    <a:pt x="4150" y="173"/>
                  </a:lnTo>
                  <a:lnTo>
                    <a:pt x="4156" y="176"/>
                  </a:lnTo>
                  <a:lnTo>
                    <a:pt x="4159" y="176"/>
                  </a:lnTo>
                  <a:close/>
                  <a:moveTo>
                    <a:pt x="4299" y="283"/>
                  </a:moveTo>
                  <a:lnTo>
                    <a:pt x="4289" y="280"/>
                  </a:lnTo>
                  <a:lnTo>
                    <a:pt x="4283" y="277"/>
                  </a:lnTo>
                  <a:lnTo>
                    <a:pt x="4277" y="280"/>
                  </a:lnTo>
                  <a:lnTo>
                    <a:pt x="4271" y="277"/>
                  </a:lnTo>
                  <a:lnTo>
                    <a:pt x="4265" y="274"/>
                  </a:lnTo>
                  <a:lnTo>
                    <a:pt x="4259" y="274"/>
                  </a:lnTo>
                  <a:lnTo>
                    <a:pt x="4262" y="268"/>
                  </a:lnTo>
                  <a:lnTo>
                    <a:pt x="4265" y="268"/>
                  </a:lnTo>
                  <a:lnTo>
                    <a:pt x="4268" y="264"/>
                  </a:lnTo>
                  <a:lnTo>
                    <a:pt x="4265" y="264"/>
                  </a:lnTo>
                  <a:lnTo>
                    <a:pt x="4259" y="261"/>
                  </a:lnTo>
                  <a:lnTo>
                    <a:pt x="4256" y="261"/>
                  </a:lnTo>
                  <a:lnTo>
                    <a:pt x="4253" y="261"/>
                  </a:lnTo>
                  <a:lnTo>
                    <a:pt x="4247" y="261"/>
                  </a:lnTo>
                  <a:lnTo>
                    <a:pt x="4244" y="261"/>
                  </a:lnTo>
                  <a:lnTo>
                    <a:pt x="4241" y="252"/>
                  </a:lnTo>
                  <a:lnTo>
                    <a:pt x="4238" y="246"/>
                  </a:lnTo>
                  <a:lnTo>
                    <a:pt x="4232" y="246"/>
                  </a:lnTo>
                  <a:lnTo>
                    <a:pt x="4229" y="246"/>
                  </a:lnTo>
                  <a:lnTo>
                    <a:pt x="4226" y="246"/>
                  </a:lnTo>
                  <a:lnTo>
                    <a:pt x="4217" y="246"/>
                  </a:lnTo>
                  <a:lnTo>
                    <a:pt x="4201" y="249"/>
                  </a:lnTo>
                  <a:lnTo>
                    <a:pt x="4198" y="249"/>
                  </a:lnTo>
                  <a:lnTo>
                    <a:pt x="4201" y="252"/>
                  </a:lnTo>
                  <a:lnTo>
                    <a:pt x="4208" y="252"/>
                  </a:lnTo>
                  <a:lnTo>
                    <a:pt x="4205" y="258"/>
                  </a:lnTo>
                  <a:lnTo>
                    <a:pt x="4211" y="261"/>
                  </a:lnTo>
                  <a:lnTo>
                    <a:pt x="4214" y="264"/>
                  </a:lnTo>
                  <a:lnTo>
                    <a:pt x="4217" y="271"/>
                  </a:lnTo>
                  <a:lnTo>
                    <a:pt x="4220" y="271"/>
                  </a:lnTo>
                  <a:lnTo>
                    <a:pt x="4229" y="277"/>
                  </a:lnTo>
                  <a:lnTo>
                    <a:pt x="4229" y="277"/>
                  </a:lnTo>
                  <a:lnTo>
                    <a:pt x="4226" y="280"/>
                  </a:lnTo>
                  <a:lnTo>
                    <a:pt x="4223" y="283"/>
                  </a:lnTo>
                  <a:lnTo>
                    <a:pt x="4220" y="286"/>
                  </a:lnTo>
                  <a:lnTo>
                    <a:pt x="4220" y="289"/>
                  </a:lnTo>
                  <a:lnTo>
                    <a:pt x="4214" y="292"/>
                  </a:lnTo>
                  <a:lnTo>
                    <a:pt x="4214" y="295"/>
                  </a:lnTo>
                  <a:lnTo>
                    <a:pt x="4217" y="298"/>
                  </a:lnTo>
                  <a:lnTo>
                    <a:pt x="4235" y="295"/>
                  </a:lnTo>
                  <a:lnTo>
                    <a:pt x="4238" y="295"/>
                  </a:lnTo>
                  <a:lnTo>
                    <a:pt x="4241" y="292"/>
                  </a:lnTo>
                  <a:lnTo>
                    <a:pt x="4244" y="292"/>
                  </a:lnTo>
                  <a:lnTo>
                    <a:pt x="4247" y="292"/>
                  </a:lnTo>
                  <a:lnTo>
                    <a:pt x="4250" y="292"/>
                  </a:lnTo>
                  <a:lnTo>
                    <a:pt x="4250" y="292"/>
                  </a:lnTo>
                  <a:lnTo>
                    <a:pt x="4253" y="292"/>
                  </a:lnTo>
                  <a:lnTo>
                    <a:pt x="4250" y="295"/>
                  </a:lnTo>
                  <a:lnTo>
                    <a:pt x="4247" y="298"/>
                  </a:lnTo>
                  <a:lnTo>
                    <a:pt x="4247" y="301"/>
                  </a:lnTo>
                  <a:lnTo>
                    <a:pt x="4247" y="301"/>
                  </a:lnTo>
                  <a:lnTo>
                    <a:pt x="4247" y="304"/>
                  </a:lnTo>
                  <a:lnTo>
                    <a:pt x="4247" y="304"/>
                  </a:lnTo>
                  <a:lnTo>
                    <a:pt x="4253" y="304"/>
                  </a:lnTo>
                  <a:lnTo>
                    <a:pt x="4256" y="304"/>
                  </a:lnTo>
                  <a:lnTo>
                    <a:pt x="4259" y="301"/>
                  </a:lnTo>
                  <a:lnTo>
                    <a:pt x="4259" y="301"/>
                  </a:lnTo>
                  <a:lnTo>
                    <a:pt x="4265" y="301"/>
                  </a:lnTo>
                  <a:lnTo>
                    <a:pt x="4268" y="298"/>
                  </a:lnTo>
                  <a:lnTo>
                    <a:pt x="4274" y="295"/>
                  </a:lnTo>
                  <a:lnTo>
                    <a:pt x="4274" y="295"/>
                  </a:lnTo>
                  <a:lnTo>
                    <a:pt x="4277" y="292"/>
                  </a:lnTo>
                  <a:lnTo>
                    <a:pt x="4280" y="289"/>
                  </a:lnTo>
                  <a:lnTo>
                    <a:pt x="4280" y="289"/>
                  </a:lnTo>
                  <a:lnTo>
                    <a:pt x="4299" y="283"/>
                  </a:lnTo>
                  <a:close/>
                  <a:moveTo>
                    <a:pt x="4317" y="556"/>
                  </a:moveTo>
                  <a:lnTo>
                    <a:pt x="4311" y="556"/>
                  </a:lnTo>
                  <a:lnTo>
                    <a:pt x="4308" y="556"/>
                  </a:lnTo>
                  <a:lnTo>
                    <a:pt x="4308" y="559"/>
                  </a:lnTo>
                  <a:lnTo>
                    <a:pt x="4308" y="559"/>
                  </a:lnTo>
                  <a:lnTo>
                    <a:pt x="4311" y="559"/>
                  </a:lnTo>
                  <a:lnTo>
                    <a:pt x="4311" y="562"/>
                  </a:lnTo>
                  <a:lnTo>
                    <a:pt x="4317" y="562"/>
                  </a:lnTo>
                  <a:lnTo>
                    <a:pt x="4317" y="562"/>
                  </a:lnTo>
                  <a:lnTo>
                    <a:pt x="4320" y="562"/>
                  </a:lnTo>
                  <a:lnTo>
                    <a:pt x="4323" y="562"/>
                  </a:lnTo>
                  <a:lnTo>
                    <a:pt x="4323" y="559"/>
                  </a:lnTo>
                  <a:lnTo>
                    <a:pt x="4323" y="559"/>
                  </a:lnTo>
                  <a:lnTo>
                    <a:pt x="4320" y="556"/>
                  </a:lnTo>
                  <a:lnTo>
                    <a:pt x="4317" y="556"/>
                  </a:lnTo>
                  <a:close/>
                  <a:moveTo>
                    <a:pt x="4917" y="158"/>
                  </a:moveTo>
                  <a:lnTo>
                    <a:pt x="4917" y="155"/>
                  </a:lnTo>
                  <a:lnTo>
                    <a:pt x="4917" y="155"/>
                  </a:lnTo>
                  <a:lnTo>
                    <a:pt x="4911" y="152"/>
                  </a:lnTo>
                  <a:lnTo>
                    <a:pt x="4911" y="152"/>
                  </a:lnTo>
                  <a:lnTo>
                    <a:pt x="4905" y="152"/>
                  </a:lnTo>
                  <a:lnTo>
                    <a:pt x="4905" y="152"/>
                  </a:lnTo>
                  <a:lnTo>
                    <a:pt x="4905" y="155"/>
                  </a:lnTo>
                  <a:lnTo>
                    <a:pt x="4905" y="155"/>
                  </a:lnTo>
                  <a:lnTo>
                    <a:pt x="4905" y="155"/>
                  </a:lnTo>
                  <a:lnTo>
                    <a:pt x="4905" y="158"/>
                  </a:lnTo>
                  <a:lnTo>
                    <a:pt x="4914" y="161"/>
                  </a:lnTo>
                  <a:lnTo>
                    <a:pt x="4917" y="158"/>
                  </a:lnTo>
                  <a:close/>
                  <a:moveTo>
                    <a:pt x="4945" y="173"/>
                  </a:moveTo>
                  <a:lnTo>
                    <a:pt x="4945" y="176"/>
                  </a:lnTo>
                  <a:lnTo>
                    <a:pt x="4954" y="176"/>
                  </a:lnTo>
                  <a:lnTo>
                    <a:pt x="4972" y="176"/>
                  </a:lnTo>
                  <a:lnTo>
                    <a:pt x="4972" y="176"/>
                  </a:lnTo>
                  <a:lnTo>
                    <a:pt x="4972" y="173"/>
                  </a:lnTo>
                  <a:lnTo>
                    <a:pt x="4972" y="170"/>
                  </a:lnTo>
                  <a:lnTo>
                    <a:pt x="4972" y="164"/>
                  </a:lnTo>
                  <a:lnTo>
                    <a:pt x="4972" y="164"/>
                  </a:lnTo>
                  <a:lnTo>
                    <a:pt x="4969" y="161"/>
                  </a:lnTo>
                  <a:lnTo>
                    <a:pt x="4966" y="161"/>
                  </a:lnTo>
                  <a:lnTo>
                    <a:pt x="4963" y="164"/>
                  </a:lnTo>
                  <a:lnTo>
                    <a:pt x="4951" y="164"/>
                  </a:lnTo>
                  <a:lnTo>
                    <a:pt x="4951" y="164"/>
                  </a:lnTo>
                  <a:lnTo>
                    <a:pt x="4951" y="170"/>
                  </a:lnTo>
                  <a:lnTo>
                    <a:pt x="4948" y="173"/>
                  </a:lnTo>
                  <a:lnTo>
                    <a:pt x="4945" y="173"/>
                  </a:lnTo>
                  <a:close/>
                  <a:moveTo>
                    <a:pt x="4996" y="128"/>
                  </a:moveTo>
                  <a:lnTo>
                    <a:pt x="4993" y="125"/>
                  </a:lnTo>
                  <a:lnTo>
                    <a:pt x="4993" y="125"/>
                  </a:lnTo>
                  <a:lnTo>
                    <a:pt x="4984" y="131"/>
                  </a:lnTo>
                  <a:lnTo>
                    <a:pt x="4978" y="131"/>
                  </a:lnTo>
                  <a:lnTo>
                    <a:pt x="4975" y="131"/>
                  </a:lnTo>
                  <a:lnTo>
                    <a:pt x="4978" y="137"/>
                  </a:lnTo>
                  <a:lnTo>
                    <a:pt x="4987" y="137"/>
                  </a:lnTo>
                  <a:lnTo>
                    <a:pt x="4990" y="143"/>
                  </a:lnTo>
                  <a:lnTo>
                    <a:pt x="4999" y="143"/>
                  </a:lnTo>
                  <a:lnTo>
                    <a:pt x="5005" y="143"/>
                  </a:lnTo>
                  <a:lnTo>
                    <a:pt x="5011" y="143"/>
                  </a:lnTo>
                  <a:lnTo>
                    <a:pt x="5011" y="140"/>
                  </a:lnTo>
                  <a:lnTo>
                    <a:pt x="5011" y="137"/>
                  </a:lnTo>
                  <a:lnTo>
                    <a:pt x="5008" y="134"/>
                  </a:lnTo>
                  <a:lnTo>
                    <a:pt x="5008" y="131"/>
                  </a:lnTo>
                  <a:lnTo>
                    <a:pt x="5005" y="131"/>
                  </a:lnTo>
                  <a:lnTo>
                    <a:pt x="5002" y="128"/>
                  </a:lnTo>
                  <a:lnTo>
                    <a:pt x="4996" y="128"/>
                  </a:lnTo>
                  <a:close/>
                  <a:moveTo>
                    <a:pt x="5014" y="119"/>
                  </a:moveTo>
                  <a:lnTo>
                    <a:pt x="5021" y="116"/>
                  </a:lnTo>
                  <a:lnTo>
                    <a:pt x="5021" y="116"/>
                  </a:lnTo>
                  <a:lnTo>
                    <a:pt x="5017" y="113"/>
                  </a:lnTo>
                  <a:lnTo>
                    <a:pt x="5014" y="113"/>
                  </a:lnTo>
                  <a:lnTo>
                    <a:pt x="5011" y="113"/>
                  </a:lnTo>
                  <a:lnTo>
                    <a:pt x="5005" y="113"/>
                  </a:lnTo>
                  <a:lnTo>
                    <a:pt x="5005" y="116"/>
                  </a:lnTo>
                  <a:lnTo>
                    <a:pt x="5008" y="116"/>
                  </a:lnTo>
                  <a:lnTo>
                    <a:pt x="5014" y="119"/>
                  </a:lnTo>
                  <a:close/>
                  <a:moveTo>
                    <a:pt x="4933" y="170"/>
                  </a:moveTo>
                  <a:lnTo>
                    <a:pt x="4939" y="167"/>
                  </a:lnTo>
                  <a:lnTo>
                    <a:pt x="4939" y="164"/>
                  </a:lnTo>
                  <a:lnTo>
                    <a:pt x="4936" y="164"/>
                  </a:lnTo>
                  <a:lnTo>
                    <a:pt x="4933" y="164"/>
                  </a:lnTo>
                  <a:lnTo>
                    <a:pt x="4930" y="164"/>
                  </a:lnTo>
                  <a:lnTo>
                    <a:pt x="4930" y="167"/>
                  </a:lnTo>
                  <a:lnTo>
                    <a:pt x="4930" y="170"/>
                  </a:lnTo>
                  <a:lnTo>
                    <a:pt x="4933" y="170"/>
                  </a:lnTo>
                  <a:close/>
                  <a:moveTo>
                    <a:pt x="4972" y="155"/>
                  </a:moveTo>
                  <a:lnTo>
                    <a:pt x="4972" y="158"/>
                  </a:lnTo>
                  <a:lnTo>
                    <a:pt x="4972" y="158"/>
                  </a:lnTo>
                  <a:lnTo>
                    <a:pt x="4975" y="161"/>
                  </a:lnTo>
                  <a:lnTo>
                    <a:pt x="4975" y="161"/>
                  </a:lnTo>
                  <a:lnTo>
                    <a:pt x="4975" y="164"/>
                  </a:lnTo>
                  <a:lnTo>
                    <a:pt x="4978" y="170"/>
                  </a:lnTo>
                  <a:lnTo>
                    <a:pt x="4978" y="173"/>
                  </a:lnTo>
                  <a:lnTo>
                    <a:pt x="4978" y="173"/>
                  </a:lnTo>
                  <a:lnTo>
                    <a:pt x="4987" y="176"/>
                  </a:lnTo>
                  <a:lnTo>
                    <a:pt x="4990" y="173"/>
                  </a:lnTo>
                  <a:lnTo>
                    <a:pt x="4996" y="170"/>
                  </a:lnTo>
                  <a:lnTo>
                    <a:pt x="4996" y="170"/>
                  </a:lnTo>
                  <a:lnTo>
                    <a:pt x="4999" y="167"/>
                  </a:lnTo>
                  <a:lnTo>
                    <a:pt x="4999" y="164"/>
                  </a:lnTo>
                  <a:lnTo>
                    <a:pt x="4999" y="164"/>
                  </a:lnTo>
                  <a:lnTo>
                    <a:pt x="5017" y="164"/>
                  </a:lnTo>
                  <a:lnTo>
                    <a:pt x="5014" y="161"/>
                  </a:lnTo>
                  <a:lnTo>
                    <a:pt x="5011" y="161"/>
                  </a:lnTo>
                  <a:lnTo>
                    <a:pt x="5002" y="158"/>
                  </a:lnTo>
                  <a:lnTo>
                    <a:pt x="4981" y="158"/>
                  </a:lnTo>
                  <a:lnTo>
                    <a:pt x="4972" y="155"/>
                  </a:lnTo>
                  <a:close/>
                  <a:moveTo>
                    <a:pt x="5027" y="608"/>
                  </a:moveTo>
                  <a:lnTo>
                    <a:pt x="5027" y="608"/>
                  </a:lnTo>
                  <a:lnTo>
                    <a:pt x="5030" y="611"/>
                  </a:lnTo>
                  <a:lnTo>
                    <a:pt x="5033" y="611"/>
                  </a:lnTo>
                  <a:lnTo>
                    <a:pt x="5036" y="608"/>
                  </a:lnTo>
                  <a:lnTo>
                    <a:pt x="5039" y="611"/>
                  </a:lnTo>
                  <a:lnTo>
                    <a:pt x="5042" y="608"/>
                  </a:lnTo>
                  <a:lnTo>
                    <a:pt x="5042" y="608"/>
                  </a:lnTo>
                  <a:lnTo>
                    <a:pt x="5045" y="605"/>
                  </a:lnTo>
                  <a:lnTo>
                    <a:pt x="5045" y="602"/>
                  </a:lnTo>
                  <a:lnTo>
                    <a:pt x="5045" y="602"/>
                  </a:lnTo>
                  <a:lnTo>
                    <a:pt x="5042" y="599"/>
                  </a:lnTo>
                  <a:lnTo>
                    <a:pt x="5039" y="599"/>
                  </a:lnTo>
                  <a:lnTo>
                    <a:pt x="5033" y="596"/>
                  </a:lnTo>
                  <a:lnTo>
                    <a:pt x="5027" y="590"/>
                  </a:lnTo>
                  <a:lnTo>
                    <a:pt x="5024" y="590"/>
                  </a:lnTo>
                  <a:lnTo>
                    <a:pt x="5021" y="587"/>
                  </a:lnTo>
                  <a:lnTo>
                    <a:pt x="5021" y="583"/>
                  </a:lnTo>
                  <a:lnTo>
                    <a:pt x="5014" y="580"/>
                  </a:lnTo>
                  <a:lnTo>
                    <a:pt x="5014" y="580"/>
                  </a:lnTo>
                  <a:lnTo>
                    <a:pt x="5014" y="580"/>
                  </a:lnTo>
                  <a:lnTo>
                    <a:pt x="5008" y="583"/>
                  </a:lnTo>
                  <a:lnTo>
                    <a:pt x="5005" y="583"/>
                  </a:lnTo>
                  <a:lnTo>
                    <a:pt x="5005" y="587"/>
                  </a:lnTo>
                  <a:lnTo>
                    <a:pt x="5002" y="587"/>
                  </a:lnTo>
                  <a:lnTo>
                    <a:pt x="5002" y="590"/>
                  </a:lnTo>
                  <a:lnTo>
                    <a:pt x="5002" y="593"/>
                  </a:lnTo>
                  <a:lnTo>
                    <a:pt x="5005" y="593"/>
                  </a:lnTo>
                  <a:lnTo>
                    <a:pt x="5005" y="596"/>
                  </a:lnTo>
                  <a:lnTo>
                    <a:pt x="5005" y="596"/>
                  </a:lnTo>
                  <a:lnTo>
                    <a:pt x="5011" y="602"/>
                  </a:lnTo>
                  <a:lnTo>
                    <a:pt x="5014" y="602"/>
                  </a:lnTo>
                  <a:lnTo>
                    <a:pt x="5014" y="602"/>
                  </a:lnTo>
                  <a:lnTo>
                    <a:pt x="5014" y="602"/>
                  </a:lnTo>
                  <a:lnTo>
                    <a:pt x="5017" y="602"/>
                  </a:lnTo>
                  <a:lnTo>
                    <a:pt x="5021" y="602"/>
                  </a:lnTo>
                  <a:lnTo>
                    <a:pt x="5024" y="602"/>
                  </a:lnTo>
                  <a:lnTo>
                    <a:pt x="5024" y="605"/>
                  </a:lnTo>
                  <a:lnTo>
                    <a:pt x="5024" y="608"/>
                  </a:lnTo>
                  <a:lnTo>
                    <a:pt x="5027" y="608"/>
                  </a:lnTo>
                  <a:close/>
                  <a:moveTo>
                    <a:pt x="5245" y="480"/>
                  </a:moveTo>
                  <a:lnTo>
                    <a:pt x="5251" y="480"/>
                  </a:lnTo>
                  <a:lnTo>
                    <a:pt x="5251" y="480"/>
                  </a:lnTo>
                  <a:lnTo>
                    <a:pt x="5257" y="480"/>
                  </a:lnTo>
                  <a:lnTo>
                    <a:pt x="5263" y="477"/>
                  </a:lnTo>
                  <a:lnTo>
                    <a:pt x="5272" y="477"/>
                  </a:lnTo>
                  <a:lnTo>
                    <a:pt x="5278" y="477"/>
                  </a:lnTo>
                  <a:lnTo>
                    <a:pt x="5278" y="474"/>
                  </a:lnTo>
                  <a:lnTo>
                    <a:pt x="5278" y="471"/>
                  </a:lnTo>
                  <a:lnTo>
                    <a:pt x="5275" y="468"/>
                  </a:lnTo>
                  <a:lnTo>
                    <a:pt x="5272" y="468"/>
                  </a:lnTo>
                  <a:lnTo>
                    <a:pt x="5269" y="465"/>
                  </a:lnTo>
                  <a:lnTo>
                    <a:pt x="5266" y="465"/>
                  </a:lnTo>
                  <a:lnTo>
                    <a:pt x="5266" y="462"/>
                  </a:lnTo>
                  <a:lnTo>
                    <a:pt x="5263" y="462"/>
                  </a:lnTo>
                  <a:lnTo>
                    <a:pt x="5251" y="465"/>
                  </a:lnTo>
                  <a:lnTo>
                    <a:pt x="5248" y="465"/>
                  </a:lnTo>
                  <a:lnTo>
                    <a:pt x="5245" y="468"/>
                  </a:lnTo>
                  <a:lnTo>
                    <a:pt x="5245" y="474"/>
                  </a:lnTo>
                  <a:lnTo>
                    <a:pt x="5242" y="477"/>
                  </a:lnTo>
                  <a:lnTo>
                    <a:pt x="5242" y="477"/>
                  </a:lnTo>
                  <a:lnTo>
                    <a:pt x="5242" y="480"/>
                  </a:lnTo>
                  <a:lnTo>
                    <a:pt x="5245" y="480"/>
                  </a:lnTo>
                  <a:lnTo>
                    <a:pt x="5245" y="480"/>
                  </a:lnTo>
                  <a:close/>
                  <a:moveTo>
                    <a:pt x="5142" y="337"/>
                  </a:moveTo>
                  <a:lnTo>
                    <a:pt x="5139" y="337"/>
                  </a:lnTo>
                  <a:lnTo>
                    <a:pt x="5139" y="337"/>
                  </a:lnTo>
                  <a:lnTo>
                    <a:pt x="5133" y="340"/>
                  </a:lnTo>
                  <a:lnTo>
                    <a:pt x="5127" y="343"/>
                  </a:lnTo>
                  <a:lnTo>
                    <a:pt x="5108" y="346"/>
                  </a:lnTo>
                  <a:lnTo>
                    <a:pt x="5096" y="350"/>
                  </a:lnTo>
                  <a:lnTo>
                    <a:pt x="5093" y="350"/>
                  </a:lnTo>
                  <a:lnTo>
                    <a:pt x="5084" y="350"/>
                  </a:lnTo>
                  <a:lnTo>
                    <a:pt x="5081" y="350"/>
                  </a:lnTo>
                  <a:lnTo>
                    <a:pt x="5072" y="346"/>
                  </a:lnTo>
                  <a:lnTo>
                    <a:pt x="5066" y="346"/>
                  </a:lnTo>
                  <a:lnTo>
                    <a:pt x="5060" y="346"/>
                  </a:lnTo>
                  <a:lnTo>
                    <a:pt x="5057" y="346"/>
                  </a:lnTo>
                  <a:lnTo>
                    <a:pt x="5057" y="350"/>
                  </a:lnTo>
                  <a:lnTo>
                    <a:pt x="5057" y="353"/>
                  </a:lnTo>
                  <a:lnTo>
                    <a:pt x="5057" y="356"/>
                  </a:lnTo>
                  <a:lnTo>
                    <a:pt x="5054" y="356"/>
                  </a:lnTo>
                  <a:lnTo>
                    <a:pt x="5054" y="356"/>
                  </a:lnTo>
                  <a:lnTo>
                    <a:pt x="5051" y="356"/>
                  </a:lnTo>
                  <a:lnTo>
                    <a:pt x="5048" y="356"/>
                  </a:lnTo>
                  <a:lnTo>
                    <a:pt x="5048" y="356"/>
                  </a:lnTo>
                  <a:lnTo>
                    <a:pt x="5039" y="356"/>
                  </a:lnTo>
                  <a:lnTo>
                    <a:pt x="5036" y="356"/>
                  </a:lnTo>
                  <a:lnTo>
                    <a:pt x="5036" y="362"/>
                  </a:lnTo>
                  <a:lnTo>
                    <a:pt x="5030" y="362"/>
                  </a:lnTo>
                  <a:lnTo>
                    <a:pt x="5021" y="365"/>
                  </a:lnTo>
                  <a:lnTo>
                    <a:pt x="5014" y="365"/>
                  </a:lnTo>
                  <a:lnTo>
                    <a:pt x="5011" y="365"/>
                  </a:lnTo>
                  <a:lnTo>
                    <a:pt x="5011" y="365"/>
                  </a:lnTo>
                  <a:lnTo>
                    <a:pt x="5005" y="368"/>
                  </a:lnTo>
                  <a:lnTo>
                    <a:pt x="4999" y="371"/>
                  </a:lnTo>
                  <a:lnTo>
                    <a:pt x="4993" y="374"/>
                  </a:lnTo>
                  <a:lnTo>
                    <a:pt x="4993" y="377"/>
                  </a:lnTo>
                  <a:lnTo>
                    <a:pt x="4993" y="377"/>
                  </a:lnTo>
                  <a:lnTo>
                    <a:pt x="4987" y="380"/>
                  </a:lnTo>
                  <a:lnTo>
                    <a:pt x="4987" y="383"/>
                  </a:lnTo>
                  <a:lnTo>
                    <a:pt x="4984" y="386"/>
                  </a:lnTo>
                  <a:lnTo>
                    <a:pt x="4984" y="386"/>
                  </a:lnTo>
                  <a:lnTo>
                    <a:pt x="4978" y="386"/>
                  </a:lnTo>
                  <a:lnTo>
                    <a:pt x="4972" y="386"/>
                  </a:lnTo>
                  <a:lnTo>
                    <a:pt x="4972" y="386"/>
                  </a:lnTo>
                  <a:lnTo>
                    <a:pt x="4969" y="386"/>
                  </a:lnTo>
                  <a:lnTo>
                    <a:pt x="4966" y="389"/>
                  </a:lnTo>
                  <a:lnTo>
                    <a:pt x="4966" y="389"/>
                  </a:lnTo>
                  <a:lnTo>
                    <a:pt x="4969" y="392"/>
                  </a:lnTo>
                  <a:lnTo>
                    <a:pt x="4963" y="398"/>
                  </a:lnTo>
                  <a:lnTo>
                    <a:pt x="4960" y="398"/>
                  </a:lnTo>
                  <a:lnTo>
                    <a:pt x="4957" y="395"/>
                  </a:lnTo>
                  <a:lnTo>
                    <a:pt x="4957" y="395"/>
                  </a:lnTo>
                  <a:lnTo>
                    <a:pt x="4954" y="395"/>
                  </a:lnTo>
                  <a:lnTo>
                    <a:pt x="4951" y="395"/>
                  </a:lnTo>
                  <a:lnTo>
                    <a:pt x="4948" y="395"/>
                  </a:lnTo>
                  <a:lnTo>
                    <a:pt x="4945" y="395"/>
                  </a:lnTo>
                  <a:lnTo>
                    <a:pt x="4948" y="398"/>
                  </a:lnTo>
                  <a:lnTo>
                    <a:pt x="4948" y="398"/>
                  </a:lnTo>
                  <a:lnTo>
                    <a:pt x="4951" y="401"/>
                  </a:lnTo>
                  <a:lnTo>
                    <a:pt x="4957" y="401"/>
                  </a:lnTo>
                  <a:lnTo>
                    <a:pt x="4960" y="404"/>
                  </a:lnTo>
                  <a:lnTo>
                    <a:pt x="4960" y="404"/>
                  </a:lnTo>
                  <a:lnTo>
                    <a:pt x="4954" y="407"/>
                  </a:lnTo>
                  <a:lnTo>
                    <a:pt x="4948" y="410"/>
                  </a:lnTo>
                  <a:lnTo>
                    <a:pt x="4942" y="416"/>
                  </a:lnTo>
                  <a:lnTo>
                    <a:pt x="4942" y="416"/>
                  </a:lnTo>
                  <a:lnTo>
                    <a:pt x="4942" y="419"/>
                  </a:lnTo>
                  <a:lnTo>
                    <a:pt x="4942" y="419"/>
                  </a:lnTo>
                  <a:lnTo>
                    <a:pt x="4945" y="419"/>
                  </a:lnTo>
                  <a:lnTo>
                    <a:pt x="4948" y="419"/>
                  </a:lnTo>
                  <a:lnTo>
                    <a:pt x="4954" y="422"/>
                  </a:lnTo>
                  <a:lnTo>
                    <a:pt x="4951" y="422"/>
                  </a:lnTo>
                  <a:lnTo>
                    <a:pt x="4939" y="425"/>
                  </a:lnTo>
                  <a:lnTo>
                    <a:pt x="4936" y="425"/>
                  </a:lnTo>
                  <a:lnTo>
                    <a:pt x="4930" y="435"/>
                  </a:lnTo>
                  <a:lnTo>
                    <a:pt x="4926" y="438"/>
                  </a:lnTo>
                  <a:lnTo>
                    <a:pt x="4926" y="438"/>
                  </a:lnTo>
                  <a:lnTo>
                    <a:pt x="4923" y="441"/>
                  </a:lnTo>
                  <a:lnTo>
                    <a:pt x="4920" y="444"/>
                  </a:lnTo>
                  <a:lnTo>
                    <a:pt x="4920" y="444"/>
                  </a:lnTo>
                  <a:lnTo>
                    <a:pt x="4917" y="447"/>
                  </a:lnTo>
                  <a:lnTo>
                    <a:pt x="4911" y="447"/>
                  </a:lnTo>
                  <a:lnTo>
                    <a:pt x="4908" y="450"/>
                  </a:lnTo>
                  <a:lnTo>
                    <a:pt x="4905" y="450"/>
                  </a:lnTo>
                  <a:lnTo>
                    <a:pt x="4902" y="453"/>
                  </a:lnTo>
                  <a:lnTo>
                    <a:pt x="4905" y="456"/>
                  </a:lnTo>
                  <a:lnTo>
                    <a:pt x="4911" y="462"/>
                  </a:lnTo>
                  <a:lnTo>
                    <a:pt x="4911" y="465"/>
                  </a:lnTo>
                  <a:lnTo>
                    <a:pt x="4914" y="468"/>
                  </a:lnTo>
                  <a:lnTo>
                    <a:pt x="4920" y="465"/>
                  </a:lnTo>
                  <a:lnTo>
                    <a:pt x="4923" y="465"/>
                  </a:lnTo>
                  <a:lnTo>
                    <a:pt x="4930" y="465"/>
                  </a:lnTo>
                  <a:lnTo>
                    <a:pt x="4936" y="468"/>
                  </a:lnTo>
                  <a:lnTo>
                    <a:pt x="4942" y="468"/>
                  </a:lnTo>
                  <a:lnTo>
                    <a:pt x="4951" y="468"/>
                  </a:lnTo>
                  <a:lnTo>
                    <a:pt x="4954" y="471"/>
                  </a:lnTo>
                  <a:lnTo>
                    <a:pt x="4960" y="471"/>
                  </a:lnTo>
                  <a:lnTo>
                    <a:pt x="4963" y="471"/>
                  </a:lnTo>
                  <a:lnTo>
                    <a:pt x="4969" y="468"/>
                  </a:lnTo>
                  <a:lnTo>
                    <a:pt x="4975" y="462"/>
                  </a:lnTo>
                  <a:lnTo>
                    <a:pt x="4981" y="459"/>
                  </a:lnTo>
                  <a:lnTo>
                    <a:pt x="4981" y="456"/>
                  </a:lnTo>
                  <a:lnTo>
                    <a:pt x="4981" y="453"/>
                  </a:lnTo>
                  <a:lnTo>
                    <a:pt x="4978" y="450"/>
                  </a:lnTo>
                  <a:lnTo>
                    <a:pt x="4978" y="450"/>
                  </a:lnTo>
                  <a:lnTo>
                    <a:pt x="4981" y="450"/>
                  </a:lnTo>
                  <a:lnTo>
                    <a:pt x="4984" y="453"/>
                  </a:lnTo>
                  <a:lnTo>
                    <a:pt x="4984" y="453"/>
                  </a:lnTo>
                  <a:lnTo>
                    <a:pt x="4987" y="453"/>
                  </a:lnTo>
                  <a:lnTo>
                    <a:pt x="4987" y="450"/>
                  </a:lnTo>
                  <a:lnTo>
                    <a:pt x="4990" y="450"/>
                  </a:lnTo>
                  <a:lnTo>
                    <a:pt x="4990" y="447"/>
                  </a:lnTo>
                  <a:lnTo>
                    <a:pt x="4987" y="444"/>
                  </a:lnTo>
                  <a:lnTo>
                    <a:pt x="4987" y="444"/>
                  </a:lnTo>
                  <a:lnTo>
                    <a:pt x="5002" y="438"/>
                  </a:lnTo>
                  <a:lnTo>
                    <a:pt x="5005" y="435"/>
                  </a:lnTo>
                  <a:lnTo>
                    <a:pt x="5005" y="432"/>
                  </a:lnTo>
                  <a:lnTo>
                    <a:pt x="5005" y="429"/>
                  </a:lnTo>
                  <a:lnTo>
                    <a:pt x="5002" y="425"/>
                  </a:lnTo>
                  <a:lnTo>
                    <a:pt x="5002" y="422"/>
                  </a:lnTo>
                  <a:lnTo>
                    <a:pt x="5002" y="422"/>
                  </a:lnTo>
                  <a:lnTo>
                    <a:pt x="5011" y="422"/>
                  </a:lnTo>
                  <a:lnTo>
                    <a:pt x="5014" y="422"/>
                  </a:lnTo>
                  <a:lnTo>
                    <a:pt x="5014" y="422"/>
                  </a:lnTo>
                  <a:lnTo>
                    <a:pt x="5014" y="419"/>
                  </a:lnTo>
                  <a:lnTo>
                    <a:pt x="5017" y="416"/>
                  </a:lnTo>
                  <a:lnTo>
                    <a:pt x="5017" y="416"/>
                  </a:lnTo>
                  <a:lnTo>
                    <a:pt x="5017" y="413"/>
                  </a:lnTo>
                  <a:lnTo>
                    <a:pt x="5027" y="416"/>
                  </a:lnTo>
                  <a:lnTo>
                    <a:pt x="5027" y="416"/>
                  </a:lnTo>
                  <a:lnTo>
                    <a:pt x="5030" y="416"/>
                  </a:lnTo>
                  <a:lnTo>
                    <a:pt x="5030" y="416"/>
                  </a:lnTo>
                  <a:lnTo>
                    <a:pt x="5030" y="413"/>
                  </a:lnTo>
                  <a:lnTo>
                    <a:pt x="5030" y="413"/>
                  </a:lnTo>
                  <a:lnTo>
                    <a:pt x="5033" y="413"/>
                  </a:lnTo>
                  <a:lnTo>
                    <a:pt x="5036" y="413"/>
                  </a:lnTo>
                  <a:lnTo>
                    <a:pt x="5039" y="410"/>
                  </a:lnTo>
                  <a:lnTo>
                    <a:pt x="5039" y="407"/>
                  </a:lnTo>
                  <a:lnTo>
                    <a:pt x="5042" y="407"/>
                  </a:lnTo>
                  <a:lnTo>
                    <a:pt x="5045" y="404"/>
                  </a:lnTo>
                  <a:lnTo>
                    <a:pt x="5045" y="404"/>
                  </a:lnTo>
                  <a:lnTo>
                    <a:pt x="5039" y="404"/>
                  </a:lnTo>
                  <a:lnTo>
                    <a:pt x="5039" y="401"/>
                  </a:lnTo>
                  <a:lnTo>
                    <a:pt x="5045" y="398"/>
                  </a:lnTo>
                  <a:lnTo>
                    <a:pt x="5045" y="398"/>
                  </a:lnTo>
                  <a:lnTo>
                    <a:pt x="5048" y="398"/>
                  </a:lnTo>
                  <a:lnTo>
                    <a:pt x="5048" y="398"/>
                  </a:lnTo>
                  <a:lnTo>
                    <a:pt x="5051" y="398"/>
                  </a:lnTo>
                  <a:lnTo>
                    <a:pt x="5054" y="395"/>
                  </a:lnTo>
                  <a:lnTo>
                    <a:pt x="5057" y="392"/>
                  </a:lnTo>
                  <a:lnTo>
                    <a:pt x="5060" y="389"/>
                  </a:lnTo>
                  <a:lnTo>
                    <a:pt x="5063" y="389"/>
                  </a:lnTo>
                  <a:lnTo>
                    <a:pt x="5066" y="389"/>
                  </a:lnTo>
                  <a:lnTo>
                    <a:pt x="5069" y="389"/>
                  </a:lnTo>
                  <a:lnTo>
                    <a:pt x="5078" y="383"/>
                  </a:lnTo>
                  <a:lnTo>
                    <a:pt x="5096" y="377"/>
                  </a:lnTo>
                  <a:lnTo>
                    <a:pt x="5102" y="377"/>
                  </a:lnTo>
                  <a:lnTo>
                    <a:pt x="5112" y="374"/>
                  </a:lnTo>
                  <a:lnTo>
                    <a:pt x="5115" y="374"/>
                  </a:lnTo>
                  <a:lnTo>
                    <a:pt x="5124" y="371"/>
                  </a:lnTo>
                  <a:lnTo>
                    <a:pt x="5133" y="368"/>
                  </a:lnTo>
                  <a:lnTo>
                    <a:pt x="5142" y="368"/>
                  </a:lnTo>
                  <a:lnTo>
                    <a:pt x="5151" y="365"/>
                  </a:lnTo>
                  <a:lnTo>
                    <a:pt x="5166" y="362"/>
                  </a:lnTo>
                  <a:lnTo>
                    <a:pt x="5172" y="359"/>
                  </a:lnTo>
                  <a:lnTo>
                    <a:pt x="5178" y="356"/>
                  </a:lnTo>
                  <a:lnTo>
                    <a:pt x="5184" y="356"/>
                  </a:lnTo>
                  <a:lnTo>
                    <a:pt x="5187" y="353"/>
                  </a:lnTo>
                  <a:lnTo>
                    <a:pt x="5196" y="350"/>
                  </a:lnTo>
                  <a:lnTo>
                    <a:pt x="5206" y="346"/>
                  </a:lnTo>
                  <a:lnTo>
                    <a:pt x="5206" y="346"/>
                  </a:lnTo>
                  <a:lnTo>
                    <a:pt x="5215" y="340"/>
                  </a:lnTo>
                  <a:lnTo>
                    <a:pt x="5221" y="334"/>
                  </a:lnTo>
                  <a:lnTo>
                    <a:pt x="5221" y="334"/>
                  </a:lnTo>
                  <a:lnTo>
                    <a:pt x="5221" y="331"/>
                  </a:lnTo>
                  <a:lnTo>
                    <a:pt x="5221" y="328"/>
                  </a:lnTo>
                  <a:lnTo>
                    <a:pt x="5221" y="328"/>
                  </a:lnTo>
                  <a:lnTo>
                    <a:pt x="5221" y="325"/>
                  </a:lnTo>
                  <a:lnTo>
                    <a:pt x="5218" y="322"/>
                  </a:lnTo>
                  <a:lnTo>
                    <a:pt x="5212" y="319"/>
                  </a:lnTo>
                  <a:lnTo>
                    <a:pt x="5203" y="316"/>
                  </a:lnTo>
                  <a:lnTo>
                    <a:pt x="5193" y="316"/>
                  </a:lnTo>
                  <a:lnTo>
                    <a:pt x="5190" y="316"/>
                  </a:lnTo>
                  <a:lnTo>
                    <a:pt x="5187" y="319"/>
                  </a:lnTo>
                  <a:lnTo>
                    <a:pt x="5178" y="319"/>
                  </a:lnTo>
                  <a:lnTo>
                    <a:pt x="5166" y="325"/>
                  </a:lnTo>
                  <a:lnTo>
                    <a:pt x="5160" y="328"/>
                  </a:lnTo>
                  <a:lnTo>
                    <a:pt x="5160" y="331"/>
                  </a:lnTo>
                  <a:lnTo>
                    <a:pt x="5157" y="334"/>
                  </a:lnTo>
                  <a:lnTo>
                    <a:pt x="5154" y="334"/>
                  </a:lnTo>
                  <a:lnTo>
                    <a:pt x="5151" y="334"/>
                  </a:lnTo>
                  <a:lnTo>
                    <a:pt x="5151" y="334"/>
                  </a:lnTo>
                  <a:lnTo>
                    <a:pt x="5145" y="337"/>
                  </a:lnTo>
                  <a:lnTo>
                    <a:pt x="5142" y="337"/>
                  </a:lnTo>
                  <a:close/>
                  <a:moveTo>
                    <a:pt x="4857" y="520"/>
                  </a:moveTo>
                  <a:lnTo>
                    <a:pt x="4857" y="523"/>
                  </a:lnTo>
                  <a:lnTo>
                    <a:pt x="4854" y="526"/>
                  </a:lnTo>
                  <a:lnTo>
                    <a:pt x="4854" y="529"/>
                  </a:lnTo>
                  <a:lnTo>
                    <a:pt x="4854" y="532"/>
                  </a:lnTo>
                  <a:lnTo>
                    <a:pt x="4857" y="535"/>
                  </a:lnTo>
                  <a:lnTo>
                    <a:pt x="4857" y="538"/>
                  </a:lnTo>
                  <a:lnTo>
                    <a:pt x="4860" y="541"/>
                  </a:lnTo>
                  <a:lnTo>
                    <a:pt x="4863" y="541"/>
                  </a:lnTo>
                  <a:lnTo>
                    <a:pt x="4866" y="544"/>
                  </a:lnTo>
                  <a:lnTo>
                    <a:pt x="4869" y="541"/>
                  </a:lnTo>
                  <a:lnTo>
                    <a:pt x="4875" y="541"/>
                  </a:lnTo>
                  <a:lnTo>
                    <a:pt x="4881" y="541"/>
                  </a:lnTo>
                  <a:lnTo>
                    <a:pt x="4884" y="541"/>
                  </a:lnTo>
                  <a:lnTo>
                    <a:pt x="4896" y="541"/>
                  </a:lnTo>
                  <a:lnTo>
                    <a:pt x="4896" y="541"/>
                  </a:lnTo>
                  <a:lnTo>
                    <a:pt x="4893" y="541"/>
                  </a:lnTo>
                  <a:lnTo>
                    <a:pt x="4893" y="544"/>
                  </a:lnTo>
                  <a:lnTo>
                    <a:pt x="4896" y="547"/>
                  </a:lnTo>
                  <a:lnTo>
                    <a:pt x="4899" y="547"/>
                  </a:lnTo>
                  <a:lnTo>
                    <a:pt x="4899" y="547"/>
                  </a:lnTo>
                  <a:lnTo>
                    <a:pt x="4899" y="550"/>
                  </a:lnTo>
                  <a:lnTo>
                    <a:pt x="4905" y="553"/>
                  </a:lnTo>
                  <a:lnTo>
                    <a:pt x="4911" y="556"/>
                  </a:lnTo>
                  <a:lnTo>
                    <a:pt x="4911" y="556"/>
                  </a:lnTo>
                  <a:lnTo>
                    <a:pt x="4905" y="556"/>
                  </a:lnTo>
                  <a:lnTo>
                    <a:pt x="4905" y="556"/>
                  </a:lnTo>
                  <a:lnTo>
                    <a:pt x="4905" y="559"/>
                  </a:lnTo>
                  <a:lnTo>
                    <a:pt x="4902" y="556"/>
                  </a:lnTo>
                  <a:lnTo>
                    <a:pt x="4899" y="559"/>
                  </a:lnTo>
                  <a:lnTo>
                    <a:pt x="4899" y="559"/>
                  </a:lnTo>
                  <a:lnTo>
                    <a:pt x="4899" y="562"/>
                  </a:lnTo>
                  <a:lnTo>
                    <a:pt x="4899" y="565"/>
                  </a:lnTo>
                  <a:lnTo>
                    <a:pt x="4896" y="565"/>
                  </a:lnTo>
                  <a:lnTo>
                    <a:pt x="4896" y="565"/>
                  </a:lnTo>
                  <a:lnTo>
                    <a:pt x="4902" y="568"/>
                  </a:lnTo>
                  <a:lnTo>
                    <a:pt x="4911" y="568"/>
                  </a:lnTo>
                  <a:lnTo>
                    <a:pt x="4914" y="571"/>
                  </a:lnTo>
                  <a:lnTo>
                    <a:pt x="4917" y="571"/>
                  </a:lnTo>
                  <a:lnTo>
                    <a:pt x="4920" y="571"/>
                  </a:lnTo>
                  <a:lnTo>
                    <a:pt x="4920" y="571"/>
                  </a:lnTo>
                  <a:lnTo>
                    <a:pt x="4920" y="571"/>
                  </a:lnTo>
                  <a:lnTo>
                    <a:pt x="4926" y="571"/>
                  </a:lnTo>
                  <a:lnTo>
                    <a:pt x="4930" y="574"/>
                  </a:lnTo>
                  <a:lnTo>
                    <a:pt x="4933" y="574"/>
                  </a:lnTo>
                  <a:lnTo>
                    <a:pt x="4945" y="571"/>
                  </a:lnTo>
                  <a:lnTo>
                    <a:pt x="4945" y="574"/>
                  </a:lnTo>
                  <a:lnTo>
                    <a:pt x="4945" y="574"/>
                  </a:lnTo>
                  <a:lnTo>
                    <a:pt x="4945" y="574"/>
                  </a:lnTo>
                  <a:lnTo>
                    <a:pt x="4948" y="574"/>
                  </a:lnTo>
                  <a:lnTo>
                    <a:pt x="4948" y="574"/>
                  </a:lnTo>
                  <a:lnTo>
                    <a:pt x="4951" y="574"/>
                  </a:lnTo>
                  <a:lnTo>
                    <a:pt x="4954" y="574"/>
                  </a:lnTo>
                  <a:lnTo>
                    <a:pt x="4954" y="574"/>
                  </a:lnTo>
                  <a:lnTo>
                    <a:pt x="4960" y="577"/>
                  </a:lnTo>
                  <a:lnTo>
                    <a:pt x="4960" y="577"/>
                  </a:lnTo>
                  <a:lnTo>
                    <a:pt x="4963" y="577"/>
                  </a:lnTo>
                  <a:lnTo>
                    <a:pt x="4960" y="574"/>
                  </a:lnTo>
                  <a:lnTo>
                    <a:pt x="4957" y="574"/>
                  </a:lnTo>
                  <a:lnTo>
                    <a:pt x="4957" y="571"/>
                  </a:lnTo>
                  <a:lnTo>
                    <a:pt x="4957" y="571"/>
                  </a:lnTo>
                  <a:lnTo>
                    <a:pt x="4960" y="571"/>
                  </a:lnTo>
                  <a:lnTo>
                    <a:pt x="4963" y="571"/>
                  </a:lnTo>
                  <a:lnTo>
                    <a:pt x="4963" y="574"/>
                  </a:lnTo>
                  <a:lnTo>
                    <a:pt x="4963" y="574"/>
                  </a:lnTo>
                  <a:lnTo>
                    <a:pt x="4975" y="577"/>
                  </a:lnTo>
                  <a:lnTo>
                    <a:pt x="4975" y="574"/>
                  </a:lnTo>
                  <a:lnTo>
                    <a:pt x="4975" y="574"/>
                  </a:lnTo>
                  <a:lnTo>
                    <a:pt x="4981" y="574"/>
                  </a:lnTo>
                  <a:lnTo>
                    <a:pt x="4984" y="571"/>
                  </a:lnTo>
                  <a:lnTo>
                    <a:pt x="4981" y="568"/>
                  </a:lnTo>
                  <a:lnTo>
                    <a:pt x="4981" y="568"/>
                  </a:lnTo>
                  <a:lnTo>
                    <a:pt x="4972" y="565"/>
                  </a:lnTo>
                  <a:lnTo>
                    <a:pt x="4969" y="562"/>
                  </a:lnTo>
                  <a:lnTo>
                    <a:pt x="4960" y="556"/>
                  </a:lnTo>
                  <a:lnTo>
                    <a:pt x="4951" y="547"/>
                  </a:lnTo>
                  <a:lnTo>
                    <a:pt x="4945" y="541"/>
                  </a:lnTo>
                  <a:lnTo>
                    <a:pt x="4942" y="535"/>
                  </a:lnTo>
                  <a:lnTo>
                    <a:pt x="4942" y="532"/>
                  </a:lnTo>
                  <a:lnTo>
                    <a:pt x="4939" y="529"/>
                  </a:lnTo>
                  <a:lnTo>
                    <a:pt x="4936" y="526"/>
                  </a:lnTo>
                  <a:lnTo>
                    <a:pt x="4936" y="523"/>
                  </a:lnTo>
                  <a:lnTo>
                    <a:pt x="4939" y="517"/>
                  </a:lnTo>
                  <a:lnTo>
                    <a:pt x="4939" y="517"/>
                  </a:lnTo>
                  <a:lnTo>
                    <a:pt x="4939" y="514"/>
                  </a:lnTo>
                  <a:lnTo>
                    <a:pt x="4939" y="511"/>
                  </a:lnTo>
                  <a:lnTo>
                    <a:pt x="4939" y="508"/>
                  </a:lnTo>
                  <a:lnTo>
                    <a:pt x="4936" y="508"/>
                  </a:lnTo>
                  <a:lnTo>
                    <a:pt x="4936" y="504"/>
                  </a:lnTo>
                  <a:lnTo>
                    <a:pt x="4939" y="501"/>
                  </a:lnTo>
                  <a:lnTo>
                    <a:pt x="4939" y="501"/>
                  </a:lnTo>
                  <a:lnTo>
                    <a:pt x="4939" y="498"/>
                  </a:lnTo>
                  <a:lnTo>
                    <a:pt x="4942" y="498"/>
                  </a:lnTo>
                  <a:lnTo>
                    <a:pt x="4945" y="495"/>
                  </a:lnTo>
                  <a:lnTo>
                    <a:pt x="4945" y="495"/>
                  </a:lnTo>
                  <a:lnTo>
                    <a:pt x="4945" y="492"/>
                  </a:lnTo>
                  <a:lnTo>
                    <a:pt x="4945" y="492"/>
                  </a:lnTo>
                  <a:lnTo>
                    <a:pt x="4951" y="492"/>
                  </a:lnTo>
                  <a:lnTo>
                    <a:pt x="4954" y="489"/>
                  </a:lnTo>
                  <a:lnTo>
                    <a:pt x="4954" y="489"/>
                  </a:lnTo>
                  <a:lnTo>
                    <a:pt x="4954" y="486"/>
                  </a:lnTo>
                  <a:lnTo>
                    <a:pt x="4954" y="483"/>
                  </a:lnTo>
                  <a:lnTo>
                    <a:pt x="4954" y="480"/>
                  </a:lnTo>
                  <a:lnTo>
                    <a:pt x="4957" y="477"/>
                  </a:lnTo>
                  <a:lnTo>
                    <a:pt x="4957" y="477"/>
                  </a:lnTo>
                  <a:lnTo>
                    <a:pt x="4960" y="474"/>
                  </a:lnTo>
                  <a:lnTo>
                    <a:pt x="4957" y="474"/>
                  </a:lnTo>
                  <a:lnTo>
                    <a:pt x="4954" y="474"/>
                  </a:lnTo>
                  <a:lnTo>
                    <a:pt x="4945" y="471"/>
                  </a:lnTo>
                  <a:lnTo>
                    <a:pt x="4936" y="471"/>
                  </a:lnTo>
                  <a:lnTo>
                    <a:pt x="4933" y="468"/>
                  </a:lnTo>
                  <a:lnTo>
                    <a:pt x="4926" y="468"/>
                  </a:lnTo>
                  <a:lnTo>
                    <a:pt x="4923" y="468"/>
                  </a:lnTo>
                  <a:lnTo>
                    <a:pt x="4923" y="468"/>
                  </a:lnTo>
                  <a:lnTo>
                    <a:pt x="4914" y="471"/>
                  </a:lnTo>
                  <a:lnTo>
                    <a:pt x="4911" y="471"/>
                  </a:lnTo>
                  <a:lnTo>
                    <a:pt x="4911" y="471"/>
                  </a:lnTo>
                  <a:lnTo>
                    <a:pt x="4905" y="471"/>
                  </a:lnTo>
                  <a:lnTo>
                    <a:pt x="4902" y="471"/>
                  </a:lnTo>
                  <a:lnTo>
                    <a:pt x="4899" y="474"/>
                  </a:lnTo>
                  <a:lnTo>
                    <a:pt x="4899" y="474"/>
                  </a:lnTo>
                  <a:lnTo>
                    <a:pt x="4893" y="474"/>
                  </a:lnTo>
                  <a:lnTo>
                    <a:pt x="4893" y="477"/>
                  </a:lnTo>
                  <a:lnTo>
                    <a:pt x="4890" y="477"/>
                  </a:lnTo>
                  <a:lnTo>
                    <a:pt x="4890" y="480"/>
                  </a:lnTo>
                  <a:lnTo>
                    <a:pt x="4893" y="483"/>
                  </a:lnTo>
                  <a:lnTo>
                    <a:pt x="4893" y="483"/>
                  </a:lnTo>
                  <a:lnTo>
                    <a:pt x="4896" y="486"/>
                  </a:lnTo>
                  <a:lnTo>
                    <a:pt x="4893" y="486"/>
                  </a:lnTo>
                  <a:lnTo>
                    <a:pt x="4890" y="486"/>
                  </a:lnTo>
                  <a:lnTo>
                    <a:pt x="4887" y="486"/>
                  </a:lnTo>
                  <a:lnTo>
                    <a:pt x="4884" y="486"/>
                  </a:lnTo>
                  <a:lnTo>
                    <a:pt x="4884" y="489"/>
                  </a:lnTo>
                  <a:lnTo>
                    <a:pt x="4878" y="492"/>
                  </a:lnTo>
                  <a:lnTo>
                    <a:pt x="4878" y="492"/>
                  </a:lnTo>
                  <a:lnTo>
                    <a:pt x="4878" y="492"/>
                  </a:lnTo>
                  <a:lnTo>
                    <a:pt x="4878" y="495"/>
                  </a:lnTo>
                  <a:lnTo>
                    <a:pt x="4881" y="495"/>
                  </a:lnTo>
                  <a:lnTo>
                    <a:pt x="4884" y="495"/>
                  </a:lnTo>
                  <a:lnTo>
                    <a:pt x="4884" y="498"/>
                  </a:lnTo>
                  <a:lnTo>
                    <a:pt x="4884" y="498"/>
                  </a:lnTo>
                  <a:lnTo>
                    <a:pt x="4884" y="501"/>
                  </a:lnTo>
                  <a:lnTo>
                    <a:pt x="4881" y="504"/>
                  </a:lnTo>
                  <a:lnTo>
                    <a:pt x="4881" y="504"/>
                  </a:lnTo>
                  <a:lnTo>
                    <a:pt x="4881" y="508"/>
                  </a:lnTo>
                  <a:lnTo>
                    <a:pt x="4881" y="511"/>
                  </a:lnTo>
                  <a:lnTo>
                    <a:pt x="4878" y="511"/>
                  </a:lnTo>
                  <a:lnTo>
                    <a:pt x="4878" y="511"/>
                  </a:lnTo>
                  <a:lnTo>
                    <a:pt x="4875" y="514"/>
                  </a:lnTo>
                  <a:lnTo>
                    <a:pt x="4875" y="514"/>
                  </a:lnTo>
                  <a:lnTo>
                    <a:pt x="4872" y="517"/>
                  </a:lnTo>
                  <a:lnTo>
                    <a:pt x="4872" y="517"/>
                  </a:lnTo>
                  <a:lnTo>
                    <a:pt x="4869" y="517"/>
                  </a:lnTo>
                  <a:lnTo>
                    <a:pt x="4863" y="517"/>
                  </a:lnTo>
                  <a:lnTo>
                    <a:pt x="4863" y="517"/>
                  </a:lnTo>
                  <a:lnTo>
                    <a:pt x="4860" y="520"/>
                  </a:lnTo>
                  <a:lnTo>
                    <a:pt x="4857" y="520"/>
                  </a:lnTo>
                  <a:close/>
                  <a:moveTo>
                    <a:pt x="5011" y="179"/>
                  </a:moveTo>
                  <a:lnTo>
                    <a:pt x="5014" y="182"/>
                  </a:lnTo>
                  <a:lnTo>
                    <a:pt x="5017" y="182"/>
                  </a:lnTo>
                  <a:lnTo>
                    <a:pt x="5017" y="182"/>
                  </a:lnTo>
                  <a:lnTo>
                    <a:pt x="5021" y="182"/>
                  </a:lnTo>
                  <a:lnTo>
                    <a:pt x="5027" y="182"/>
                  </a:lnTo>
                  <a:lnTo>
                    <a:pt x="5033" y="179"/>
                  </a:lnTo>
                  <a:lnTo>
                    <a:pt x="5030" y="176"/>
                  </a:lnTo>
                  <a:lnTo>
                    <a:pt x="5024" y="173"/>
                  </a:lnTo>
                  <a:lnTo>
                    <a:pt x="5011" y="176"/>
                  </a:lnTo>
                  <a:lnTo>
                    <a:pt x="5011" y="176"/>
                  </a:lnTo>
                  <a:lnTo>
                    <a:pt x="5011" y="179"/>
                  </a:lnTo>
                  <a:close/>
                  <a:moveTo>
                    <a:pt x="5169" y="568"/>
                  </a:moveTo>
                  <a:lnTo>
                    <a:pt x="5169" y="571"/>
                  </a:lnTo>
                  <a:lnTo>
                    <a:pt x="5169" y="571"/>
                  </a:lnTo>
                  <a:lnTo>
                    <a:pt x="5169" y="574"/>
                  </a:lnTo>
                  <a:lnTo>
                    <a:pt x="5169" y="577"/>
                  </a:lnTo>
                  <a:lnTo>
                    <a:pt x="5169" y="580"/>
                  </a:lnTo>
                  <a:lnTo>
                    <a:pt x="5172" y="580"/>
                  </a:lnTo>
                  <a:lnTo>
                    <a:pt x="5172" y="577"/>
                  </a:lnTo>
                  <a:lnTo>
                    <a:pt x="5169" y="571"/>
                  </a:lnTo>
                  <a:lnTo>
                    <a:pt x="5169" y="568"/>
                  </a:lnTo>
                  <a:lnTo>
                    <a:pt x="5169" y="568"/>
                  </a:lnTo>
                  <a:close/>
                  <a:moveTo>
                    <a:pt x="4917" y="143"/>
                  </a:moveTo>
                  <a:lnTo>
                    <a:pt x="4920" y="143"/>
                  </a:lnTo>
                  <a:lnTo>
                    <a:pt x="4920" y="143"/>
                  </a:lnTo>
                  <a:lnTo>
                    <a:pt x="4923" y="143"/>
                  </a:lnTo>
                  <a:lnTo>
                    <a:pt x="4933" y="143"/>
                  </a:lnTo>
                  <a:lnTo>
                    <a:pt x="4942" y="146"/>
                  </a:lnTo>
                  <a:lnTo>
                    <a:pt x="4945" y="149"/>
                  </a:lnTo>
                  <a:lnTo>
                    <a:pt x="4948" y="149"/>
                  </a:lnTo>
                  <a:lnTo>
                    <a:pt x="4957" y="149"/>
                  </a:lnTo>
                  <a:lnTo>
                    <a:pt x="4966" y="149"/>
                  </a:lnTo>
                  <a:lnTo>
                    <a:pt x="4984" y="143"/>
                  </a:lnTo>
                  <a:lnTo>
                    <a:pt x="4984" y="143"/>
                  </a:lnTo>
                  <a:lnTo>
                    <a:pt x="4984" y="140"/>
                  </a:lnTo>
                  <a:lnTo>
                    <a:pt x="4969" y="137"/>
                  </a:lnTo>
                  <a:lnTo>
                    <a:pt x="4960" y="131"/>
                  </a:lnTo>
                  <a:lnTo>
                    <a:pt x="4954" y="131"/>
                  </a:lnTo>
                  <a:lnTo>
                    <a:pt x="4939" y="131"/>
                  </a:lnTo>
                  <a:lnTo>
                    <a:pt x="4923" y="125"/>
                  </a:lnTo>
                  <a:lnTo>
                    <a:pt x="4920" y="125"/>
                  </a:lnTo>
                  <a:lnTo>
                    <a:pt x="4917" y="134"/>
                  </a:lnTo>
                  <a:lnTo>
                    <a:pt x="4914" y="137"/>
                  </a:lnTo>
                  <a:lnTo>
                    <a:pt x="4914" y="137"/>
                  </a:lnTo>
                  <a:lnTo>
                    <a:pt x="4908" y="137"/>
                  </a:lnTo>
                  <a:lnTo>
                    <a:pt x="4908" y="140"/>
                  </a:lnTo>
                  <a:lnTo>
                    <a:pt x="4917" y="143"/>
                  </a:lnTo>
                  <a:close/>
                  <a:moveTo>
                    <a:pt x="5336" y="486"/>
                  </a:moveTo>
                  <a:lnTo>
                    <a:pt x="5339" y="486"/>
                  </a:lnTo>
                  <a:lnTo>
                    <a:pt x="5342" y="489"/>
                  </a:lnTo>
                  <a:lnTo>
                    <a:pt x="5342" y="489"/>
                  </a:lnTo>
                  <a:lnTo>
                    <a:pt x="5342" y="486"/>
                  </a:lnTo>
                  <a:lnTo>
                    <a:pt x="5342" y="486"/>
                  </a:lnTo>
                  <a:lnTo>
                    <a:pt x="5342" y="483"/>
                  </a:lnTo>
                  <a:lnTo>
                    <a:pt x="5342" y="480"/>
                  </a:lnTo>
                  <a:lnTo>
                    <a:pt x="5348" y="480"/>
                  </a:lnTo>
                  <a:lnTo>
                    <a:pt x="5342" y="480"/>
                  </a:lnTo>
                  <a:lnTo>
                    <a:pt x="5339" y="477"/>
                  </a:lnTo>
                  <a:lnTo>
                    <a:pt x="5336" y="477"/>
                  </a:lnTo>
                  <a:lnTo>
                    <a:pt x="5333" y="477"/>
                  </a:lnTo>
                  <a:lnTo>
                    <a:pt x="5330" y="480"/>
                  </a:lnTo>
                  <a:lnTo>
                    <a:pt x="5330" y="483"/>
                  </a:lnTo>
                  <a:lnTo>
                    <a:pt x="5330" y="483"/>
                  </a:lnTo>
                  <a:lnTo>
                    <a:pt x="5336" y="486"/>
                  </a:lnTo>
                  <a:close/>
                  <a:moveTo>
                    <a:pt x="5099" y="134"/>
                  </a:moveTo>
                  <a:lnTo>
                    <a:pt x="5093" y="137"/>
                  </a:lnTo>
                  <a:lnTo>
                    <a:pt x="5087" y="140"/>
                  </a:lnTo>
                  <a:lnTo>
                    <a:pt x="5087" y="140"/>
                  </a:lnTo>
                  <a:lnTo>
                    <a:pt x="5090" y="143"/>
                  </a:lnTo>
                  <a:lnTo>
                    <a:pt x="5096" y="146"/>
                  </a:lnTo>
                  <a:lnTo>
                    <a:pt x="5099" y="146"/>
                  </a:lnTo>
                  <a:lnTo>
                    <a:pt x="5105" y="146"/>
                  </a:lnTo>
                  <a:lnTo>
                    <a:pt x="5130" y="143"/>
                  </a:lnTo>
                  <a:lnTo>
                    <a:pt x="5139" y="140"/>
                  </a:lnTo>
                  <a:lnTo>
                    <a:pt x="5148" y="134"/>
                  </a:lnTo>
                  <a:lnTo>
                    <a:pt x="5148" y="134"/>
                  </a:lnTo>
                  <a:lnTo>
                    <a:pt x="5145" y="131"/>
                  </a:lnTo>
                  <a:lnTo>
                    <a:pt x="5148" y="128"/>
                  </a:lnTo>
                  <a:lnTo>
                    <a:pt x="5145" y="128"/>
                  </a:lnTo>
                  <a:lnTo>
                    <a:pt x="5142" y="125"/>
                  </a:lnTo>
                  <a:lnTo>
                    <a:pt x="5139" y="125"/>
                  </a:lnTo>
                  <a:lnTo>
                    <a:pt x="5136" y="122"/>
                  </a:lnTo>
                  <a:lnTo>
                    <a:pt x="5130" y="122"/>
                  </a:lnTo>
                  <a:lnTo>
                    <a:pt x="5124" y="122"/>
                  </a:lnTo>
                  <a:lnTo>
                    <a:pt x="5124" y="125"/>
                  </a:lnTo>
                  <a:lnTo>
                    <a:pt x="5124" y="128"/>
                  </a:lnTo>
                  <a:lnTo>
                    <a:pt x="5121" y="131"/>
                  </a:lnTo>
                  <a:lnTo>
                    <a:pt x="5121" y="131"/>
                  </a:lnTo>
                  <a:lnTo>
                    <a:pt x="5115" y="134"/>
                  </a:lnTo>
                  <a:lnTo>
                    <a:pt x="5108" y="134"/>
                  </a:lnTo>
                  <a:lnTo>
                    <a:pt x="5099" y="134"/>
                  </a:lnTo>
                  <a:close/>
                  <a:moveTo>
                    <a:pt x="4945" y="122"/>
                  </a:moveTo>
                  <a:lnTo>
                    <a:pt x="4954" y="122"/>
                  </a:lnTo>
                  <a:lnTo>
                    <a:pt x="4957" y="122"/>
                  </a:lnTo>
                  <a:lnTo>
                    <a:pt x="4960" y="122"/>
                  </a:lnTo>
                  <a:lnTo>
                    <a:pt x="4963" y="122"/>
                  </a:lnTo>
                  <a:lnTo>
                    <a:pt x="4966" y="119"/>
                  </a:lnTo>
                  <a:lnTo>
                    <a:pt x="4975" y="122"/>
                  </a:lnTo>
                  <a:lnTo>
                    <a:pt x="4981" y="125"/>
                  </a:lnTo>
                  <a:lnTo>
                    <a:pt x="4987" y="125"/>
                  </a:lnTo>
                  <a:lnTo>
                    <a:pt x="4990" y="122"/>
                  </a:lnTo>
                  <a:lnTo>
                    <a:pt x="4993" y="119"/>
                  </a:lnTo>
                  <a:lnTo>
                    <a:pt x="4990" y="116"/>
                  </a:lnTo>
                  <a:lnTo>
                    <a:pt x="4990" y="113"/>
                  </a:lnTo>
                  <a:lnTo>
                    <a:pt x="4999" y="113"/>
                  </a:lnTo>
                  <a:lnTo>
                    <a:pt x="5002" y="113"/>
                  </a:lnTo>
                  <a:lnTo>
                    <a:pt x="5002" y="110"/>
                  </a:lnTo>
                  <a:lnTo>
                    <a:pt x="4993" y="106"/>
                  </a:lnTo>
                  <a:lnTo>
                    <a:pt x="4990" y="106"/>
                  </a:lnTo>
                  <a:lnTo>
                    <a:pt x="4987" y="103"/>
                  </a:lnTo>
                  <a:lnTo>
                    <a:pt x="4987" y="103"/>
                  </a:lnTo>
                  <a:lnTo>
                    <a:pt x="4981" y="103"/>
                  </a:lnTo>
                  <a:lnTo>
                    <a:pt x="4978" y="106"/>
                  </a:lnTo>
                  <a:lnTo>
                    <a:pt x="4972" y="106"/>
                  </a:lnTo>
                  <a:lnTo>
                    <a:pt x="4969" y="106"/>
                  </a:lnTo>
                  <a:lnTo>
                    <a:pt x="4966" y="110"/>
                  </a:lnTo>
                  <a:lnTo>
                    <a:pt x="4960" y="113"/>
                  </a:lnTo>
                  <a:lnTo>
                    <a:pt x="4954" y="116"/>
                  </a:lnTo>
                  <a:lnTo>
                    <a:pt x="4945" y="116"/>
                  </a:lnTo>
                  <a:lnTo>
                    <a:pt x="4939" y="116"/>
                  </a:lnTo>
                  <a:lnTo>
                    <a:pt x="4942" y="122"/>
                  </a:lnTo>
                  <a:lnTo>
                    <a:pt x="4945" y="122"/>
                  </a:lnTo>
                  <a:close/>
                  <a:moveTo>
                    <a:pt x="4878" y="170"/>
                  </a:moveTo>
                  <a:lnTo>
                    <a:pt x="4878" y="170"/>
                  </a:lnTo>
                  <a:lnTo>
                    <a:pt x="4878" y="170"/>
                  </a:lnTo>
                  <a:lnTo>
                    <a:pt x="4884" y="170"/>
                  </a:lnTo>
                  <a:lnTo>
                    <a:pt x="4899" y="170"/>
                  </a:lnTo>
                  <a:lnTo>
                    <a:pt x="4902" y="170"/>
                  </a:lnTo>
                  <a:lnTo>
                    <a:pt x="4902" y="170"/>
                  </a:lnTo>
                  <a:lnTo>
                    <a:pt x="4905" y="167"/>
                  </a:lnTo>
                  <a:lnTo>
                    <a:pt x="4896" y="164"/>
                  </a:lnTo>
                  <a:lnTo>
                    <a:pt x="4893" y="161"/>
                  </a:lnTo>
                  <a:lnTo>
                    <a:pt x="4893" y="161"/>
                  </a:lnTo>
                  <a:lnTo>
                    <a:pt x="4890" y="161"/>
                  </a:lnTo>
                  <a:lnTo>
                    <a:pt x="4884" y="161"/>
                  </a:lnTo>
                  <a:lnTo>
                    <a:pt x="4881" y="164"/>
                  </a:lnTo>
                  <a:lnTo>
                    <a:pt x="4881" y="164"/>
                  </a:lnTo>
                  <a:lnTo>
                    <a:pt x="4878" y="164"/>
                  </a:lnTo>
                  <a:lnTo>
                    <a:pt x="4872" y="167"/>
                  </a:lnTo>
                  <a:lnTo>
                    <a:pt x="4872" y="167"/>
                  </a:lnTo>
                  <a:lnTo>
                    <a:pt x="4872" y="170"/>
                  </a:lnTo>
                  <a:lnTo>
                    <a:pt x="4878" y="170"/>
                  </a:lnTo>
                  <a:close/>
                  <a:moveTo>
                    <a:pt x="4990" y="97"/>
                  </a:moveTo>
                  <a:lnTo>
                    <a:pt x="4999" y="97"/>
                  </a:lnTo>
                  <a:lnTo>
                    <a:pt x="5021" y="94"/>
                  </a:lnTo>
                  <a:lnTo>
                    <a:pt x="5021" y="94"/>
                  </a:lnTo>
                  <a:lnTo>
                    <a:pt x="5021" y="91"/>
                  </a:lnTo>
                  <a:lnTo>
                    <a:pt x="5017" y="88"/>
                  </a:lnTo>
                  <a:lnTo>
                    <a:pt x="4993" y="91"/>
                  </a:lnTo>
                  <a:lnTo>
                    <a:pt x="4990" y="91"/>
                  </a:lnTo>
                  <a:lnTo>
                    <a:pt x="4990" y="94"/>
                  </a:lnTo>
                  <a:lnTo>
                    <a:pt x="4990" y="97"/>
                  </a:lnTo>
                  <a:lnTo>
                    <a:pt x="4990" y="97"/>
                  </a:lnTo>
                  <a:lnTo>
                    <a:pt x="4990" y="97"/>
                  </a:lnTo>
                  <a:close/>
                  <a:moveTo>
                    <a:pt x="5087" y="100"/>
                  </a:moveTo>
                  <a:lnTo>
                    <a:pt x="5087" y="100"/>
                  </a:lnTo>
                  <a:lnTo>
                    <a:pt x="5093" y="100"/>
                  </a:lnTo>
                  <a:lnTo>
                    <a:pt x="5108" y="103"/>
                  </a:lnTo>
                  <a:lnTo>
                    <a:pt x="5112" y="100"/>
                  </a:lnTo>
                  <a:lnTo>
                    <a:pt x="5115" y="100"/>
                  </a:lnTo>
                  <a:lnTo>
                    <a:pt x="5112" y="97"/>
                  </a:lnTo>
                  <a:lnTo>
                    <a:pt x="5112" y="97"/>
                  </a:lnTo>
                  <a:lnTo>
                    <a:pt x="5093" y="97"/>
                  </a:lnTo>
                  <a:lnTo>
                    <a:pt x="5081" y="97"/>
                  </a:lnTo>
                  <a:lnTo>
                    <a:pt x="5078" y="97"/>
                  </a:lnTo>
                  <a:lnTo>
                    <a:pt x="5087" y="100"/>
                  </a:lnTo>
                  <a:lnTo>
                    <a:pt x="5087" y="100"/>
                  </a:lnTo>
                  <a:close/>
                  <a:moveTo>
                    <a:pt x="5051" y="134"/>
                  </a:moveTo>
                  <a:lnTo>
                    <a:pt x="5057" y="134"/>
                  </a:lnTo>
                  <a:lnTo>
                    <a:pt x="5066" y="131"/>
                  </a:lnTo>
                  <a:lnTo>
                    <a:pt x="5066" y="128"/>
                  </a:lnTo>
                  <a:lnTo>
                    <a:pt x="5063" y="128"/>
                  </a:lnTo>
                  <a:lnTo>
                    <a:pt x="5045" y="128"/>
                  </a:lnTo>
                  <a:lnTo>
                    <a:pt x="5036" y="131"/>
                  </a:lnTo>
                  <a:lnTo>
                    <a:pt x="5036" y="131"/>
                  </a:lnTo>
                  <a:lnTo>
                    <a:pt x="5036" y="134"/>
                  </a:lnTo>
                  <a:lnTo>
                    <a:pt x="5042" y="134"/>
                  </a:lnTo>
                  <a:lnTo>
                    <a:pt x="5051" y="134"/>
                  </a:lnTo>
                  <a:close/>
                  <a:moveTo>
                    <a:pt x="5021" y="149"/>
                  </a:moveTo>
                  <a:lnTo>
                    <a:pt x="5017" y="152"/>
                  </a:lnTo>
                  <a:lnTo>
                    <a:pt x="5021" y="155"/>
                  </a:lnTo>
                  <a:lnTo>
                    <a:pt x="5021" y="155"/>
                  </a:lnTo>
                  <a:lnTo>
                    <a:pt x="5027" y="158"/>
                  </a:lnTo>
                  <a:lnTo>
                    <a:pt x="5033" y="158"/>
                  </a:lnTo>
                  <a:lnTo>
                    <a:pt x="5039" y="155"/>
                  </a:lnTo>
                  <a:lnTo>
                    <a:pt x="5048" y="158"/>
                  </a:lnTo>
                  <a:lnTo>
                    <a:pt x="5057" y="161"/>
                  </a:lnTo>
                  <a:lnTo>
                    <a:pt x="5060" y="155"/>
                  </a:lnTo>
                  <a:lnTo>
                    <a:pt x="5066" y="155"/>
                  </a:lnTo>
                  <a:lnTo>
                    <a:pt x="5069" y="152"/>
                  </a:lnTo>
                  <a:lnTo>
                    <a:pt x="5072" y="152"/>
                  </a:lnTo>
                  <a:lnTo>
                    <a:pt x="5078" y="149"/>
                  </a:lnTo>
                  <a:lnTo>
                    <a:pt x="5078" y="146"/>
                  </a:lnTo>
                  <a:lnTo>
                    <a:pt x="5081" y="146"/>
                  </a:lnTo>
                  <a:lnTo>
                    <a:pt x="5081" y="143"/>
                  </a:lnTo>
                  <a:lnTo>
                    <a:pt x="5078" y="140"/>
                  </a:lnTo>
                  <a:lnTo>
                    <a:pt x="5078" y="137"/>
                  </a:lnTo>
                  <a:lnTo>
                    <a:pt x="5072" y="137"/>
                  </a:lnTo>
                  <a:lnTo>
                    <a:pt x="5066" y="137"/>
                  </a:lnTo>
                  <a:lnTo>
                    <a:pt x="5060" y="137"/>
                  </a:lnTo>
                  <a:lnTo>
                    <a:pt x="5051" y="140"/>
                  </a:lnTo>
                  <a:lnTo>
                    <a:pt x="5045" y="140"/>
                  </a:lnTo>
                  <a:lnTo>
                    <a:pt x="5039" y="140"/>
                  </a:lnTo>
                  <a:lnTo>
                    <a:pt x="5039" y="140"/>
                  </a:lnTo>
                  <a:lnTo>
                    <a:pt x="5036" y="140"/>
                  </a:lnTo>
                  <a:lnTo>
                    <a:pt x="5027" y="140"/>
                  </a:lnTo>
                  <a:lnTo>
                    <a:pt x="5027" y="140"/>
                  </a:lnTo>
                  <a:lnTo>
                    <a:pt x="5024" y="143"/>
                  </a:lnTo>
                  <a:lnTo>
                    <a:pt x="5024" y="143"/>
                  </a:lnTo>
                  <a:lnTo>
                    <a:pt x="5021" y="146"/>
                  </a:lnTo>
                  <a:lnTo>
                    <a:pt x="5021" y="149"/>
                  </a:lnTo>
                  <a:close/>
                  <a:moveTo>
                    <a:pt x="5551" y="425"/>
                  </a:moveTo>
                  <a:lnTo>
                    <a:pt x="5554" y="425"/>
                  </a:lnTo>
                  <a:lnTo>
                    <a:pt x="5554" y="422"/>
                  </a:lnTo>
                  <a:lnTo>
                    <a:pt x="5551" y="422"/>
                  </a:lnTo>
                  <a:lnTo>
                    <a:pt x="5548" y="422"/>
                  </a:lnTo>
                  <a:lnTo>
                    <a:pt x="5545" y="425"/>
                  </a:lnTo>
                  <a:lnTo>
                    <a:pt x="5545" y="425"/>
                  </a:lnTo>
                  <a:lnTo>
                    <a:pt x="5551" y="425"/>
                  </a:lnTo>
                  <a:close/>
                  <a:moveTo>
                    <a:pt x="291" y="1121"/>
                  </a:moveTo>
                  <a:lnTo>
                    <a:pt x="288" y="1121"/>
                  </a:lnTo>
                  <a:lnTo>
                    <a:pt x="288" y="1121"/>
                  </a:lnTo>
                  <a:lnTo>
                    <a:pt x="288" y="1121"/>
                  </a:lnTo>
                  <a:lnTo>
                    <a:pt x="288" y="1124"/>
                  </a:lnTo>
                  <a:lnTo>
                    <a:pt x="288" y="1124"/>
                  </a:lnTo>
                  <a:lnTo>
                    <a:pt x="288" y="1124"/>
                  </a:lnTo>
                  <a:lnTo>
                    <a:pt x="291" y="1124"/>
                  </a:lnTo>
                  <a:lnTo>
                    <a:pt x="291" y="1121"/>
                  </a:lnTo>
                  <a:lnTo>
                    <a:pt x="291" y="1121"/>
                  </a:lnTo>
                  <a:lnTo>
                    <a:pt x="291" y="1121"/>
                  </a:lnTo>
                  <a:lnTo>
                    <a:pt x="291" y="1121"/>
                  </a:lnTo>
                  <a:close/>
                  <a:moveTo>
                    <a:pt x="434" y="2282"/>
                  </a:moveTo>
                  <a:lnTo>
                    <a:pt x="431" y="2282"/>
                  </a:lnTo>
                  <a:lnTo>
                    <a:pt x="431" y="2282"/>
                  </a:lnTo>
                  <a:lnTo>
                    <a:pt x="434" y="2285"/>
                  </a:lnTo>
                  <a:lnTo>
                    <a:pt x="434" y="2282"/>
                  </a:lnTo>
                  <a:lnTo>
                    <a:pt x="434" y="2282"/>
                  </a:lnTo>
                  <a:lnTo>
                    <a:pt x="434" y="2282"/>
                  </a:lnTo>
                  <a:lnTo>
                    <a:pt x="434" y="2285"/>
                  </a:lnTo>
                  <a:lnTo>
                    <a:pt x="434" y="2285"/>
                  </a:lnTo>
                  <a:lnTo>
                    <a:pt x="434" y="2285"/>
                  </a:lnTo>
                  <a:lnTo>
                    <a:pt x="434" y="2285"/>
                  </a:lnTo>
                  <a:lnTo>
                    <a:pt x="434" y="2285"/>
                  </a:lnTo>
                  <a:lnTo>
                    <a:pt x="434" y="2285"/>
                  </a:lnTo>
                  <a:lnTo>
                    <a:pt x="434" y="2282"/>
                  </a:lnTo>
                  <a:lnTo>
                    <a:pt x="434" y="2282"/>
                  </a:lnTo>
                  <a:close/>
                  <a:moveTo>
                    <a:pt x="355" y="1094"/>
                  </a:moveTo>
                  <a:lnTo>
                    <a:pt x="352" y="1094"/>
                  </a:lnTo>
                  <a:lnTo>
                    <a:pt x="352" y="1094"/>
                  </a:lnTo>
                  <a:lnTo>
                    <a:pt x="349" y="1094"/>
                  </a:lnTo>
                  <a:lnTo>
                    <a:pt x="349" y="1094"/>
                  </a:lnTo>
                  <a:lnTo>
                    <a:pt x="346" y="1088"/>
                  </a:lnTo>
                  <a:lnTo>
                    <a:pt x="346" y="1088"/>
                  </a:lnTo>
                  <a:lnTo>
                    <a:pt x="346" y="1085"/>
                  </a:lnTo>
                  <a:lnTo>
                    <a:pt x="343" y="1085"/>
                  </a:lnTo>
                  <a:lnTo>
                    <a:pt x="340" y="1085"/>
                  </a:lnTo>
                  <a:lnTo>
                    <a:pt x="340" y="1085"/>
                  </a:lnTo>
                  <a:lnTo>
                    <a:pt x="334" y="1088"/>
                  </a:lnTo>
                  <a:lnTo>
                    <a:pt x="331" y="1091"/>
                  </a:lnTo>
                  <a:lnTo>
                    <a:pt x="328" y="1091"/>
                  </a:lnTo>
                  <a:lnTo>
                    <a:pt x="325" y="1091"/>
                  </a:lnTo>
                  <a:lnTo>
                    <a:pt x="325" y="1091"/>
                  </a:lnTo>
                  <a:lnTo>
                    <a:pt x="322" y="1097"/>
                  </a:lnTo>
                  <a:lnTo>
                    <a:pt x="319" y="1097"/>
                  </a:lnTo>
                  <a:lnTo>
                    <a:pt x="316" y="1097"/>
                  </a:lnTo>
                  <a:lnTo>
                    <a:pt x="316" y="1100"/>
                  </a:lnTo>
                  <a:lnTo>
                    <a:pt x="316" y="1100"/>
                  </a:lnTo>
                  <a:lnTo>
                    <a:pt x="319" y="1103"/>
                  </a:lnTo>
                  <a:lnTo>
                    <a:pt x="319" y="1103"/>
                  </a:lnTo>
                  <a:lnTo>
                    <a:pt x="319" y="1103"/>
                  </a:lnTo>
                  <a:lnTo>
                    <a:pt x="325" y="1103"/>
                  </a:lnTo>
                  <a:lnTo>
                    <a:pt x="325" y="1103"/>
                  </a:lnTo>
                  <a:lnTo>
                    <a:pt x="328" y="1103"/>
                  </a:lnTo>
                  <a:lnTo>
                    <a:pt x="328" y="1103"/>
                  </a:lnTo>
                  <a:lnTo>
                    <a:pt x="331" y="1100"/>
                  </a:lnTo>
                  <a:lnTo>
                    <a:pt x="331" y="1100"/>
                  </a:lnTo>
                  <a:lnTo>
                    <a:pt x="334" y="1097"/>
                  </a:lnTo>
                  <a:lnTo>
                    <a:pt x="346" y="1097"/>
                  </a:lnTo>
                  <a:lnTo>
                    <a:pt x="346" y="1097"/>
                  </a:lnTo>
                  <a:lnTo>
                    <a:pt x="349" y="1094"/>
                  </a:lnTo>
                  <a:lnTo>
                    <a:pt x="355" y="1097"/>
                  </a:lnTo>
                  <a:lnTo>
                    <a:pt x="355" y="1097"/>
                  </a:lnTo>
                  <a:lnTo>
                    <a:pt x="355" y="1094"/>
                  </a:lnTo>
                  <a:close/>
                  <a:moveTo>
                    <a:pt x="303" y="1109"/>
                  </a:moveTo>
                  <a:lnTo>
                    <a:pt x="303" y="1109"/>
                  </a:lnTo>
                  <a:lnTo>
                    <a:pt x="303" y="1109"/>
                  </a:lnTo>
                  <a:lnTo>
                    <a:pt x="303" y="1109"/>
                  </a:lnTo>
                  <a:lnTo>
                    <a:pt x="300" y="1109"/>
                  </a:lnTo>
                  <a:lnTo>
                    <a:pt x="300" y="1109"/>
                  </a:lnTo>
                  <a:lnTo>
                    <a:pt x="300" y="1112"/>
                  </a:lnTo>
                  <a:lnTo>
                    <a:pt x="303" y="1112"/>
                  </a:lnTo>
                  <a:lnTo>
                    <a:pt x="303" y="1112"/>
                  </a:lnTo>
                  <a:lnTo>
                    <a:pt x="303" y="1112"/>
                  </a:lnTo>
                  <a:lnTo>
                    <a:pt x="306" y="1109"/>
                  </a:lnTo>
                  <a:lnTo>
                    <a:pt x="306" y="1109"/>
                  </a:lnTo>
                  <a:lnTo>
                    <a:pt x="303" y="1109"/>
                  </a:lnTo>
                  <a:close/>
                  <a:moveTo>
                    <a:pt x="300" y="930"/>
                  </a:moveTo>
                  <a:lnTo>
                    <a:pt x="300" y="927"/>
                  </a:lnTo>
                  <a:lnTo>
                    <a:pt x="297" y="927"/>
                  </a:lnTo>
                  <a:lnTo>
                    <a:pt x="297" y="927"/>
                  </a:lnTo>
                  <a:lnTo>
                    <a:pt x="294" y="927"/>
                  </a:lnTo>
                  <a:lnTo>
                    <a:pt x="291" y="927"/>
                  </a:lnTo>
                  <a:lnTo>
                    <a:pt x="291" y="927"/>
                  </a:lnTo>
                  <a:lnTo>
                    <a:pt x="291" y="924"/>
                  </a:lnTo>
                  <a:lnTo>
                    <a:pt x="288" y="924"/>
                  </a:lnTo>
                  <a:lnTo>
                    <a:pt x="285" y="927"/>
                  </a:lnTo>
                  <a:lnTo>
                    <a:pt x="285" y="927"/>
                  </a:lnTo>
                  <a:lnTo>
                    <a:pt x="285" y="927"/>
                  </a:lnTo>
                  <a:lnTo>
                    <a:pt x="282" y="927"/>
                  </a:lnTo>
                  <a:lnTo>
                    <a:pt x="279" y="927"/>
                  </a:lnTo>
                  <a:lnTo>
                    <a:pt x="276" y="927"/>
                  </a:lnTo>
                  <a:lnTo>
                    <a:pt x="276" y="930"/>
                  </a:lnTo>
                  <a:lnTo>
                    <a:pt x="267" y="930"/>
                  </a:lnTo>
                  <a:lnTo>
                    <a:pt x="267" y="930"/>
                  </a:lnTo>
                  <a:lnTo>
                    <a:pt x="264" y="930"/>
                  </a:lnTo>
                  <a:lnTo>
                    <a:pt x="267" y="933"/>
                  </a:lnTo>
                  <a:lnTo>
                    <a:pt x="270" y="936"/>
                  </a:lnTo>
                  <a:lnTo>
                    <a:pt x="273" y="939"/>
                  </a:lnTo>
                  <a:lnTo>
                    <a:pt x="279" y="942"/>
                  </a:lnTo>
                  <a:lnTo>
                    <a:pt x="285" y="942"/>
                  </a:lnTo>
                  <a:lnTo>
                    <a:pt x="288" y="942"/>
                  </a:lnTo>
                  <a:lnTo>
                    <a:pt x="291" y="945"/>
                  </a:lnTo>
                  <a:lnTo>
                    <a:pt x="291" y="945"/>
                  </a:lnTo>
                  <a:lnTo>
                    <a:pt x="291" y="945"/>
                  </a:lnTo>
                  <a:lnTo>
                    <a:pt x="291" y="942"/>
                  </a:lnTo>
                  <a:lnTo>
                    <a:pt x="291" y="942"/>
                  </a:lnTo>
                  <a:lnTo>
                    <a:pt x="294" y="942"/>
                  </a:lnTo>
                  <a:lnTo>
                    <a:pt x="297" y="942"/>
                  </a:lnTo>
                  <a:lnTo>
                    <a:pt x="303" y="939"/>
                  </a:lnTo>
                  <a:lnTo>
                    <a:pt x="303" y="939"/>
                  </a:lnTo>
                  <a:lnTo>
                    <a:pt x="300" y="936"/>
                  </a:lnTo>
                  <a:lnTo>
                    <a:pt x="300" y="936"/>
                  </a:lnTo>
                  <a:lnTo>
                    <a:pt x="300" y="933"/>
                  </a:lnTo>
                  <a:lnTo>
                    <a:pt x="300" y="933"/>
                  </a:lnTo>
                  <a:lnTo>
                    <a:pt x="300" y="930"/>
                  </a:lnTo>
                  <a:lnTo>
                    <a:pt x="300" y="930"/>
                  </a:lnTo>
                  <a:close/>
                  <a:moveTo>
                    <a:pt x="79" y="1176"/>
                  </a:moveTo>
                  <a:lnTo>
                    <a:pt x="79" y="1176"/>
                  </a:lnTo>
                  <a:lnTo>
                    <a:pt x="82" y="1179"/>
                  </a:lnTo>
                  <a:lnTo>
                    <a:pt x="85" y="1176"/>
                  </a:lnTo>
                  <a:lnTo>
                    <a:pt x="82" y="1176"/>
                  </a:lnTo>
                  <a:lnTo>
                    <a:pt x="79" y="1176"/>
                  </a:lnTo>
                  <a:close/>
                  <a:moveTo>
                    <a:pt x="218" y="1039"/>
                  </a:moveTo>
                  <a:lnTo>
                    <a:pt x="218" y="1039"/>
                  </a:lnTo>
                  <a:lnTo>
                    <a:pt x="215" y="1039"/>
                  </a:lnTo>
                  <a:lnTo>
                    <a:pt x="215" y="1039"/>
                  </a:lnTo>
                  <a:lnTo>
                    <a:pt x="218" y="1042"/>
                  </a:lnTo>
                  <a:lnTo>
                    <a:pt x="218" y="1042"/>
                  </a:lnTo>
                  <a:lnTo>
                    <a:pt x="221" y="1039"/>
                  </a:lnTo>
                  <a:lnTo>
                    <a:pt x="221" y="1039"/>
                  </a:lnTo>
                  <a:lnTo>
                    <a:pt x="218" y="1039"/>
                  </a:lnTo>
                  <a:close/>
                  <a:moveTo>
                    <a:pt x="237" y="836"/>
                  </a:moveTo>
                  <a:lnTo>
                    <a:pt x="237" y="833"/>
                  </a:lnTo>
                  <a:lnTo>
                    <a:pt x="231" y="830"/>
                  </a:lnTo>
                  <a:lnTo>
                    <a:pt x="228" y="830"/>
                  </a:lnTo>
                  <a:lnTo>
                    <a:pt x="225" y="830"/>
                  </a:lnTo>
                  <a:lnTo>
                    <a:pt x="221" y="830"/>
                  </a:lnTo>
                  <a:lnTo>
                    <a:pt x="218" y="830"/>
                  </a:lnTo>
                  <a:lnTo>
                    <a:pt x="218" y="830"/>
                  </a:lnTo>
                  <a:lnTo>
                    <a:pt x="218" y="827"/>
                  </a:lnTo>
                  <a:lnTo>
                    <a:pt x="215" y="827"/>
                  </a:lnTo>
                  <a:lnTo>
                    <a:pt x="209" y="827"/>
                  </a:lnTo>
                  <a:lnTo>
                    <a:pt x="209" y="823"/>
                  </a:lnTo>
                  <a:lnTo>
                    <a:pt x="209" y="823"/>
                  </a:lnTo>
                  <a:lnTo>
                    <a:pt x="206" y="820"/>
                  </a:lnTo>
                  <a:lnTo>
                    <a:pt x="206" y="820"/>
                  </a:lnTo>
                  <a:lnTo>
                    <a:pt x="203" y="820"/>
                  </a:lnTo>
                  <a:lnTo>
                    <a:pt x="200" y="817"/>
                  </a:lnTo>
                  <a:lnTo>
                    <a:pt x="197" y="820"/>
                  </a:lnTo>
                  <a:lnTo>
                    <a:pt x="194" y="820"/>
                  </a:lnTo>
                  <a:lnTo>
                    <a:pt x="191" y="823"/>
                  </a:lnTo>
                  <a:lnTo>
                    <a:pt x="188" y="823"/>
                  </a:lnTo>
                  <a:lnTo>
                    <a:pt x="185" y="820"/>
                  </a:lnTo>
                  <a:lnTo>
                    <a:pt x="182" y="820"/>
                  </a:lnTo>
                  <a:lnTo>
                    <a:pt x="179" y="820"/>
                  </a:lnTo>
                  <a:lnTo>
                    <a:pt x="179" y="820"/>
                  </a:lnTo>
                  <a:lnTo>
                    <a:pt x="176" y="817"/>
                  </a:lnTo>
                  <a:lnTo>
                    <a:pt x="173" y="817"/>
                  </a:lnTo>
                  <a:lnTo>
                    <a:pt x="173" y="823"/>
                  </a:lnTo>
                  <a:lnTo>
                    <a:pt x="173" y="823"/>
                  </a:lnTo>
                  <a:lnTo>
                    <a:pt x="173" y="827"/>
                  </a:lnTo>
                  <a:lnTo>
                    <a:pt x="173" y="827"/>
                  </a:lnTo>
                  <a:lnTo>
                    <a:pt x="173" y="830"/>
                  </a:lnTo>
                  <a:lnTo>
                    <a:pt x="176" y="830"/>
                  </a:lnTo>
                  <a:lnTo>
                    <a:pt x="179" y="830"/>
                  </a:lnTo>
                  <a:lnTo>
                    <a:pt x="179" y="830"/>
                  </a:lnTo>
                  <a:lnTo>
                    <a:pt x="182" y="830"/>
                  </a:lnTo>
                  <a:lnTo>
                    <a:pt x="185" y="830"/>
                  </a:lnTo>
                  <a:lnTo>
                    <a:pt x="188" y="827"/>
                  </a:lnTo>
                  <a:lnTo>
                    <a:pt x="191" y="827"/>
                  </a:lnTo>
                  <a:lnTo>
                    <a:pt x="191" y="827"/>
                  </a:lnTo>
                  <a:lnTo>
                    <a:pt x="197" y="830"/>
                  </a:lnTo>
                  <a:lnTo>
                    <a:pt x="200" y="830"/>
                  </a:lnTo>
                  <a:lnTo>
                    <a:pt x="203" y="833"/>
                  </a:lnTo>
                  <a:lnTo>
                    <a:pt x="203" y="833"/>
                  </a:lnTo>
                  <a:lnTo>
                    <a:pt x="203" y="836"/>
                  </a:lnTo>
                  <a:lnTo>
                    <a:pt x="206" y="836"/>
                  </a:lnTo>
                  <a:lnTo>
                    <a:pt x="206" y="836"/>
                  </a:lnTo>
                  <a:lnTo>
                    <a:pt x="209" y="836"/>
                  </a:lnTo>
                  <a:lnTo>
                    <a:pt x="212" y="839"/>
                  </a:lnTo>
                  <a:lnTo>
                    <a:pt x="212" y="839"/>
                  </a:lnTo>
                  <a:lnTo>
                    <a:pt x="215" y="839"/>
                  </a:lnTo>
                  <a:lnTo>
                    <a:pt x="215" y="842"/>
                  </a:lnTo>
                  <a:lnTo>
                    <a:pt x="215" y="842"/>
                  </a:lnTo>
                  <a:lnTo>
                    <a:pt x="218" y="842"/>
                  </a:lnTo>
                  <a:lnTo>
                    <a:pt x="218" y="842"/>
                  </a:lnTo>
                  <a:lnTo>
                    <a:pt x="218" y="839"/>
                  </a:lnTo>
                  <a:lnTo>
                    <a:pt x="221" y="839"/>
                  </a:lnTo>
                  <a:lnTo>
                    <a:pt x="225" y="836"/>
                  </a:lnTo>
                  <a:lnTo>
                    <a:pt x="228" y="836"/>
                  </a:lnTo>
                  <a:lnTo>
                    <a:pt x="234" y="836"/>
                  </a:lnTo>
                  <a:lnTo>
                    <a:pt x="237" y="836"/>
                  </a:lnTo>
                  <a:close/>
                  <a:moveTo>
                    <a:pt x="255" y="1130"/>
                  </a:moveTo>
                  <a:lnTo>
                    <a:pt x="252" y="1127"/>
                  </a:lnTo>
                  <a:lnTo>
                    <a:pt x="249" y="1127"/>
                  </a:lnTo>
                  <a:lnTo>
                    <a:pt x="249" y="1130"/>
                  </a:lnTo>
                  <a:lnTo>
                    <a:pt x="246" y="1130"/>
                  </a:lnTo>
                  <a:lnTo>
                    <a:pt x="246" y="1130"/>
                  </a:lnTo>
                  <a:lnTo>
                    <a:pt x="243" y="1133"/>
                  </a:lnTo>
                  <a:lnTo>
                    <a:pt x="243" y="1133"/>
                  </a:lnTo>
                  <a:lnTo>
                    <a:pt x="243" y="1136"/>
                  </a:lnTo>
                  <a:lnTo>
                    <a:pt x="243" y="1136"/>
                  </a:lnTo>
                  <a:lnTo>
                    <a:pt x="243" y="1136"/>
                  </a:lnTo>
                  <a:lnTo>
                    <a:pt x="243" y="1136"/>
                  </a:lnTo>
                  <a:lnTo>
                    <a:pt x="240" y="1136"/>
                  </a:lnTo>
                  <a:lnTo>
                    <a:pt x="240" y="1136"/>
                  </a:lnTo>
                  <a:lnTo>
                    <a:pt x="237" y="1136"/>
                  </a:lnTo>
                  <a:lnTo>
                    <a:pt x="237" y="1139"/>
                  </a:lnTo>
                  <a:lnTo>
                    <a:pt x="237" y="1139"/>
                  </a:lnTo>
                  <a:lnTo>
                    <a:pt x="237" y="1142"/>
                  </a:lnTo>
                  <a:lnTo>
                    <a:pt x="234" y="1142"/>
                  </a:lnTo>
                  <a:lnTo>
                    <a:pt x="234" y="1142"/>
                  </a:lnTo>
                  <a:lnTo>
                    <a:pt x="234" y="1146"/>
                  </a:lnTo>
                  <a:lnTo>
                    <a:pt x="231" y="1146"/>
                  </a:lnTo>
                  <a:lnTo>
                    <a:pt x="231" y="1149"/>
                  </a:lnTo>
                  <a:lnTo>
                    <a:pt x="228" y="1149"/>
                  </a:lnTo>
                  <a:lnTo>
                    <a:pt x="231" y="1149"/>
                  </a:lnTo>
                  <a:lnTo>
                    <a:pt x="237" y="1146"/>
                  </a:lnTo>
                  <a:lnTo>
                    <a:pt x="237" y="1146"/>
                  </a:lnTo>
                  <a:lnTo>
                    <a:pt x="240" y="1142"/>
                  </a:lnTo>
                  <a:lnTo>
                    <a:pt x="240" y="1142"/>
                  </a:lnTo>
                  <a:lnTo>
                    <a:pt x="240" y="1142"/>
                  </a:lnTo>
                  <a:lnTo>
                    <a:pt x="243" y="1142"/>
                  </a:lnTo>
                  <a:lnTo>
                    <a:pt x="243" y="1139"/>
                  </a:lnTo>
                  <a:lnTo>
                    <a:pt x="246" y="1136"/>
                  </a:lnTo>
                  <a:lnTo>
                    <a:pt x="252" y="1133"/>
                  </a:lnTo>
                  <a:lnTo>
                    <a:pt x="255" y="1133"/>
                  </a:lnTo>
                  <a:lnTo>
                    <a:pt x="255" y="1133"/>
                  </a:lnTo>
                  <a:lnTo>
                    <a:pt x="255" y="1130"/>
                  </a:lnTo>
                  <a:lnTo>
                    <a:pt x="255" y="1130"/>
                  </a:lnTo>
                  <a:close/>
                  <a:moveTo>
                    <a:pt x="285" y="1124"/>
                  </a:moveTo>
                  <a:lnTo>
                    <a:pt x="282" y="1124"/>
                  </a:lnTo>
                  <a:lnTo>
                    <a:pt x="282" y="1124"/>
                  </a:lnTo>
                  <a:lnTo>
                    <a:pt x="282" y="1121"/>
                  </a:lnTo>
                  <a:lnTo>
                    <a:pt x="288" y="1118"/>
                  </a:lnTo>
                  <a:lnTo>
                    <a:pt x="288" y="1118"/>
                  </a:lnTo>
                  <a:lnTo>
                    <a:pt x="285" y="1115"/>
                  </a:lnTo>
                  <a:lnTo>
                    <a:pt x="285" y="1115"/>
                  </a:lnTo>
                  <a:lnTo>
                    <a:pt x="285" y="1115"/>
                  </a:lnTo>
                  <a:lnTo>
                    <a:pt x="285" y="1118"/>
                  </a:lnTo>
                  <a:lnTo>
                    <a:pt x="282" y="1118"/>
                  </a:lnTo>
                  <a:lnTo>
                    <a:pt x="282" y="1121"/>
                  </a:lnTo>
                  <a:lnTo>
                    <a:pt x="282" y="1118"/>
                  </a:lnTo>
                  <a:lnTo>
                    <a:pt x="279" y="1115"/>
                  </a:lnTo>
                  <a:lnTo>
                    <a:pt x="279" y="1115"/>
                  </a:lnTo>
                  <a:lnTo>
                    <a:pt x="279" y="1115"/>
                  </a:lnTo>
                  <a:lnTo>
                    <a:pt x="276" y="1115"/>
                  </a:lnTo>
                  <a:lnTo>
                    <a:pt x="273" y="1118"/>
                  </a:lnTo>
                  <a:lnTo>
                    <a:pt x="273" y="1118"/>
                  </a:lnTo>
                  <a:lnTo>
                    <a:pt x="270" y="1118"/>
                  </a:lnTo>
                  <a:lnTo>
                    <a:pt x="270" y="1118"/>
                  </a:lnTo>
                  <a:lnTo>
                    <a:pt x="270" y="1121"/>
                  </a:lnTo>
                  <a:lnTo>
                    <a:pt x="270" y="1121"/>
                  </a:lnTo>
                  <a:lnTo>
                    <a:pt x="270" y="1121"/>
                  </a:lnTo>
                  <a:lnTo>
                    <a:pt x="273" y="1121"/>
                  </a:lnTo>
                  <a:lnTo>
                    <a:pt x="273" y="1121"/>
                  </a:lnTo>
                  <a:lnTo>
                    <a:pt x="276" y="1121"/>
                  </a:lnTo>
                  <a:lnTo>
                    <a:pt x="276" y="1124"/>
                  </a:lnTo>
                  <a:lnTo>
                    <a:pt x="279" y="1124"/>
                  </a:lnTo>
                  <a:lnTo>
                    <a:pt x="276" y="1124"/>
                  </a:lnTo>
                  <a:lnTo>
                    <a:pt x="276" y="1127"/>
                  </a:lnTo>
                  <a:lnTo>
                    <a:pt x="276" y="1127"/>
                  </a:lnTo>
                  <a:lnTo>
                    <a:pt x="276" y="1127"/>
                  </a:lnTo>
                  <a:lnTo>
                    <a:pt x="276" y="1124"/>
                  </a:lnTo>
                  <a:lnTo>
                    <a:pt x="273" y="1124"/>
                  </a:lnTo>
                  <a:lnTo>
                    <a:pt x="273" y="1124"/>
                  </a:lnTo>
                  <a:lnTo>
                    <a:pt x="270" y="1127"/>
                  </a:lnTo>
                  <a:lnTo>
                    <a:pt x="270" y="1130"/>
                  </a:lnTo>
                  <a:lnTo>
                    <a:pt x="267" y="1130"/>
                  </a:lnTo>
                  <a:lnTo>
                    <a:pt x="264" y="1130"/>
                  </a:lnTo>
                  <a:lnTo>
                    <a:pt x="261" y="1133"/>
                  </a:lnTo>
                  <a:lnTo>
                    <a:pt x="258" y="1133"/>
                  </a:lnTo>
                  <a:lnTo>
                    <a:pt x="258" y="1133"/>
                  </a:lnTo>
                  <a:lnTo>
                    <a:pt x="255" y="1136"/>
                  </a:lnTo>
                  <a:lnTo>
                    <a:pt x="255" y="1136"/>
                  </a:lnTo>
                  <a:lnTo>
                    <a:pt x="258" y="1136"/>
                  </a:lnTo>
                  <a:lnTo>
                    <a:pt x="261" y="1136"/>
                  </a:lnTo>
                  <a:lnTo>
                    <a:pt x="261" y="1136"/>
                  </a:lnTo>
                  <a:lnTo>
                    <a:pt x="261" y="1136"/>
                  </a:lnTo>
                  <a:lnTo>
                    <a:pt x="264" y="1136"/>
                  </a:lnTo>
                  <a:lnTo>
                    <a:pt x="264" y="1136"/>
                  </a:lnTo>
                  <a:lnTo>
                    <a:pt x="264" y="1133"/>
                  </a:lnTo>
                  <a:lnTo>
                    <a:pt x="267" y="1133"/>
                  </a:lnTo>
                  <a:lnTo>
                    <a:pt x="267" y="1133"/>
                  </a:lnTo>
                  <a:lnTo>
                    <a:pt x="267" y="1133"/>
                  </a:lnTo>
                  <a:lnTo>
                    <a:pt x="270" y="1133"/>
                  </a:lnTo>
                  <a:lnTo>
                    <a:pt x="273" y="1130"/>
                  </a:lnTo>
                  <a:lnTo>
                    <a:pt x="276" y="1130"/>
                  </a:lnTo>
                  <a:lnTo>
                    <a:pt x="276" y="1130"/>
                  </a:lnTo>
                  <a:lnTo>
                    <a:pt x="279" y="1130"/>
                  </a:lnTo>
                  <a:lnTo>
                    <a:pt x="282" y="1127"/>
                  </a:lnTo>
                  <a:lnTo>
                    <a:pt x="285" y="1124"/>
                  </a:lnTo>
                  <a:lnTo>
                    <a:pt x="285" y="1124"/>
                  </a:lnTo>
                  <a:lnTo>
                    <a:pt x="288" y="1124"/>
                  </a:lnTo>
                  <a:lnTo>
                    <a:pt x="285" y="1124"/>
                  </a:lnTo>
                  <a:lnTo>
                    <a:pt x="285" y="1124"/>
                  </a:lnTo>
                  <a:close/>
                  <a:moveTo>
                    <a:pt x="215" y="1149"/>
                  </a:moveTo>
                  <a:lnTo>
                    <a:pt x="212" y="1149"/>
                  </a:lnTo>
                  <a:lnTo>
                    <a:pt x="209" y="1149"/>
                  </a:lnTo>
                  <a:lnTo>
                    <a:pt x="209" y="1149"/>
                  </a:lnTo>
                  <a:lnTo>
                    <a:pt x="209" y="1149"/>
                  </a:lnTo>
                  <a:lnTo>
                    <a:pt x="212" y="1149"/>
                  </a:lnTo>
                  <a:lnTo>
                    <a:pt x="215" y="1149"/>
                  </a:lnTo>
                  <a:lnTo>
                    <a:pt x="215" y="1149"/>
                  </a:lnTo>
                  <a:lnTo>
                    <a:pt x="215" y="1149"/>
                  </a:lnTo>
                  <a:lnTo>
                    <a:pt x="215" y="1149"/>
                  </a:lnTo>
                  <a:lnTo>
                    <a:pt x="215" y="1149"/>
                  </a:lnTo>
                  <a:close/>
                  <a:moveTo>
                    <a:pt x="434" y="1899"/>
                  </a:moveTo>
                  <a:lnTo>
                    <a:pt x="434" y="1899"/>
                  </a:lnTo>
                  <a:lnTo>
                    <a:pt x="434" y="1896"/>
                  </a:lnTo>
                  <a:lnTo>
                    <a:pt x="434" y="1896"/>
                  </a:lnTo>
                  <a:lnTo>
                    <a:pt x="434" y="1893"/>
                  </a:lnTo>
                  <a:lnTo>
                    <a:pt x="428" y="1893"/>
                  </a:lnTo>
                  <a:lnTo>
                    <a:pt x="425" y="1896"/>
                  </a:lnTo>
                  <a:lnTo>
                    <a:pt x="425" y="1899"/>
                  </a:lnTo>
                  <a:lnTo>
                    <a:pt x="425" y="1899"/>
                  </a:lnTo>
                  <a:lnTo>
                    <a:pt x="428" y="1899"/>
                  </a:lnTo>
                  <a:lnTo>
                    <a:pt x="428" y="1902"/>
                  </a:lnTo>
                  <a:lnTo>
                    <a:pt x="431" y="1902"/>
                  </a:lnTo>
                  <a:lnTo>
                    <a:pt x="431" y="1902"/>
                  </a:lnTo>
                  <a:lnTo>
                    <a:pt x="434" y="1899"/>
                  </a:lnTo>
                  <a:lnTo>
                    <a:pt x="434" y="1899"/>
                  </a:lnTo>
                  <a:close/>
                  <a:moveTo>
                    <a:pt x="428" y="1085"/>
                  </a:moveTo>
                  <a:lnTo>
                    <a:pt x="428" y="1085"/>
                  </a:lnTo>
                  <a:lnTo>
                    <a:pt x="428" y="1085"/>
                  </a:lnTo>
                  <a:lnTo>
                    <a:pt x="431" y="1085"/>
                  </a:lnTo>
                  <a:lnTo>
                    <a:pt x="431" y="1082"/>
                  </a:lnTo>
                  <a:lnTo>
                    <a:pt x="428" y="1082"/>
                  </a:lnTo>
                  <a:lnTo>
                    <a:pt x="428" y="1082"/>
                  </a:lnTo>
                  <a:lnTo>
                    <a:pt x="428" y="1082"/>
                  </a:lnTo>
                  <a:lnTo>
                    <a:pt x="428" y="1082"/>
                  </a:lnTo>
                  <a:lnTo>
                    <a:pt x="428" y="1085"/>
                  </a:lnTo>
                  <a:lnTo>
                    <a:pt x="428" y="1085"/>
                  </a:lnTo>
                  <a:lnTo>
                    <a:pt x="428" y="1085"/>
                  </a:lnTo>
                  <a:lnTo>
                    <a:pt x="428" y="1085"/>
                  </a:lnTo>
                  <a:lnTo>
                    <a:pt x="428" y="1085"/>
                  </a:lnTo>
                  <a:close/>
                  <a:moveTo>
                    <a:pt x="373" y="1088"/>
                  </a:moveTo>
                  <a:lnTo>
                    <a:pt x="370" y="1088"/>
                  </a:lnTo>
                  <a:lnTo>
                    <a:pt x="367" y="1088"/>
                  </a:lnTo>
                  <a:lnTo>
                    <a:pt x="370" y="1091"/>
                  </a:lnTo>
                  <a:lnTo>
                    <a:pt x="370" y="1091"/>
                  </a:lnTo>
                  <a:lnTo>
                    <a:pt x="370" y="1091"/>
                  </a:lnTo>
                  <a:lnTo>
                    <a:pt x="370" y="1091"/>
                  </a:lnTo>
                  <a:lnTo>
                    <a:pt x="373" y="1091"/>
                  </a:lnTo>
                  <a:lnTo>
                    <a:pt x="373" y="1088"/>
                  </a:lnTo>
                  <a:lnTo>
                    <a:pt x="373" y="1088"/>
                  </a:lnTo>
                  <a:lnTo>
                    <a:pt x="373" y="1088"/>
                  </a:lnTo>
                  <a:close/>
                  <a:moveTo>
                    <a:pt x="425" y="2810"/>
                  </a:moveTo>
                  <a:lnTo>
                    <a:pt x="425" y="2810"/>
                  </a:lnTo>
                  <a:lnTo>
                    <a:pt x="422" y="2810"/>
                  </a:lnTo>
                  <a:lnTo>
                    <a:pt x="422" y="2810"/>
                  </a:lnTo>
                  <a:lnTo>
                    <a:pt x="422" y="2813"/>
                  </a:lnTo>
                  <a:lnTo>
                    <a:pt x="425" y="2813"/>
                  </a:lnTo>
                  <a:lnTo>
                    <a:pt x="425" y="2813"/>
                  </a:lnTo>
                  <a:lnTo>
                    <a:pt x="425" y="2813"/>
                  </a:lnTo>
                  <a:lnTo>
                    <a:pt x="425" y="2813"/>
                  </a:lnTo>
                  <a:lnTo>
                    <a:pt x="425" y="2810"/>
                  </a:lnTo>
                  <a:lnTo>
                    <a:pt x="425" y="2810"/>
                  </a:lnTo>
                  <a:close/>
                  <a:moveTo>
                    <a:pt x="431" y="1088"/>
                  </a:moveTo>
                  <a:lnTo>
                    <a:pt x="434" y="1088"/>
                  </a:lnTo>
                  <a:lnTo>
                    <a:pt x="434" y="1088"/>
                  </a:lnTo>
                  <a:lnTo>
                    <a:pt x="434" y="1085"/>
                  </a:lnTo>
                  <a:lnTo>
                    <a:pt x="431" y="1085"/>
                  </a:lnTo>
                  <a:lnTo>
                    <a:pt x="431" y="1085"/>
                  </a:lnTo>
                  <a:lnTo>
                    <a:pt x="431" y="1088"/>
                  </a:lnTo>
                  <a:lnTo>
                    <a:pt x="431" y="1088"/>
                  </a:lnTo>
                  <a:close/>
                  <a:moveTo>
                    <a:pt x="407" y="1079"/>
                  </a:moveTo>
                  <a:lnTo>
                    <a:pt x="407" y="1076"/>
                  </a:lnTo>
                  <a:lnTo>
                    <a:pt x="407" y="1076"/>
                  </a:lnTo>
                  <a:lnTo>
                    <a:pt x="407" y="1076"/>
                  </a:lnTo>
                  <a:lnTo>
                    <a:pt x="407" y="1079"/>
                  </a:lnTo>
                  <a:lnTo>
                    <a:pt x="407" y="1079"/>
                  </a:lnTo>
                  <a:lnTo>
                    <a:pt x="407" y="1079"/>
                  </a:lnTo>
                  <a:lnTo>
                    <a:pt x="407" y="1076"/>
                  </a:lnTo>
                  <a:lnTo>
                    <a:pt x="407" y="1076"/>
                  </a:lnTo>
                  <a:lnTo>
                    <a:pt x="404" y="1076"/>
                  </a:lnTo>
                  <a:lnTo>
                    <a:pt x="404" y="1076"/>
                  </a:lnTo>
                  <a:lnTo>
                    <a:pt x="404" y="1076"/>
                  </a:lnTo>
                  <a:lnTo>
                    <a:pt x="400" y="1079"/>
                  </a:lnTo>
                  <a:lnTo>
                    <a:pt x="400" y="1079"/>
                  </a:lnTo>
                  <a:lnTo>
                    <a:pt x="404" y="1082"/>
                  </a:lnTo>
                  <a:lnTo>
                    <a:pt x="404" y="1082"/>
                  </a:lnTo>
                  <a:lnTo>
                    <a:pt x="404" y="1082"/>
                  </a:lnTo>
                  <a:lnTo>
                    <a:pt x="404" y="1082"/>
                  </a:lnTo>
                  <a:lnTo>
                    <a:pt x="407" y="1082"/>
                  </a:lnTo>
                  <a:lnTo>
                    <a:pt x="410" y="1082"/>
                  </a:lnTo>
                  <a:lnTo>
                    <a:pt x="410" y="1082"/>
                  </a:lnTo>
                  <a:lnTo>
                    <a:pt x="410" y="1082"/>
                  </a:lnTo>
                  <a:lnTo>
                    <a:pt x="407" y="1079"/>
                  </a:lnTo>
                  <a:close/>
                  <a:moveTo>
                    <a:pt x="410" y="1076"/>
                  </a:moveTo>
                  <a:lnTo>
                    <a:pt x="410" y="1079"/>
                  </a:lnTo>
                  <a:lnTo>
                    <a:pt x="410" y="1079"/>
                  </a:lnTo>
                  <a:lnTo>
                    <a:pt x="413" y="1079"/>
                  </a:lnTo>
                  <a:lnTo>
                    <a:pt x="413" y="1079"/>
                  </a:lnTo>
                  <a:lnTo>
                    <a:pt x="413" y="1076"/>
                  </a:lnTo>
                  <a:lnTo>
                    <a:pt x="410" y="1076"/>
                  </a:lnTo>
                  <a:close/>
                  <a:moveTo>
                    <a:pt x="422" y="1082"/>
                  </a:moveTo>
                  <a:lnTo>
                    <a:pt x="422" y="1079"/>
                  </a:lnTo>
                  <a:lnTo>
                    <a:pt x="422" y="1079"/>
                  </a:lnTo>
                  <a:lnTo>
                    <a:pt x="422" y="1079"/>
                  </a:lnTo>
                  <a:lnTo>
                    <a:pt x="419" y="1082"/>
                  </a:lnTo>
                  <a:lnTo>
                    <a:pt x="419" y="1082"/>
                  </a:lnTo>
                  <a:lnTo>
                    <a:pt x="419" y="1082"/>
                  </a:lnTo>
                  <a:lnTo>
                    <a:pt x="416" y="1085"/>
                  </a:lnTo>
                  <a:lnTo>
                    <a:pt x="416" y="1085"/>
                  </a:lnTo>
                  <a:lnTo>
                    <a:pt x="416" y="1085"/>
                  </a:lnTo>
                  <a:lnTo>
                    <a:pt x="416" y="1085"/>
                  </a:lnTo>
                  <a:lnTo>
                    <a:pt x="416" y="1088"/>
                  </a:lnTo>
                  <a:lnTo>
                    <a:pt x="416" y="1091"/>
                  </a:lnTo>
                  <a:lnTo>
                    <a:pt x="416" y="1088"/>
                  </a:lnTo>
                  <a:lnTo>
                    <a:pt x="419" y="1085"/>
                  </a:lnTo>
                  <a:lnTo>
                    <a:pt x="419" y="1085"/>
                  </a:lnTo>
                  <a:lnTo>
                    <a:pt x="422" y="1085"/>
                  </a:lnTo>
                  <a:lnTo>
                    <a:pt x="422" y="1085"/>
                  </a:lnTo>
                  <a:lnTo>
                    <a:pt x="422" y="1085"/>
                  </a:lnTo>
                  <a:lnTo>
                    <a:pt x="422" y="1082"/>
                  </a:lnTo>
                  <a:lnTo>
                    <a:pt x="422" y="1082"/>
                  </a:lnTo>
                  <a:lnTo>
                    <a:pt x="422" y="1082"/>
                  </a:lnTo>
                  <a:close/>
                  <a:moveTo>
                    <a:pt x="416" y="1899"/>
                  </a:moveTo>
                  <a:lnTo>
                    <a:pt x="416" y="1902"/>
                  </a:lnTo>
                  <a:lnTo>
                    <a:pt x="416" y="1902"/>
                  </a:lnTo>
                  <a:lnTo>
                    <a:pt x="416" y="1902"/>
                  </a:lnTo>
                  <a:lnTo>
                    <a:pt x="416" y="1902"/>
                  </a:lnTo>
                  <a:lnTo>
                    <a:pt x="416" y="1902"/>
                  </a:lnTo>
                  <a:lnTo>
                    <a:pt x="416" y="1902"/>
                  </a:lnTo>
                  <a:lnTo>
                    <a:pt x="419" y="1902"/>
                  </a:lnTo>
                  <a:lnTo>
                    <a:pt x="419" y="1899"/>
                  </a:lnTo>
                  <a:lnTo>
                    <a:pt x="419" y="1899"/>
                  </a:lnTo>
                  <a:lnTo>
                    <a:pt x="419" y="1899"/>
                  </a:lnTo>
                  <a:lnTo>
                    <a:pt x="416" y="1899"/>
                  </a:lnTo>
                  <a:close/>
                  <a:moveTo>
                    <a:pt x="297" y="1112"/>
                  </a:moveTo>
                  <a:lnTo>
                    <a:pt x="297" y="1109"/>
                  </a:lnTo>
                  <a:lnTo>
                    <a:pt x="294" y="1109"/>
                  </a:lnTo>
                  <a:lnTo>
                    <a:pt x="294" y="1109"/>
                  </a:lnTo>
                  <a:lnTo>
                    <a:pt x="291" y="1112"/>
                  </a:lnTo>
                  <a:lnTo>
                    <a:pt x="291" y="1112"/>
                  </a:lnTo>
                  <a:lnTo>
                    <a:pt x="291" y="1112"/>
                  </a:lnTo>
                  <a:lnTo>
                    <a:pt x="291" y="1115"/>
                  </a:lnTo>
                  <a:lnTo>
                    <a:pt x="294" y="1115"/>
                  </a:lnTo>
                  <a:lnTo>
                    <a:pt x="294" y="1115"/>
                  </a:lnTo>
                  <a:lnTo>
                    <a:pt x="294" y="1115"/>
                  </a:lnTo>
                  <a:lnTo>
                    <a:pt x="297" y="1115"/>
                  </a:lnTo>
                  <a:lnTo>
                    <a:pt x="297" y="1115"/>
                  </a:lnTo>
                  <a:lnTo>
                    <a:pt x="300" y="1112"/>
                  </a:lnTo>
                  <a:lnTo>
                    <a:pt x="300" y="1112"/>
                  </a:lnTo>
                  <a:lnTo>
                    <a:pt x="300" y="1112"/>
                  </a:lnTo>
                  <a:lnTo>
                    <a:pt x="297" y="1112"/>
                  </a:lnTo>
                  <a:close/>
                  <a:moveTo>
                    <a:pt x="121" y="1167"/>
                  </a:moveTo>
                  <a:lnTo>
                    <a:pt x="124" y="1167"/>
                  </a:lnTo>
                  <a:lnTo>
                    <a:pt x="124" y="1164"/>
                  </a:lnTo>
                  <a:lnTo>
                    <a:pt x="124" y="1164"/>
                  </a:lnTo>
                  <a:lnTo>
                    <a:pt x="124" y="1161"/>
                  </a:lnTo>
                  <a:lnTo>
                    <a:pt x="121" y="1161"/>
                  </a:lnTo>
                  <a:lnTo>
                    <a:pt x="118" y="1161"/>
                  </a:lnTo>
                  <a:lnTo>
                    <a:pt x="118" y="1164"/>
                  </a:lnTo>
                  <a:lnTo>
                    <a:pt x="115" y="1164"/>
                  </a:lnTo>
                  <a:lnTo>
                    <a:pt x="118" y="1164"/>
                  </a:lnTo>
                  <a:lnTo>
                    <a:pt x="121" y="1164"/>
                  </a:lnTo>
                  <a:lnTo>
                    <a:pt x="118" y="1167"/>
                  </a:lnTo>
                  <a:lnTo>
                    <a:pt x="115" y="1167"/>
                  </a:lnTo>
                  <a:lnTo>
                    <a:pt x="112" y="1170"/>
                  </a:lnTo>
                  <a:lnTo>
                    <a:pt x="106" y="1170"/>
                  </a:lnTo>
                  <a:lnTo>
                    <a:pt x="103" y="1170"/>
                  </a:lnTo>
                  <a:lnTo>
                    <a:pt x="100" y="1170"/>
                  </a:lnTo>
                  <a:lnTo>
                    <a:pt x="100" y="1173"/>
                  </a:lnTo>
                  <a:lnTo>
                    <a:pt x="100" y="1173"/>
                  </a:lnTo>
                  <a:lnTo>
                    <a:pt x="112" y="1170"/>
                  </a:lnTo>
                  <a:lnTo>
                    <a:pt x="118" y="1170"/>
                  </a:lnTo>
                  <a:lnTo>
                    <a:pt x="124" y="1170"/>
                  </a:lnTo>
                  <a:lnTo>
                    <a:pt x="121" y="1167"/>
                  </a:lnTo>
                  <a:lnTo>
                    <a:pt x="121" y="1167"/>
                  </a:lnTo>
                  <a:close/>
                  <a:moveTo>
                    <a:pt x="146" y="1170"/>
                  </a:moveTo>
                  <a:lnTo>
                    <a:pt x="140" y="1170"/>
                  </a:lnTo>
                  <a:lnTo>
                    <a:pt x="137" y="1170"/>
                  </a:lnTo>
                  <a:lnTo>
                    <a:pt x="134" y="1167"/>
                  </a:lnTo>
                  <a:lnTo>
                    <a:pt x="130" y="1170"/>
                  </a:lnTo>
                  <a:lnTo>
                    <a:pt x="130" y="1170"/>
                  </a:lnTo>
                  <a:lnTo>
                    <a:pt x="127" y="1170"/>
                  </a:lnTo>
                  <a:lnTo>
                    <a:pt x="127" y="1170"/>
                  </a:lnTo>
                  <a:lnTo>
                    <a:pt x="127" y="1170"/>
                  </a:lnTo>
                  <a:lnTo>
                    <a:pt x="127" y="1170"/>
                  </a:lnTo>
                  <a:lnTo>
                    <a:pt x="127" y="1170"/>
                  </a:lnTo>
                  <a:lnTo>
                    <a:pt x="130" y="1170"/>
                  </a:lnTo>
                  <a:lnTo>
                    <a:pt x="134" y="1170"/>
                  </a:lnTo>
                  <a:lnTo>
                    <a:pt x="137" y="1170"/>
                  </a:lnTo>
                  <a:lnTo>
                    <a:pt x="140" y="1170"/>
                  </a:lnTo>
                  <a:lnTo>
                    <a:pt x="143" y="1170"/>
                  </a:lnTo>
                  <a:lnTo>
                    <a:pt x="143" y="1170"/>
                  </a:lnTo>
                  <a:lnTo>
                    <a:pt x="146" y="1170"/>
                  </a:lnTo>
                  <a:lnTo>
                    <a:pt x="146" y="1170"/>
                  </a:lnTo>
                  <a:lnTo>
                    <a:pt x="146" y="1170"/>
                  </a:lnTo>
                  <a:close/>
                  <a:moveTo>
                    <a:pt x="124" y="2756"/>
                  </a:moveTo>
                  <a:lnTo>
                    <a:pt x="124" y="2756"/>
                  </a:lnTo>
                  <a:lnTo>
                    <a:pt x="124" y="2756"/>
                  </a:lnTo>
                  <a:lnTo>
                    <a:pt x="124" y="2756"/>
                  </a:lnTo>
                  <a:lnTo>
                    <a:pt x="127" y="2756"/>
                  </a:lnTo>
                  <a:lnTo>
                    <a:pt x="127" y="2756"/>
                  </a:lnTo>
                  <a:lnTo>
                    <a:pt x="127" y="2756"/>
                  </a:lnTo>
                  <a:lnTo>
                    <a:pt x="127" y="2756"/>
                  </a:lnTo>
                  <a:lnTo>
                    <a:pt x="127" y="2756"/>
                  </a:lnTo>
                  <a:lnTo>
                    <a:pt x="124" y="2756"/>
                  </a:lnTo>
                  <a:close/>
                  <a:moveTo>
                    <a:pt x="161" y="1164"/>
                  </a:moveTo>
                  <a:lnTo>
                    <a:pt x="161" y="1161"/>
                  </a:lnTo>
                  <a:lnTo>
                    <a:pt x="158" y="1161"/>
                  </a:lnTo>
                  <a:lnTo>
                    <a:pt x="158" y="1164"/>
                  </a:lnTo>
                  <a:lnTo>
                    <a:pt x="155" y="1164"/>
                  </a:lnTo>
                  <a:lnTo>
                    <a:pt x="155" y="1164"/>
                  </a:lnTo>
                  <a:lnTo>
                    <a:pt x="158" y="1164"/>
                  </a:lnTo>
                  <a:lnTo>
                    <a:pt x="158" y="1164"/>
                  </a:lnTo>
                  <a:lnTo>
                    <a:pt x="161" y="1164"/>
                  </a:lnTo>
                  <a:close/>
                  <a:moveTo>
                    <a:pt x="161" y="927"/>
                  </a:moveTo>
                  <a:lnTo>
                    <a:pt x="164" y="927"/>
                  </a:lnTo>
                  <a:lnTo>
                    <a:pt x="161" y="927"/>
                  </a:lnTo>
                  <a:lnTo>
                    <a:pt x="161" y="924"/>
                  </a:lnTo>
                  <a:lnTo>
                    <a:pt x="158" y="924"/>
                  </a:lnTo>
                  <a:lnTo>
                    <a:pt x="152" y="924"/>
                  </a:lnTo>
                  <a:lnTo>
                    <a:pt x="149" y="921"/>
                  </a:lnTo>
                  <a:lnTo>
                    <a:pt x="149" y="918"/>
                  </a:lnTo>
                  <a:lnTo>
                    <a:pt x="146" y="921"/>
                  </a:lnTo>
                  <a:lnTo>
                    <a:pt x="146" y="921"/>
                  </a:lnTo>
                  <a:lnTo>
                    <a:pt x="149" y="924"/>
                  </a:lnTo>
                  <a:lnTo>
                    <a:pt x="155" y="927"/>
                  </a:lnTo>
                  <a:lnTo>
                    <a:pt x="161" y="927"/>
                  </a:lnTo>
                  <a:close/>
                  <a:moveTo>
                    <a:pt x="115" y="2461"/>
                  </a:moveTo>
                  <a:lnTo>
                    <a:pt x="115" y="2461"/>
                  </a:lnTo>
                  <a:lnTo>
                    <a:pt x="115" y="2461"/>
                  </a:lnTo>
                  <a:lnTo>
                    <a:pt x="115" y="2461"/>
                  </a:lnTo>
                  <a:lnTo>
                    <a:pt x="115" y="2461"/>
                  </a:lnTo>
                  <a:lnTo>
                    <a:pt x="115" y="2461"/>
                  </a:lnTo>
                  <a:lnTo>
                    <a:pt x="115" y="2461"/>
                  </a:lnTo>
                  <a:lnTo>
                    <a:pt x="115" y="2461"/>
                  </a:lnTo>
                  <a:lnTo>
                    <a:pt x="115" y="2461"/>
                  </a:lnTo>
                  <a:lnTo>
                    <a:pt x="115" y="2461"/>
                  </a:lnTo>
                  <a:lnTo>
                    <a:pt x="115" y="2461"/>
                  </a:lnTo>
                  <a:lnTo>
                    <a:pt x="115" y="2461"/>
                  </a:lnTo>
                  <a:lnTo>
                    <a:pt x="115" y="2461"/>
                  </a:lnTo>
                  <a:lnTo>
                    <a:pt x="115" y="2461"/>
                  </a:lnTo>
                  <a:close/>
                  <a:moveTo>
                    <a:pt x="103" y="2810"/>
                  </a:moveTo>
                  <a:lnTo>
                    <a:pt x="100" y="2810"/>
                  </a:lnTo>
                  <a:lnTo>
                    <a:pt x="100" y="2810"/>
                  </a:lnTo>
                  <a:lnTo>
                    <a:pt x="100" y="2810"/>
                  </a:lnTo>
                  <a:lnTo>
                    <a:pt x="100" y="2810"/>
                  </a:lnTo>
                  <a:lnTo>
                    <a:pt x="97" y="2810"/>
                  </a:lnTo>
                  <a:lnTo>
                    <a:pt x="97" y="2810"/>
                  </a:lnTo>
                  <a:lnTo>
                    <a:pt x="97" y="2807"/>
                  </a:lnTo>
                  <a:lnTo>
                    <a:pt x="97" y="2810"/>
                  </a:lnTo>
                  <a:lnTo>
                    <a:pt x="97" y="2810"/>
                  </a:lnTo>
                  <a:lnTo>
                    <a:pt x="100" y="2810"/>
                  </a:lnTo>
                  <a:lnTo>
                    <a:pt x="100" y="2813"/>
                  </a:lnTo>
                  <a:lnTo>
                    <a:pt x="103" y="2810"/>
                  </a:lnTo>
                  <a:lnTo>
                    <a:pt x="103" y="2810"/>
                  </a:lnTo>
                  <a:lnTo>
                    <a:pt x="103" y="2810"/>
                  </a:lnTo>
                  <a:lnTo>
                    <a:pt x="103" y="2810"/>
                  </a:lnTo>
                  <a:close/>
                  <a:moveTo>
                    <a:pt x="82" y="1170"/>
                  </a:moveTo>
                  <a:lnTo>
                    <a:pt x="82" y="1170"/>
                  </a:lnTo>
                  <a:lnTo>
                    <a:pt x="82" y="1170"/>
                  </a:lnTo>
                  <a:lnTo>
                    <a:pt x="79" y="1170"/>
                  </a:lnTo>
                  <a:lnTo>
                    <a:pt x="79" y="1170"/>
                  </a:lnTo>
                  <a:lnTo>
                    <a:pt x="82" y="1173"/>
                  </a:lnTo>
                  <a:lnTo>
                    <a:pt x="82" y="1173"/>
                  </a:lnTo>
                  <a:lnTo>
                    <a:pt x="85" y="1173"/>
                  </a:lnTo>
                  <a:lnTo>
                    <a:pt x="85" y="1173"/>
                  </a:lnTo>
                  <a:lnTo>
                    <a:pt x="85" y="1170"/>
                  </a:lnTo>
                  <a:lnTo>
                    <a:pt x="82" y="1170"/>
                  </a:lnTo>
                  <a:close/>
                  <a:moveTo>
                    <a:pt x="2102" y="1015"/>
                  </a:moveTo>
                  <a:lnTo>
                    <a:pt x="2102" y="1012"/>
                  </a:lnTo>
                  <a:lnTo>
                    <a:pt x="2102" y="1012"/>
                  </a:lnTo>
                  <a:lnTo>
                    <a:pt x="2102" y="1012"/>
                  </a:lnTo>
                  <a:lnTo>
                    <a:pt x="2102" y="1012"/>
                  </a:lnTo>
                  <a:lnTo>
                    <a:pt x="2102" y="1012"/>
                  </a:lnTo>
                  <a:lnTo>
                    <a:pt x="2102" y="1009"/>
                  </a:lnTo>
                  <a:lnTo>
                    <a:pt x="2102" y="1012"/>
                  </a:lnTo>
                  <a:lnTo>
                    <a:pt x="2102" y="1012"/>
                  </a:lnTo>
                  <a:lnTo>
                    <a:pt x="2102" y="1012"/>
                  </a:lnTo>
                  <a:lnTo>
                    <a:pt x="2102" y="1012"/>
                  </a:lnTo>
                  <a:lnTo>
                    <a:pt x="2102" y="1015"/>
                  </a:lnTo>
                  <a:lnTo>
                    <a:pt x="2102" y="1015"/>
                  </a:lnTo>
                  <a:lnTo>
                    <a:pt x="2102" y="1015"/>
                  </a:lnTo>
                  <a:close/>
                  <a:moveTo>
                    <a:pt x="212" y="2762"/>
                  </a:moveTo>
                  <a:lnTo>
                    <a:pt x="212" y="2765"/>
                  </a:lnTo>
                  <a:lnTo>
                    <a:pt x="212" y="2765"/>
                  </a:lnTo>
                  <a:lnTo>
                    <a:pt x="212" y="2768"/>
                  </a:lnTo>
                  <a:lnTo>
                    <a:pt x="215" y="2765"/>
                  </a:lnTo>
                  <a:lnTo>
                    <a:pt x="215" y="2765"/>
                  </a:lnTo>
                  <a:lnTo>
                    <a:pt x="212" y="2762"/>
                  </a:lnTo>
                  <a:lnTo>
                    <a:pt x="212" y="2762"/>
                  </a:lnTo>
                  <a:close/>
                  <a:moveTo>
                    <a:pt x="106" y="2813"/>
                  </a:moveTo>
                  <a:lnTo>
                    <a:pt x="106" y="2816"/>
                  </a:lnTo>
                  <a:lnTo>
                    <a:pt x="106" y="2816"/>
                  </a:lnTo>
                  <a:lnTo>
                    <a:pt x="106" y="2813"/>
                  </a:lnTo>
                  <a:lnTo>
                    <a:pt x="106" y="2813"/>
                  </a:lnTo>
                  <a:lnTo>
                    <a:pt x="106" y="2813"/>
                  </a:lnTo>
                  <a:close/>
                  <a:moveTo>
                    <a:pt x="194" y="2661"/>
                  </a:moveTo>
                  <a:lnTo>
                    <a:pt x="191" y="2665"/>
                  </a:lnTo>
                  <a:lnTo>
                    <a:pt x="194" y="2665"/>
                  </a:lnTo>
                  <a:lnTo>
                    <a:pt x="194" y="2665"/>
                  </a:lnTo>
                  <a:lnTo>
                    <a:pt x="197" y="2661"/>
                  </a:lnTo>
                  <a:lnTo>
                    <a:pt x="197" y="2661"/>
                  </a:lnTo>
                  <a:lnTo>
                    <a:pt x="194" y="2661"/>
                  </a:lnTo>
                  <a:lnTo>
                    <a:pt x="194" y="2661"/>
                  </a:lnTo>
                  <a:close/>
                  <a:moveTo>
                    <a:pt x="188" y="2428"/>
                  </a:moveTo>
                  <a:lnTo>
                    <a:pt x="188" y="2428"/>
                  </a:lnTo>
                  <a:lnTo>
                    <a:pt x="188" y="2428"/>
                  </a:lnTo>
                  <a:lnTo>
                    <a:pt x="188" y="2428"/>
                  </a:lnTo>
                  <a:lnTo>
                    <a:pt x="188" y="2428"/>
                  </a:lnTo>
                  <a:lnTo>
                    <a:pt x="188" y="2428"/>
                  </a:lnTo>
                  <a:lnTo>
                    <a:pt x="188" y="2428"/>
                  </a:lnTo>
                  <a:close/>
                  <a:moveTo>
                    <a:pt x="194" y="1158"/>
                  </a:moveTo>
                  <a:lnTo>
                    <a:pt x="194" y="1155"/>
                  </a:lnTo>
                  <a:lnTo>
                    <a:pt x="194" y="1155"/>
                  </a:lnTo>
                  <a:lnTo>
                    <a:pt x="197" y="1155"/>
                  </a:lnTo>
                  <a:lnTo>
                    <a:pt x="197" y="1155"/>
                  </a:lnTo>
                  <a:lnTo>
                    <a:pt x="197" y="1155"/>
                  </a:lnTo>
                  <a:lnTo>
                    <a:pt x="197" y="1155"/>
                  </a:lnTo>
                  <a:lnTo>
                    <a:pt x="197" y="1152"/>
                  </a:lnTo>
                  <a:lnTo>
                    <a:pt x="194" y="1152"/>
                  </a:lnTo>
                  <a:lnTo>
                    <a:pt x="194" y="1155"/>
                  </a:lnTo>
                  <a:lnTo>
                    <a:pt x="191" y="1155"/>
                  </a:lnTo>
                  <a:lnTo>
                    <a:pt x="194" y="1158"/>
                  </a:lnTo>
                  <a:lnTo>
                    <a:pt x="194" y="1158"/>
                  </a:lnTo>
                  <a:close/>
                  <a:moveTo>
                    <a:pt x="200" y="1024"/>
                  </a:moveTo>
                  <a:lnTo>
                    <a:pt x="203" y="1024"/>
                  </a:lnTo>
                  <a:lnTo>
                    <a:pt x="203" y="1024"/>
                  </a:lnTo>
                  <a:lnTo>
                    <a:pt x="206" y="1024"/>
                  </a:lnTo>
                  <a:lnTo>
                    <a:pt x="206" y="1021"/>
                  </a:lnTo>
                  <a:lnTo>
                    <a:pt x="200" y="1021"/>
                  </a:lnTo>
                  <a:lnTo>
                    <a:pt x="200" y="1024"/>
                  </a:lnTo>
                  <a:close/>
                  <a:moveTo>
                    <a:pt x="185" y="2558"/>
                  </a:moveTo>
                  <a:lnTo>
                    <a:pt x="185" y="2558"/>
                  </a:lnTo>
                  <a:lnTo>
                    <a:pt x="185" y="2558"/>
                  </a:lnTo>
                  <a:lnTo>
                    <a:pt x="185" y="2558"/>
                  </a:lnTo>
                  <a:lnTo>
                    <a:pt x="185" y="2558"/>
                  </a:lnTo>
                  <a:lnTo>
                    <a:pt x="185" y="2558"/>
                  </a:lnTo>
                  <a:lnTo>
                    <a:pt x="185" y="2558"/>
                  </a:lnTo>
                  <a:lnTo>
                    <a:pt x="185" y="2558"/>
                  </a:lnTo>
                  <a:lnTo>
                    <a:pt x="185" y="2558"/>
                  </a:lnTo>
                  <a:close/>
                  <a:moveTo>
                    <a:pt x="176" y="2421"/>
                  </a:moveTo>
                  <a:lnTo>
                    <a:pt x="173" y="2421"/>
                  </a:lnTo>
                  <a:lnTo>
                    <a:pt x="173" y="2421"/>
                  </a:lnTo>
                  <a:lnTo>
                    <a:pt x="173" y="2421"/>
                  </a:lnTo>
                  <a:lnTo>
                    <a:pt x="176" y="2421"/>
                  </a:lnTo>
                  <a:lnTo>
                    <a:pt x="176" y="2425"/>
                  </a:lnTo>
                  <a:lnTo>
                    <a:pt x="176" y="2425"/>
                  </a:lnTo>
                  <a:lnTo>
                    <a:pt x="176" y="2421"/>
                  </a:lnTo>
                  <a:lnTo>
                    <a:pt x="176" y="2421"/>
                  </a:lnTo>
                  <a:lnTo>
                    <a:pt x="176" y="2421"/>
                  </a:lnTo>
                  <a:lnTo>
                    <a:pt x="173" y="2421"/>
                  </a:lnTo>
                  <a:lnTo>
                    <a:pt x="173" y="2421"/>
                  </a:lnTo>
                  <a:lnTo>
                    <a:pt x="173" y="2421"/>
                  </a:lnTo>
                  <a:lnTo>
                    <a:pt x="173" y="2421"/>
                  </a:lnTo>
                  <a:lnTo>
                    <a:pt x="173" y="2421"/>
                  </a:lnTo>
                  <a:lnTo>
                    <a:pt x="173" y="2421"/>
                  </a:lnTo>
                  <a:lnTo>
                    <a:pt x="173" y="2421"/>
                  </a:lnTo>
                  <a:lnTo>
                    <a:pt x="173" y="2421"/>
                  </a:lnTo>
                  <a:lnTo>
                    <a:pt x="176" y="2421"/>
                  </a:lnTo>
                  <a:lnTo>
                    <a:pt x="176" y="2421"/>
                  </a:lnTo>
                  <a:lnTo>
                    <a:pt x="176" y="2421"/>
                  </a:lnTo>
                  <a:lnTo>
                    <a:pt x="176" y="2421"/>
                  </a:lnTo>
                  <a:lnTo>
                    <a:pt x="176" y="2421"/>
                  </a:lnTo>
                  <a:lnTo>
                    <a:pt x="176" y="2421"/>
                  </a:lnTo>
                  <a:close/>
                  <a:moveTo>
                    <a:pt x="161" y="2646"/>
                  </a:moveTo>
                  <a:lnTo>
                    <a:pt x="158" y="2646"/>
                  </a:lnTo>
                  <a:lnTo>
                    <a:pt x="155" y="2646"/>
                  </a:lnTo>
                  <a:lnTo>
                    <a:pt x="152" y="2646"/>
                  </a:lnTo>
                  <a:lnTo>
                    <a:pt x="152" y="2646"/>
                  </a:lnTo>
                  <a:lnTo>
                    <a:pt x="155" y="2649"/>
                  </a:lnTo>
                  <a:lnTo>
                    <a:pt x="158" y="2652"/>
                  </a:lnTo>
                  <a:lnTo>
                    <a:pt x="158" y="2652"/>
                  </a:lnTo>
                  <a:lnTo>
                    <a:pt x="161" y="2652"/>
                  </a:lnTo>
                  <a:lnTo>
                    <a:pt x="164" y="2652"/>
                  </a:lnTo>
                  <a:lnTo>
                    <a:pt x="164" y="2649"/>
                  </a:lnTo>
                  <a:lnTo>
                    <a:pt x="164" y="2646"/>
                  </a:lnTo>
                  <a:lnTo>
                    <a:pt x="161" y="2646"/>
                  </a:lnTo>
                  <a:close/>
                  <a:moveTo>
                    <a:pt x="179" y="2655"/>
                  </a:moveTo>
                  <a:lnTo>
                    <a:pt x="176" y="2655"/>
                  </a:lnTo>
                  <a:lnTo>
                    <a:pt x="176" y="2655"/>
                  </a:lnTo>
                  <a:lnTo>
                    <a:pt x="170" y="2652"/>
                  </a:lnTo>
                  <a:lnTo>
                    <a:pt x="167" y="2652"/>
                  </a:lnTo>
                  <a:lnTo>
                    <a:pt x="167" y="2652"/>
                  </a:lnTo>
                  <a:lnTo>
                    <a:pt x="167" y="2655"/>
                  </a:lnTo>
                  <a:lnTo>
                    <a:pt x="170" y="2655"/>
                  </a:lnTo>
                  <a:lnTo>
                    <a:pt x="170" y="2655"/>
                  </a:lnTo>
                  <a:lnTo>
                    <a:pt x="173" y="2658"/>
                  </a:lnTo>
                  <a:lnTo>
                    <a:pt x="179" y="2658"/>
                  </a:lnTo>
                  <a:lnTo>
                    <a:pt x="179" y="2658"/>
                  </a:lnTo>
                  <a:lnTo>
                    <a:pt x="179" y="2655"/>
                  </a:lnTo>
                  <a:lnTo>
                    <a:pt x="179" y="2655"/>
                  </a:lnTo>
                  <a:close/>
                  <a:moveTo>
                    <a:pt x="182" y="2455"/>
                  </a:moveTo>
                  <a:lnTo>
                    <a:pt x="182" y="2455"/>
                  </a:lnTo>
                  <a:lnTo>
                    <a:pt x="182" y="2458"/>
                  </a:lnTo>
                  <a:lnTo>
                    <a:pt x="182" y="2458"/>
                  </a:lnTo>
                  <a:lnTo>
                    <a:pt x="185" y="2458"/>
                  </a:lnTo>
                  <a:lnTo>
                    <a:pt x="185" y="2458"/>
                  </a:lnTo>
                  <a:lnTo>
                    <a:pt x="185" y="2455"/>
                  </a:lnTo>
                  <a:lnTo>
                    <a:pt x="185" y="2455"/>
                  </a:lnTo>
                  <a:lnTo>
                    <a:pt x="182" y="2455"/>
                  </a:lnTo>
                  <a:close/>
                  <a:moveTo>
                    <a:pt x="364" y="1103"/>
                  </a:moveTo>
                  <a:lnTo>
                    <a:pt x="361" y="1103"/>
                  </a:lnTo>
                  <a:lnTo>
                    <a:pt x="361" y="1103"/>
                  </a:lnTo>
                  <a:lnTo>
                    <a:pt x="361" y="1103"/>
                  </a:lnTo>
                  <a:lnTo>
                    <a:pt x="364" y="1106"/>
                  </a:lnTo>
                  <a:lnTo>
                    <a:pt x="367" y="1103"/>
                  </a:lnTo>
                  <a:lnTo>
                    <a:pt x="364" y="1103"/>
                  </a:lnTo>
                  <a:lnTo>
                    <a:pt x="364" y="1103"/>
                  </a:lnTo>
                  <a:close/>
                  <a:moveTo>
                    <a:pt x="722" y="2704"/>
                  </a:moveTo>
                  <a:lnTo>
                    <a:pt x="722" y="2704"/>
                  </a:lnTo>
                  <a:lnTo>
                    <a:pt x="722" y="2704"/>
                  </a:lnTo>
                  <a:lnTo>
                    <a:pt x="722" y="2701"/>
                  </a:lnTo>
                  <a:lnTo>
                    <a:pt x="722" y="2701"/>
                  </a:lnTo>
                  <a:lnTo>
                    <a:pt x="722" y="2704"/>
                  </a:lnTo>
                  <a:lnTo>
                    <a:pt x="722" y="2704"/>
                  </a:lnTo>
                  <a:lnTo>
                    <a:pt x="722" y="2704"/>
                  </a:lnTo>
                  <a:lnTo>
                    <a:pt x="722" y="2707"/>
                  </a:lnTo>
                  <a:lnTo>
                    <a:pt x="725" y="2707"/>
                  </a:lnTo>
                  <a:lnTo>
                    <a:pt x="725" y="2707"/>
                  </a:lnTo>
                  <a:lnTo>
                    <a:pt x="725" y="2707"/>
                  </a:lnTo>
                  <a:lnTo>
                    <a:pt x="722" y="2704"/>
                  </a:lnTo>
                  <a:close/>
                  <a:moveTo>
                    <a:pt x="731" y="927"/>
                  </a:moveTo>
                  <a:lnTo>
                    <a:pt x="731" y="924"/>
                  </a:lnTo>
                  <a:lnTo>
                    <a:pt x="731" y="924"/>
                  </a:lnTo>
                  <a:lnTo>
                    <a:pt x="728" y="927"/>
                  </a:lnTo>
                  <a:lnTo>
                    <a:pt x="728" y="927"/>
                  </a:lnTo>
                  <a:lnTo>
                    <a:pt x="731" y="927"/>
                  </a:lnTo>
                  <a:lnTo>
                    <a:pt x="731" y="927"/>
                  </a:lnTo>
                  <a:close/>
                  <a:moveTo>
                    <a:pt x="710" y="924"/>
                  </a:moveTo>
                  <a:lnTo>
                    <a:pt x="707" y="924"/>
                  </a:lnTo>
                  <a:lnTo>
                    <a:pt x="704" y="924"/>
                  </a:lnTo>
                  <a:lnTo>
                    <a:pt x="701" y="924"/>
                  </a:lnTo>
                  <a:lnTo>
                    <a:pt x="701" y="924"/>
                  </a:lnTo>
                  <a:lnTo>
                    <a:pt x="698" y="924"/>
                  </a:lnTo>
                  <a:lnTo>
                    <a:pt x="698" y="924"/>
                  </a:lnTo>
                  <a:lnTo>
                    <a:pt x="698" y="924"/>
                  </a:lnTo>
                  <a:lnTo>
                    <a:pt x="698" y="927"/>
                  </a:lnTo>
                  <a:lnTo>
                    <a:pt x="701" y="927"/>
                  </a:lnTo>
                  <a:lnTo>
                    <a:pt x="701" y="930"/>
                  </a:lnTo>
                  <a:lnTo>
                    <a:pt x="701" y="930"/>
                  </a:lnTo>
                  <a:lnTo>
                    <a:pt x="704" y="927"/>
                  </a:lnTo>
                  <a:lnTo>
                    <a:pt x="710" y="927"/>
                  </a:lnTo>
                  <a:lnTo>
                    <a:pt x="710" y="924"/>
                  </a:lnTo>
                  <a:lnTo>
                    <a:pt x="710" y="924"/>
                  </a:lnTo>
                  <a:lnTo>
                    <a:pt x="710" y="924"/>
                  </a:lnTo>
                  <a:lnTo>
                    <a:pt x="710" y="924"/>
                  </a:lnTo>
                  <a:close/>
                  <a:moveTo>
                    <a:pt x="746" y="939"/>
                  </a:moveTo>
                  <a:lnTo>
                    <a:pt x="743" y="942"/>
                  </a:lnTo>
                  <a:lnTo>
                    <a:pt x="743" y="942"/>
                  </a:lnTo>
                  <a:lnTo>
                    <a:pt x="743" y="942"/>
                  </a:lnTo>
                  <a:lnTo>
                    <a:pt x="746" y="939"/>
                  </a:lnTo>
                  <a:lnTo>
                    <a:pt x="749" y="939"/>
                  </a:lnTo>
                  <a:lnTo>
                    <a:pt x="749" y="936"/>
                  </a:lnTo>
                  <a:lnTo>
                    <a:pt x="746" y="936"/>
                  </a:lnTo>
                  <a:lnTo>
                    <a:pt x="746" y="939"/>
                  </a:lnTo>
                  <a:close/>
                  <a:moveTo>
                    <a:pt x="731" y="2695"/>
                  </a:moveTo>
                  <a:lnTo>
                    <a:pt x="731" y="2695"/>
                  </a:lnTo>
                  <a:lnTo>
                    <a:pt x="731" y="2695"/>
                  </a:lnTo>
                  <a:lnTo>
                    <a:pt x="734" y="2698"/>
                  </a:lnTo>
                  <a:lnTo>
                    <a:pt x="734" y="2695"/>
                  </a:lnTo>
                  <a:lnTo>
                    <a:pt x="731" y="2695"/>
                  </a:lnTo>
                  <a:lnTo>
                    <a:pt x="731" y="2695"/>
                  </a:lnTo>
                  <a:close/>
                  <a:moveTo>
                    <a:pt x="761" y="2713"/>
                  </a:moveTo>
                  <a:lnTo>
                    <a:pt x="761" y="2713"/>
                  </a:lnTo>
                  <a:lnTo>
                    <a:pt x="764" y="2713"/>
                  </a:lnTo>
                  <a:lnTo>
                    <a:pt x="764" y="2713"/>
                  </a:lnTo>
                  <a:lnTo>
                    <a:pt x="764" y="2713"/>
                  </a:lnTo>
                  <a:lnTo>
                    <a:pt x="761" y="2713"/>
                  </a:lnTo>
                  <a:close/>
                  <a:moveTo>
                    <a:pt x="667" y="933"/>
                  </a:moveTo>
                  <a:lnTo>
                    <a:pt x="664" y="936"/>
                  </a:lnTo>
                  <a:lnTo>
                    <a:pt x="670" y="936"/>
                  </a:lnTo>
                  <a:lnTo>
                    <a:pt x="670" y="936"/>
                  </a:lnTo>
                  <a:lnTo>
                    <a:pt x="673" y="936"/>
                  </a:lnTo>
                  <a:lnTo>
                    <a:pt x="670" y="933"/>
                  </a:lnTo>
                  <a:lnTo>
                    <a:pt x="667" y="933"/>
                  </a:lnTo>
                  <a:close/>
                  <a:moveTo>
                    <a:pt x="667" y="912"/>
                  </a:moveTo>
                  <a:lnTo>
                    <a:pt x="670" y="912"/>
                  </a:lnTo>
                  <a:lnTo>
                    <a:pt x="673" y="912"/>
                  </a:lnTo>
                  <a:lnTo>
                    <a:pt x="673" y="909"/>
                  </a:lnTo>
                  <a:lnTo>
                    <a:pt x="673" y="909"/>
                  </a:lnTo>
                  <a:lnTo>
                    <a:pt x="670" y="909"/>
                  </a:lnTo>
                  <a:lnTo>
                    <a:pt x="670" y="909"/>
                  </a:lnTo>
                  <a:lnTo>
                    <a:pt x="670" y="909"/>
                  </a:lnTo>
                  <a:lnTo>
                    <a:pt x="667" y="912"/>
                  </a:lnTo>
                  <a:lnTo>
                    <a:pt x="667" y="912"/>
                  </a:lnTo>
                  <a:close/>
                  <a:moveTo>
                    <a:pt x="643" y="2734"/>
                  </a:moveTo>
                  <a:lnTo>
                    <a:pt x="643" y="2734"/>
                  </a:lnTo>
                  <a:lnTo>
                    <a:pt x="643" y="2731"/>
                  </a:lnTo>
                  <a:lnTo>
                    <a:pt x="640" y="2731"/>
                  </a:lnTo>
                  <a:lnTo>
                    <a:pt x="637" y="2731"/>
                  </a:lnTo>
                  <a:lnTo>
                    <a:pt x="637" y="2731"/>
                  </a:lnTo>
                  <a:lnTo>
                    <a:pt x="637" y="2734"/>
                  </a:lnTo>
                  <a:lnTo>
                    <a:pt x="637" y="2737"/>
                  </a:lnTo>
                  <a:lnTo>
                    <a:pt x="640" y="2737"/>
                  </a:lnTo>
                  <a:lnTo>
                    <a:pt x="643" y="2737"/>
                  </a:lnTo>
                  <a:lnTo>
                    <a:pt x="643" y="2737"/>
                  </a:lnTo>
                  <a:lnTo>
                    <a:pt x="646" y="2737"/>
                  </a:lnTo>
                  <a:lnTo>
                    <a:pt x="646" y="2740"/>
                  </a:lnTo>
                  <a:lnTo>
                    <a:pt x="646" y="2737"/>
                  </a:lnTo>
                  <a:lnTo>
                    <a:pt x="646" y="2737"/>
                  </a:lnTo>
                  <a:lnTo>
                    <a:pt x="643" y="2734"/>
                  </a:lnTo>
                  <a:close/>
                  <a:moveTo>
                    <a:pt x="680" y="924"/>
                  </a:moveTo>
                  <a:lnTo>
                    <a:pt x="677" y="921"/>
                  </a:lnTo>
                  <a:lnTo>
                    <a:pt x="677" y="921"/>
                  </a:lnTo>
                  <a:lnTo>
                    <a:pt x="677" y="924"/>
                  </a:lnTo>
                  <a:lnTo>
                    <a:pt x="677" y="924"/>
                  </a:lnTo>
                  <a:lnTo>
                    <a:pt x="677" y="924"/>
                  </a:lnTo>
                  <a:lnTo>
                    <a:pt x="677" y="924"/>
                  </a:lnTo>
                  <a:lnTo>
                    <a:pt x="677" y="924"/>
                  </a:lnTo>
                  <a:lnTo>
                    <a:pt x="673" y="927"/>
                  </a:lnTo>
                  <a:lnTo>
                    <a:pt x="673" y="927"/>
                  </a:lnTo>
                  <a:lnTo>
                    <a:pt x="673" y="927"/>
                  </a:lnTo>
                  <a:lnTo>
                    <a:pt x="673" y="927"/>
                  </a:lnTo>
                  <a:lnTo>
                    <a:pt x="673" y="930"/>
                  </a:lnTo>
                  <a:lnTo>
                    <a:pt x="677" y="930"/>
                  </a:lnTo>
                  <a:lnTo>
                    <a:pt x="673" y="930"/>
                  </a:lnTo>
                  <a:lnTo>
                    <a:pt x="677" y="933"/>
                  </a:lnTo>
                  <a:lnTo>
                    <a:pt x="677" y="933"/>
                  </a:lnTo>
                  <a:lnTo>
                    <a:pt x="677" y="933"/>
                  </a:lnTo>
                  <a:lnTo>
                    <a:pt x="677" y="930"/>
                  </a:lnTo>
                  <a:lnTo>
                    <a:pt x="677" y="930"/>
                  </a:lnTo>
                  <a:lnTo>
                    <a:pt x="680" y="927"/>
                  </a:lnTo>
                  <a:lnTo>
                    <a:pt x="677" y="924"/>
                  </a:lnTo>
                  <a:lnTo>
                    <a:pt x="680" y="924"/>
                  </a:lnTo>
                  <a:lnTo>
                    <a:pt x="680" y="924"/>
                  </a:lnTo>
                  <a:close/>
                  <a:moveTo>
                    <a:pt x="689" y="927"/>
                  </a:moveTo>
                  <a:lnTo>
                    <a:pt x="689" y="927"/>
                  </a:lnTo>
                  <a:lnTo>
                    <a:pt x="689" y="927"/>
                  </a:lnTo>
                  <a:lnTo>
                    <a:pt x="686" y="933"/>
                  </a:lnTo>
                  <a:lnTo>
                    <a:pt x="683" y="933"/>
                  </a:lnTo>
                  <a:lnTo>
                    <a:pt x="680" y="936"/>
                  </a:lnTo>
                  <a:lnTo>
                    <a:pt x="677" y="939"/>
                  </a:lnTo>
                  <a:lnTo>
                    <a:pt x="677" y="939"/>
                  </a:lnTo>
                  <a:lnTo>
                    <a:pt x="677" y="939"/>
                  </a:lnTo>
                  <a:lnTo>
                    <a:pt x="673" y="942"/>
                  </a:lnTo>
                  <a:lnTo>
                    <a:pt x="673" y="945"/>
                  </a:lnTo>
                  <a:lnTo>
                    <a:pt x="677" y="942"/>
                  </a:lnTo>
                  <a:lnTo>
                    <a:pt x="680" y="942"/>
                  </a:lnTo>
                  <a:lnTo>
                    <a:pt x="680" y="942"/>
                  </a:lnTo>
                  <a:lnTo>
                    <a:pt x="680" y="942"/>
                  </a:lnTo>
                  <a:lnTo>
                    <a:pt x="680" y="942"/>
                  </a:lnTo>
                  <a:lnTo>
                    <a:pt x="683" y="942"/>
                  </a:lnTo>
                  <a:lnTo>
                    <a:pt x="683" y="939"/>
                  </a:lnTo>
                  <a:lnTo>
                    <a:pt x="683" y="939"/>
                  </a:lnTo>
                  <a:lnTo>
                    <a:pt x="683" y="939"/>
                  </a:lnTo>
                  <a:lnTo>
                    <a:pt x="686" y="939"/>
                  </a:lnTo>
                  <a:lnTo>
                    <a:pt x="686" y="936"/>
                  </a:lnTo>
                  <a:lnTo>
                    <a:pt x="686" y="936"/>
                  </a:lnTo>
                  <a:lnTo>
                    <a:pt x="692" y="930"/>
                  </a:lnTo>
                  <a:lnTo>
                    <a:pt x="692" y="927"/>
                  </a:lnTo>
                  <a:lnTo>
                    <a:pt x="692" y="927"/>
                  </a:lnTo>
                  <a:lnTo>
                    <a:pt x="689" y="927"/>
                  </a:lnTo>
                  <a:close/>
                  <a:moveTo>
                    <a:pt x="846" y="2549"/>
                  </a:moveTo>
                  <a:lnTo>
                    <a:pt x="846" y="2549"/>
                  </a:lnTo>
                  <a:lnTo>
                    <a:pt x="846" y="2549"/>
                  </a:lnTo>
                  <a:lnTo>
                    <a:pt x="846" y="2549"/>
                  </a:lnTo>
                  <a:lnTo>
                    <a:pt x="849" y="2549"/>
                  </a:lnTo>
                  <a:lnTo>
                    <a:pt x="849" y="2549"/>
                  </a:lnTo>
                  <a:lnTo>
                    <a:pt x="849" y="2549"/>
                  </a:lnTo>
                  <a:lnTo>
                    <a:pt x="849" y="2549"/>
                  </a:lnTo>
                  <a:lnTo>
                    <a:pt x="846" y="2549"/>
                  </a:lnTo>
                  <a:close/>
                  <a:moveTo>
                    <a:pt x="837" y="2549"/>
                  </a:moveTo>
                  <a:lnTo>
                    <a:pt x="837" y="2549"/>
                  </a:lnTo>
                  <a:lnTo>
                    <a:pt x="837" y="2546"/>
                  </a:lnTo>
                  <a:lnTo>
                    <a:pt x="834" y="2546"/>
                  </a:lnTo>
                  <a:lnTo>
                    <a:pt x="834" y="2546"/>
                  </a:lnTo>
                  <a:lnTo>
                    <a:pt x="834" y="2549"/>
                  </a:lnTo>
                  <a:lnTo>
                    <a:pt x="834" y="2549"/>
                  </a:lnTo>
                  <a:lnTo>
                    <a:pt x="834" y="2549"/>
                  </a:lnTo>
                  <a:lnTo>
                    <a:pt x="837" y="2549"/>
                  </a:lnTo>
                  <a:lnTo>
                    <a:pt x="837" y="2549"/>
                  </a:lnTo>
                  <a:close/>
                  <a:moveTo>
                    <a:pt x="837" y="2558"/>
                  </a:moveTo>
                  <a:lnTo>
                    <a:pt x="837" y="2558"/>
                  </a:lnTo>
                  <a:lnTo>
                    <a:pt x="837" y="2561"/>
                  </a:lnTo>
                  <a:lnTo>
                    <a:pt x="837" y="2561"/>
                  </a:lnTo>
                  <a:lnTo>
                    <a:pt x="837" y="2558"/>
                  </a:lnTo>
                  <a:lnTo>
                    <a:pt x="837" y="2558"/>
                  </a:lnTo>
                  <a:lnTo>
                    <a:pt x="837" y="2558"/>
                  </a:lnTo>
                  <a:close/>
                  <a:moveTo>
                    <a:pt x="859" y="2570"/>
                  </a:moveTo>
                  <a:lnTo>
                    <a:pt x="859" y="2570"/>
                  </a:lnTo>
                  <a:lnTo>
                    <a:pt x="859" y="2573"/>
                  </a:lnTo>
                  <a:lnTo>
                    <a:pt x="859" y="2570"/>
                  </a:lnTo>
                  <a:lnTo>
                    <a:pt x="859" y="2570"/>
                  </a:lnTo>
                  <a:lnTo>
                    <a:pt x="859" y="2570"/>
                  </a:lnTo>
                  <a:close/>
                  <a:moveTo>
                    <a:pt x="768" y="2713"/>
                  </a:moveTo>
                  <a:lnTo>
                    <a:pt x="764" y="2713"/>
                  </a:lnTo>
                  <a:lnTo>
                    <a:pt x="764" y="2713"/>
                  </a:lnTo>
                  <a:lnTo>
                    <a:pt x="768" y="2713"/>
                  </a:lnTo>
                  <a:lnTo>
                    <a:pt x="768" y="2713"/>
                  </a:lnTo>
                  <a:lnTo>
                    <a:pt x="768" y="2713"/>
                  </a:lnTo>
                  <a:lnTo>
                    <a:pt x="768" y="2713"/>
                  </a:lnTo>
                  <a:close/>
                  <a:moveTo>
                    <a:pt x="825" y="2734"/>
                  </a:moveTo>
                  <a:lnTo>
                    <a:pt x="822" y="2737"/>
                  </a:lnTo>
                  <a:lnTo>
                    <a:pt x="822" y="2737"/>
                  </a:lnTo>
                  <a:lnTo>
                    <a:pt x="822" y="2737"/>
                  </a:lnTo>
                  <a:lnTo>
                    <a:pt x="822" y="2737"/>
                  </a:lnTo>
                  <a:lnTo>
                    <a:pt x="822" y="2740"/>
                  </a:lnTo>
                  <a:lnTo>
                    <a:pt x="822" y="2740"/>
                  </a:lnTo>
                  <a:lnTo>
                    <a:pt x="822" y="2740"/>
                  </a:lnTo>
                  <a:lnTo>
                    <a:pt x="822" y="2740"/>
                  </a:lnTo>
                  <a:lnTo>
                    <a:pt x="822" y="2737"/>
                  </a:lnTo>
                  <a:lnTo>
                    <a:pt x="822" y="2737"/>
                  </a:lnTo>
                  <a:lnTo>
                    <a:pt x="822" y="2737"/>
                  </a:lnTo>
                  <a:lnTo>
                    <a:pt x="822" y="2737"/>
                  </a:lnTo>
                  <a:lnTo>
                    <a:pt x="825" y="2734"/>
                  </a:lnTo>
                  <a:lnTo>
                    <a:pt x="825" y="2734"/>
                  </a:lnTo>
                  <a:lnTo>
                    <a:pt x="825" y="2734"/>
                  </a:lnTo>
                  <a:lnTo>
                    <a:pt x="825" y="2734"/>
                  </a:lnTo>
                  <a:close/>
                  <a:moveTo>
                    <a:pt x="467" y="1911"/>
                  </a:moveTo>
                  <a:lnTo>
                    <a:pt x="467" y="1911"/>
                  </a:lnTo>
                  <a:lnTo>
                    <a:pt x="467" y="1911"/>
                  </a:lnTo>
                  <a:lnTo>
                    <a:pt x="464" y="1911"/>
                  </a:lnTo>
                  <a:lnTo>
                    <a:pt x="464" y="1911"/>
                  </a:lnTo>
                  <a:lnTo>
                    <a:pt x="464" y="1908"/>
                  </a:lnTo>
                  <a:lnTo>
                    <a:pt x="464" y="1908"/>
                  </a:lnTo>
                  <a:lnTo>
                    <a:pt x="461" y="1905"/>
                  </a:lnTo>
                  <a:lnTo>
                    <a:pt x="461" y="1905"/>
                  </a:lnTo>
                  <a:lnTo>
                    <a:pt x="458" y="1908"/>
                  </a:lnTo>
                  <a:lnTo>
                    <a:pt x="455" y="1908"/>
                  </a:lnTo>
                  <a:lnTo>
                    <a:pt x="455" y="1908"/>
                  </a:lnTo>
                  <a:lnTo>
                    <a:pt x="455" y="1911"/>
                  </a:lnTo>
                  <a:lnTo>
                    <a:pt x="458" y="1911"/>
                  </a:lnTo>
                  <a:lnTo>
                    <a:pt x="458" y="1914"/>
                  </a:lnTo>
                  <a:lnTo>
                    <a:pt x="461" y="1914"/>
                  </a:lnTo>
                  <a:lnTo>
                    <a:pt x="461" y="1914"/>
                  </a:lnTo>
                  <a:lnTo>
                    <a:pt x="461" y="1911"/>
                  </a:lnTo>
                  <a:lnTo>
                    <a:pt x="461" y="1911"/>
                  </a:lnTo>
                  <a:lnTo>
                    <a:pt x="461" y="1911"/>
                  </a:lnTo>
                  <a:lnTo>
                    <a:pt x="461" y="1914"/>
                  </a:lnTo>
                  <a:lnTo>
                    <a:pt x="464" y="1914"/>
                  </a:lnTo>
                  <a:lnTo>
                    <a:pt x="464" y="1914"/>
                  </a:lnTo>
                  <a:lnTo>
                    <a:pt x="467" y="1914"/>
                  </a:lnTo>
                  <a:lnTo>
                    <a:pt x="467" y="1914"/>
                  </a:lnTo>
                  <a:lnTo>
                    <a:pt x="470" y="1914"/>
                  </a:lnTo>
                  <a:lnTo>
                    <a:pt x="470" y="1914"/>
                  </a:lnTo>
                  <a:lnTo>
                    <a:pt x="467" y="1911"/>
                  </a:lnTo>
                  <a:close/>
                  <a:moveTo>
                    <a:pt x="819" y="2744"/>
                  </a:moveTo>
                  <a:lnTo>
                    <a:pt x="819" y="2744"/>
                  </a:lnTo>
                  <a:lnTo>
                    <a:pt x="819" y="2744"/>
                  </a:lnTo>
                  <a:lnTo>
                    <a:pt x="819" y="2744"/>
                  </a:lnTo>
                  <a:lnTo>
                    <a:pt x="819" y="2747"/>
                  </a:lnTo>
                  <a:lnTo>
                    <a:pt x="822" y="2747"/>
                  </a:lnTo>
                  <a:lnTo>
                    <a:pt x="822" y="2747"/>
                  </a:lnTo>
                  <a:lnTo>
                    <a:pt x="822" y="2747"/>
                  </a:lnTo>
                  <a:lnTo>
                    <a:pt x="819" y="2744"/>
                  </a:lnTo>
                  <a:close/>
                  <a:moveTo>
                    <a:pt x="822" y="2750"/>
                  </a:moveTo>
                  <a:lnTo>
                    <a:pt x="822" y="2750"/>
                  </a:lnTo>
                  <a:lnTo>
                    <a:pt x="825" y="2750"/>
                  </a:lnTo>
                  <a:lnTo>
                    <a:pt x="825" y="2750"/>
                  </a:lnTo>
                  <a:lnTo>
                    <a:pt x="825" y="2750"/>
                  </a:lnTo>
                  <a:lnTo>
                    <a:pt x="822" y="2750"/>
                  </a:lnTo>
                  <a:close/>
                  <a:moveTo>
                    <a:pt x="786" y="2701"/>
                  </a:moveTo>
                  <a:lnTo>
                    <a:pt x="786" y="2701"/>
                  </a:lnTo>
                  <a:lnTo>
                    <a:pt x="786" y="2701"/>
                  </a:lnTo>
                  <a:lnTo>
                    <a:pt x="786" y="2701"/>
                  </a:lnTo>
                  <a:lnTo>
                    <a:pt x="786" y="2701"/>
                  </a:lnTo>
                  <a:close/>
                  <a:moveTo>
                    <a:pt x="525" y="1951"/>
                  </a:moveTo>
                  <a:lnTo>
                    <a:pt x="525" y="1948"/>
                  </a:lnTo>
                  <a:lnTo>
                    <a:pt x="522" y="1948"/>
                  </a:lnTo>
                  <a:lnTo>
                    <a:pt x="522" y="1945"/>
                  </a:lnTo>
                  <a:lnTo>
                    <a:pt x="519" y="1941"/>
                  </a:lnTo>
                  <a:lnTo>
                    <a:pt x="513" y="1938"/>
                  </a:lnTo>
                  <a:lnTo>
                    <a:pt x="507" y="1935"/>
                  </a:lnTo>
                  <a:lnTo>
                    <a:pt x="507" y="1935"/>
                  </a:lnTo>
                  <a:lnTo>
                    <a:pt x="507" y="1938"/>
                  </a:lnTo>
                  <a:lnTo>
                    <a:pt x="507" y="1941"/>
                  </a:lnTo>
                  <a:lnTo>
                    <a:pt x="507" y="1945"/>
                  </a:lnTo>
                  <a:lnTo>
                    <a:pt x="504" y="1945"/>
                  </a:lnTo>
                  <a:lnTo>
                    <a:pt x="504" y="1948"/>
                  </a:lnTo>
                  <a:lnTo>
                    <a:pt x="504" y="1951"/>
                  </a:lnTo>
                  <a:lnTo>
                    <a:pt x="507" y="1957"/>
                  </a:lnTo>
                  <a:lnTo>
                    <a:pt x="507" y="1960"/>
                  </a:lnTo>
                  <a:lnTo>
                    <a:pt x="507" y="1963"/>
                  </a:lnTo>
                  <a:lnTo>
                    <a:pt x="510" y="1966"/>
                  </a:lnTo>
                  <a:lnTo>
                    <a:pt x="513" y="1966"/>
                  </a:lnTo>
                  <a:lnTo>
                    <a:pt x="513" y="1963"/>
                  </a:lnTo>
                  <a:lnTo>
                    <a:pt x="513" y="1963"/>
                  </a:lnTo>
                  <a:lnTo>
                    <a:pt x="519" y="1957"/>
                  </a:lnTo>
                  <a:lnTo>
                    <a:pt x="522" y="1957"/>
                  </a:lnTo>
                  <a:lnTo>
                    <a:pt x="528" y="1954"/>
                  </a:lnTo>
                  <a:lnTo>
                    <a:pt x="528" y="1954"/>
                  </a:lnTo>
                  <a:lnTo>
                    <a:pt x="528" y="1951"/>
                  </a:lnTo>
                  <a:lnTo>
                    <a:pt x="525" y="1951"/>
                  </a:lnTo>
                  <a:close/>
                  <a:moveTo>
                    <a:pt x="525" y="2449"/>
                  </a:moveTo>
                  <a:lnTo>
                    <a:pt x="525" y="2449"/>
                  </a:lnTo>
                  <a:lnTo>
                    <a:pt x="525" y="2449"/>
                  </a:lnTo>
                  <a:lnTo>
                    <a:pt x="525" y="2449"/>
                  </a:lnTo>
                  <a:lnTo>
                    <a:pt x="525" y="2449"/>
                  </a:lnTo>
                  <a:lnTo>
                    <a:pt x="525" y="2449"/>
                  </a:lnTo>
                  <a:lnTo>
                    <a:pt x="525" y="2449"/>
                  </a:lnTo>
                  <a:lnTo>
                    <a:pt x="525" y="2449"/>
                  </a:lnTo>
                  <a:lnTo>
                    <a:pt x="525" y="2449"/>
                  </a:lnTo>
                  <a:lnTo>
                    <a:pt x="525" y="2449"/>
                  </a:lnTo>
                  <a:lnTo>
                    <a:pt x="525" y="2449"/>
                  </a:lnTo>
                  <a:close/>
                  <a:moveTo>
                    <a:pt x="513" y="1063"/>
                  </a:moveTo>
                  <a:lnTo>
                    <a:pt x="513" y="1063"/>
                  </a:lnTo>
                  <a:lnTo>
                    <a:pt x="513" y="1060"/>
                  </a:lnTo>
                  <a:lnTo>
                    <a:pt x="513" y="1060"/>
                  </a:lnTo>
                  <a:lnTo>
                    <a:pt x="513" y="1060"/>
                  </a:lnTo>
                  <a:lnTo>
                    <a:pt x="513" y="1060"/>
                  </a:lnTo>
                  <a:lnTo>
                    <a:pt x="510" y="1063"/>
                  </a:lnTo>
                  <a:lnTo>
                    <a:pt x="510" y="1063"/>
                  </a:lnTo>
                  <a:lnTo>
                    <a:pt x="510" y="1063"/>
                  </a:lnTo>
                  <a:lnTo>
                    <a:pt x="513" y="1063"/>
                  </a:lnTo>
                  <a:close/>
                  <a:moveTo>
                    <a:pt x="534" y="1039"/>
                  </a:moveTo>
                  <a:lnTo>
                    <a:pt x="531" y="1042"/>
                  </a:lnTo>
                  <a:lnTo>
                    <a:pt x="531" y="1042"/>
                  </a:lnTo>
                  <a:lnTo>
                    <a:pt x="531" y="1045"/>
                  </a:lnTo>
                  <a:lnTo>
                    <a:pt x="528" y="1045"/>
                  </a:lnTo>
                  <a:lnTo>
                    <a:pt x="528" y="1045"/>
                  </a:lnTo>
                  <a:lnTo>
                    <a:pt x="531" y="1045"/>
                  </a:lnTo>
                  <a:lnTo>
                    <a:pt x="531" y="1045"/>
                  </a:lnTo>
                  <a:lnTo>
                    <a:pt x="534" y="1042"/>
                  </a:lnTo>
                  <a:lnTo>
                    <a:pt x="537" y="1042"/>
                  </a:lnTo>
                  <a:lnTo>
                    <a:pt x="537" y="1039"/>
                  </a:lnTo>
                  <a:lnTo>
                    <a:pt x="534" y="1039"/>
                  </a:lnTo>
                  <a:close/>
                  <a:moveTo>
                    <a:pt x="631" y="2731"/>
                  </a:moveTo>
                  <a:lnTo>
                    <a:pt x="631" y="2731"/>
                  </a:lnTo>
                  <a:lnTo>
                    <a:pt x="631" y="2731"/>
                  </a:lnTo>
                  <a:lnTo>
                    <a:pt x="631" y="2731"/>
                  </a:lnTo>
                  <a:lnTo>
                    <a:pt x="631" y="2731"/>
                  </a:lnTo>
                  <a:lnTo>
                    <a:pt x="634" y="2731"/>
                  </a:lnTo>
                  <a:lnTo>
                    <a:pt x="634" y="2731"/>
                  </a:lnTo>
                  <a:lnTo>
                    <a:pt x="634" y="2731"/>
                  </a:lnTo>
                  <a:lnTo>
                    <a:pt x="631" y="2731"/>
                  </a:lnTo>
                  <a:close/>
                  <a:moveTo>
                    <a:pt x="504" y="1926"/>
                  </a:moveTo>
                  <a:lnTo>
                    <a:pt x="504" y="1926"/>
                  </a:lnTo>
                  <a:lnTo>
                    <a:pt x="501" y="1923"/>
                  </a:lnTo>
                  <a:lnTo>
                    <a:pt x="501" y="1923"/>
                  </a:lnTo>
                  <a:lnTo>
                    <a:pt x="498" y="1920"/>
                  </a:lnTo>
                  <a:lnTo>
                    <a:pt x="495" y="1920"/>
                  </a:lnTo>
                  <a:lnTo>
                    <a:pt x="495" y="1923"/>
                  </a:lnTo>
                  <a:lnTo>
                    <a:pt x="495" y="1923"/>
                  </a:lnTo>
                  <a:lnTo>
                    <a:pt x="491" y="1920"/>
                  </a:lnTo>
                  <a:lnTo>
                    <a:pt x="491" y="1920"/>
                  </a:lnTo>
                  <a:lnTo>
                    <a:pt x="488" y="1920"/>
                  </a:lnTo>
                  <a:lnTo>
                    <a:pt x="488" y="1920"/>
                  </a:lnTo>
                  <a:lnTo>
                    <a:pt x="488" y="1923"/>
                  </a:lnTo>
                  <a:lnTo>
                    <a:pt x="491" y="1923"/>
                  </a:lnTo>
                  <a:lnTo>
                    <a:pt x="491" y="1926"/>
                  </a:lnTo>
                  <a:lnTo>
                    <a:pt x="495" y="1923"/>
                  </a:lnTo>
                  <a:lnTo>
                    <a:pt x="495" y="1926"/>
                  </a:lnTo>
                  <a:lnTo>
                    <a:pt x="495" y="1929"/>
                  </a:lnTo>
                  <a:lnTo>
                    <a:pt x="495" y="1929"/>
                  </a:lnTo>
                  <a:lnTo>
                    <a:pt x="498" y="1929"/>
                  </a:lnTo>
                  <a:lnTo>
                    <a:pt x="498" y="1929"/>
                  </a:lnTo>
                  <a:lnTo>
                    <a:pt x="501" y="1929"/>
                  </a:lnTo>
                  <a:lnTo>
                    <a:pt x="504" y="1926"/>
                  </a:lnTo>
                  <a:lnTo>
                    <a:pt x="504" y="1926"/>
                  </a:lnTo>
                  <a:close/>
                  <a:moveTo>
                    <a:pt x="485" y="1923"/>
                  </a:moveTo>
                  <a:lnTo>
                    <a:pt x="482" y="1923"/>
                  </a:lnTo>
                  <a:lnTo>
                    <a:pt x="482" y="1923"/>
                  </a:lnTo>
                  <a:lnTo>
                    <a:pt x="482" y="1923"/>
                  </a:lnTo>
                  <a:lnTo>
                    <a:pt x="482" y="1926"/>
                  </a:lnTo>
                  <a:lnTo>
                    <a:pt x="485" y="1926"/>
                  </a:lnTo>
                  <a:lnTo>
                    <a:pt x="485" y="1926"/>
                  </a:lnTo>
                  <a:lnTo>
                    <a:pt x="485" y="1923"/>
                  </a:lnTo>
                  <a:lnTo>
                    <a:pt x="485" y="1923"/>
                  </a:lnTo>
                  <a:lnTo>
                    <a:pt x="485" y="1923"/>
                  </a:lnTo>
                  <a:close/>
                  <a:moveTo>
                    <a:pt x="476" y="2321"/>
                  </a:moveTo>
                  <a:lnTo>
                    <a:pt x="473" y="2321"/>
                  </a:lnTo>
                  <a:lnTo>
                    <a:pt x="473" y="2321"/>
                  </a:lnTo>
                  <a:lnTo>
                    <a:pt x="476" y="2324"/>
                  </a:lnTo>
                  <a:lnTo>
                    <a:pt x="473" y="2324"/>
                  </a:lnTo>
                  <a:lnTo>
                    <a:pt x="473" y="2324"/>
                  </a:lnTo>
                  <a:lnTo>
                    <a:pt x="473" y="2324"/>
                  </a:lnTo>
                  <a:lnTo>
                    <a:pt x="470" y="2324"/>
                  </a:lnTo>
                  <a:lnTo>
                    <a:pt x="470" y="2324"/>
                  </a:lnTo>
                  <a:lnTo>
                    <a:pt x="473" y="2327"/>
                  </a:lnTo>
                  <a:lnTo>
                    <a:pt x="476" y="2327"/>
                  </a:lnTo>
                  <a:lnTo>
                    <a:pt x="479" y="2327"/>
                  </a:lnTo>
                  <a:lnTo>
                    <a:pt x="476" y="2324"/>
                  </a:lnTo>
                  <a:lnTo>
                    <a:pt x="476" y="2321"/>
                  </a:lnTo>
                  <a:close/>
                  <a:moveTo>
                    <a:pt x="540" y="1039"/>
                  </a:moveTo>
                  <a:lnTo>
                    <a:pt x="540" y="1042"/>
                  </a:lnTo>
                  <a:lnTo>
                    <a:pt x="537" y="1042"/>
                  </a:lnTo>
                  <a:lnTo>
                    <a:pt x="540" y="1042"/>
                  </a:lnTo>
                  <a:lnTo>
                    <a:pt x="540" y="1042"/>
                  </a:lnTo>
                  <a:lnTo>
                    <a:pt x="543" y="1042"/>
                  </a:lnTo>
                  <a:lnTo>
                    <a:pt x="543" y="1042"/>
                  </a:lnTo>
                  <a:lnTo>
                    <a:pt x="543" y="1042"/>
                  </a:lnTo>
                  <a:lnTo>
                    <a:pt x="543" y="1042"/>
                  </a:lnTo>
                  <a:lnTo>
                    <a:pt x="543" y="1039"/>
                  </a:lnTo>
                  <a:lnTo>
                    <a:pt x="540" y="1039"/>
                  </a:lnTo>
                  <a:close/>
                  <a:moveTo>
                    <a:pt x="485" y="1917"/>
                  </a:moveTo>
                  <a:lnTo>
                    <a:pt x="482" y="1917"/>
                  </a:lnTo>
                  <a:lnTo>
                    <a:pt x="482" y="1917"/>
                  </a:lnTo>
                  <a:lnTo>
                    <a:pt x="479" y="1917"/>
                  </a:lnTo>
                  <a:lnTo>
                    <a:pt x="476" y="1914"/>
                  </a:lnTo>
                  <a:lnTo>
                    <a:pt x="476" y="1917"/>
                  </a:lnTo>
                  <a:lnTo>
                    <a:pt x="476" y="1917"/>
                  </a:lnTo>
                  <a:lnTo>
                    <a:pt x="476" y="1917"/>
                  </a:lnTo>
                  <a:lnTo>
                    <a:pt x="482" y="1917"/>
                  </a:lnTo>
                  <a:lnTo>
                    <a:pt x="485" y="1920"/>
                  </a:lnTo>
                  <a:lnTo>
                    <a:pt x="488" y="1917"/>
                  </a:lnTo>
                  <a:lnTo>
                    <a:pt x="488" y="1917"/>
                  </a:lnTo>
                  <a:lnTo>
                    <a:pt x="488" y="1917"/>
                  </a:lnTo>
                  <a:lnTo>
                    <a:pt x="485" y="1917"/>
                  </a:lnTo>
                  <a:close/>
                  <a:moveTo>
                    <a:pt x="507" y="2479"/>
                  </a:moveTo>
                  <a:lnTo>
                    <a:pt x="504" y="2479"/>
                  </a:lnTo>
                  <a:lnTo>
                    <a:pt x="504" y="2479"/>
                  </a:lnTo>
                  <a:lnTo>
                    <a:pt x="504" y="2479"/>
                  </a:lnTo>
                  <a:lnTo>
                    <a:pt x="507" y="2482"/>
                  </a:lnTo>
                  <a:lnTo>
                    <a:pt x="507" y="2482"/>
                  </a:lnTo>
                  <a:lnTo>
                    <a:pt x="507" y="2482"/>
                  </a:lnTo>
                  <a:lnTo>
                    <a:pt x="507" y="2479"/>
                  </a:lnTo>
                  <a:lnTo>
                    <a:pt x="507" y="2479"/>
                  </a:lnTo>
                  <a:lnTo>
                    <a:pt x="507" y="2479"/>
                  </a:lnTo>
                  <a:close/>
                  <a:moveTo>
                    <a:pt x="589" y="927"/>
                  </a:moveTo>
                  <a:lnTo>
                    <a:pt x="589" y="924"/>
                  </a:lnTo>
                  <a:lnTo>
                    <a:pt x="589" y="921"/>
                  </a:lnTo>
                  <a:lnTo>
                    <a:pt x="589" y="921"/>
                  </a:lnTo>
                  <a:lnTo>
                    <a:pt x="589" y="924"/>
                  </a:lnTo>
                  <a:lnTo>
                    <a:pt x="586" y="927"/>
                  </a:lnTo>
                  <a:lnTo>
                    <a:pt x="586" y="927"/>
                  </a:lnTo>
                  <a:lnTo>
                    <a:pt x="589" y="927"/>
                  </a:lnTo>
                  <a:close/>
                  <a:moveTo>
                    <a:pt x="592" y="2601"/>
                  </a:moveTo>
                  <a:lnTo>
                    <a:pt x="592" y="2601"/>
                  </a:lnTo>
                  <a:lnTo>
                    <a:pt x="592" y="2601"/>
                  </a:lnTo>
                  <a:lnTo>
                    <a:pt x="592" y="2604"/>
                  </a:lnTo>
                  <a:lnTo>
                    <a:pt x="592" y="2604"/>
                  </a:lnTo>
                  <a:lnTo>
                    <a:pt x="592" y="2604"/>
                  </a:lnTo>
                  <a:lnTo>
                    <a:pt x="592" y="2604"/>
                  </a:lnTo>
                  <a:lnTo>
                    <a:pt x="592" y="2601"/>
                  </a:lnTo>
                  <a:lnTo>
                    <a:pt x="592" y="2601"/>
                  </a:lnTo>
                  <a:close/>
                  <a:moveTo>
                    <a:pt x="598" y="2713"/>
                  </a:moveTo>
                  <a:lnTo>
                    <a:pt x="598" y="2713"/>
                  </a:lnTo>
                  <a:lnTo>
                    <a:pt x="598" y="2713"/>
                  </a:lnTo>
                  <a:lnTo>
                    <a:pt x="598" y="2710"/>
                  </a:lnTo>
                  <a:lnTo>
                    <a:pt x="598" y="2713"/>
                  </a:lnTo>
                  <a:lnTo>
                    <a:pt x="598" y="2713"/>
                  </a:lnTo>
                  <a:lnTo>
                    <a:pt x="598" y="2713"/>
                  </a:lnTo>
                  <a:lnTo>
                    <a:pt x="598" y="2713"/>
                  </a:lnTo>
                  <a:close/>
                  <a:moveTo>
                    <a:pt x="598" y="2716"/>
                  </a:moveTo>
                  <a:lnTo>
                    <a:pt x="598" y="2716"/>
                  </a:lnTo>
                  <a:lnTo>
                    <a:pt x="598" y="2719"/>
                  </a:lnTo>
                  <a:lnTo>
                    <a:pt x="598" y="2719"/>
                  </a:lnTo>
                  <a:lnTo>
                    <a:pt x="601" y="2719"/>
                  </a:lnTo>
                  <a:lnTo>
                    <a:pt x="601" y="2719"/>
                  </a:lnTo>
                  <a:lnTo>
                    <a:pt x="601" y="2716"/>
                  </a:lnTo>
                  <a:lnTo>
                    <a:pt x="598" y="2716"/>
                  </a:lnTo>
                  <a:close/>
                  <a:moveTo>
                    <a:pt x="558" y="1003"/>
                  </a:moveTo>
                  <a:lnTo>
                    <a:pt x="561" y="1003"/>
                  </a:lnTo>
                  <a:lnTo>
                    <a:pt x="561" y="1003"/>
                  </a:lnTo>
                  <a:lnTo>
                    <a:pt x="561" y="1003"/>
                  </a:lnTo>
                  <a:lnTo>
                    <a:pt x="561" y="1003"/>
                  </a:lnTo>
                  <a:lnTo>
                    <a:pt x="558" y="1000"/>
                  </a:lnTo>
                  <a:lnTo>
                    <a:pt x="555" y="1000"/>
                  </a:lnTo>
                  <a:lnTo>
                    <a:pt x="555" y="1000"/>
                  </a:lnTo>
                  <a:lnTo>
                    <a:pt x="555" y="1000"/>
                  </a:lnTo>
                  <a:lnTo>
                    <a:pt x="555" y="1003"/>
                  </a:lnTo>
                  <a:lnTo>
                    <a:pt x="558" y="1003"/>
                  </a:lnTo>
                  <a:close/>
                  <a:moveTo>
                    <a:pt x="567" y="1024"/>
                  </a:moveTo>
                  <a:lnTo>
                    <a:pt x="561" y="1024"/>
                  </a:lnTo>
                  <a:lnTo>
                    <a:pt x="558" y="1024"/>
                  </a:lnTo>
                  <a:lnTo>
                    <a:pt x="558" y="1027"/>
                  </a:lnTo>
                  <a:lnTo>
                    <a:pt x="561" y="1027"/>
                  </a:lnTo>
                  <a:lnTo>
                    <a:pt x="561" y="1027"/>
                  </a:lnTo>
                  <a:lnTo>
                    <a:pt x="564" y="1027"/>
                  </a:lnTo>
                  <a:lnTo>
                    <a:pt x="564" y="1027"/>
                  </a:lnTo>
                  <a:lnTo>
                    <a:pt x="567" y="1024"/>
                  </a:lnTo>
                  <a:lnTo>
                    <a:pt x="567" y="1024"/>
                  </a:lnTo>
                  <a:lnTo>
                    <a:pt x="567" y="1024"/>
                  </a:lnTo>
                  <a:lnTo>
                    <a:pt x="567" y="1024"/>
                  </a:lnTo>
                  <a:lnTo>
                    <a:pt x="567" y="1024"/>
                  </a:lnTo>
                  <a:close/>
                  <a:moveTo>
                    <a:pt x="579" y="1009"/>
                  </a:moveTo>
                  <a:lnTo>
                    <a:pt x="576" y="1009"/>
                  </a:lnTo>
                  <a:lnTo>
                    <a:pt x="576" y="1006"/>
                  </a:lnTo>
                  <a:lnTo>
                    <a:pt x="579" y="1006"/>
                  </a:lnTo>
                  <a:lnTo>
                    <a:pt x="579" y="1006"/>
                  </a:lnTo>
                  <a:lnTo>
                    <a:pt x="579" y="1003"/>
                  </a:lnTo>
                  <a:lnTo>
                    <a:pt x="576" y="1003"/>
                  </a:lnTo>
                  <a:lnTo>
                    <a:pt x="573" y="1003"/>
                  </a:lnTo>
                  <a:lnTo>
                    <a:pt x="573" y="1003"/>
                  </a:lnTo>
                  <a:lnTo>
                    <a:pt x="570" y="1006"/>
                  </a:lnTo>
                  <a:lnTo>
                    <a:pt x="567" y="1006"/>
                  </a:lnTo>
                  <a:lnTo>
                    <a:pt x="567" y="1003"/>
                  </a:lnTo>
                  <a:lnTo>
                    <a:pt x="570" y="1003"/>
                  </a:lnTo>
                  <a:lnTo>
                    <a:pt x="567" y="1000"/>
                  </a:lnTo>
                  <a:lnTo>
                    <a:pt x="564" y="1000"/>
                  </a:lnTo>
                  <a:lnTo>
                    <a:pt x="561" y="1000"/>
                  </a:lnTo>
                  <a:lnTo>
                    <a:pt x="564" y="1000"/>
                  </a:lnTo>
                  <a:lnTo>
                    <a:pt x="561" y="1003"/>
                  </a:lnTo>
                  <a:lnTo>
                    <a:pt x="561" y="1003"/>
                  </a:lnTo>
                  <a:lnTo>
                    <a:pt x="561" y="1003"/>
                  </a:lnTo>
                  <a:lnTo>
                    <a:pt x="561" y="1006"/>
                  </a:lnTo>
                  <a:lnTo>
                    <a:pt x="561" y="1006"/>
                  </a:lnTo>
                  <a:lnTo>
                    <a:pt x="558" y="1006"/>
                  </a:lnTo>
                  <a:lnTo>
                    <a:pt x="558" y="1006"/>
                  </a:lnTo>
                  <a:lnTo>
                    <a:pt x="558" y="1006"/>
                  </a:lnTo>
                  <a:lnTo>
                    <a:pt x="558" y="1006"/>
                  </a:lnTo>
                  <a:lnTo>
                    <a:pt x="555" y="1006"/>
                  </a:lnTo>
                  <a:lnTo>
                    <a:pt x="555" y="1006"/>
                  </a:lnTo>
                  <a:lnTo>
                    <a:pt x="555" y="1006"/>
                  </a:lnTo>
                  <a:lnTo>
                    <a:pt x="552" y="1003"/>
                  </a:lnTo>
                  <a:lnTo>
                    <a:pt x="552" y="1003"/>
                  </a:lnTo>
                  <a:lnTo>
                    <a:pt x="549" y="1003"/>
                  </a:lnTo>
                  <a:lnTo>
                    <a:pt x="549" y="1003"/>
                  </a:lnTo>
                  <a:lnTo>
                    <a:pt x="549" y="1003"/>
                  </a:lnTo>
                  <a:lnTo>
                    <a:pt x="546" y="1003"/>
                  </a:lnTo>
                  <a:lnTo>
                    <a:pt x="546" y="1006"/>
                  </a:lnTo>
                  <a:lnTo>
                    <a:pt x="549" y="1006"/>
                  </a:lnTo>
                  <a:lnTo>
                    <a:pt x="549" y="1006"/>
                  </a:lnTo>
                  <a:lnTo>
                    <a:pt x="552" y="1009"/>
                  </a:lnTo>
                  <a:lnTo>
                    <a:pt x="552" y="1009"/>
                  </a:lnTo>
                  <a:lnTo>
                    <a:pt x="549" y="1009"/>
                  </a:lnTo>
                  <a:lnTo>
                    <a:pt x="549" y="1009"/>
                  </a:lnTo>
                  <a:lnTo>
                    <a:pt x="549" y="1012"/>
                  </a:lnTo>
                  <a:lnTo>
                    <a:pt x="549" y="1015"/>
                  </a:lnTo>
                  <a:lnTo>
                    <a:pt x="549" y="1018"/>
                  </a:lnTo>
                  <a:lnTo>
                    <a:pt x="552" y="1018"/>
                  </a:lnTo>
                  <a:lnTo>
                    <a:pt x="549" y="1018"/>
                  </a:lnTo>
                  <a:lnTo>
                    <a:pt x="549" y="1018"/>
                  </a:lnTo>
                  <a:lnTo>
                    <a:pt x="549" y="1015"/>
                  </a:lnTo>
                  <a:lnTo>
                    <a:pt x="546" y="1012"/>
                  </a:lnTo>
                  <a:lnTo>
                    <a:pt x="546" y="1012"/>
                  </a:lnTo>
                  <a:lnTo>
                    <a:pt x="546" y="1012"/>
                  </a:lnTo>
                  <a:lnTo>
                    <a:pt x="546" y="1012"/>
                  </a:lnTo>
                  <a:lnTo>
                    <a:pt x="546" y="1009"/>
                  </a:lnTo>
                  <a:lnTo>
                    <a:pt x="543" y="1009"/>
                  </a:lnTo>
                  <a:lnTo>
                    <a:pt x="543" y="1009"/>
                  </a:lnTo>
                  <a:lnTo>
                    <a:pt x="540" y="1009"/>
                  </a:lnTo>
                  <a:lnTo>
                    <a:pt x="537" y="1012"/>
                  </a:lnTo>
                  <a:lnTo>
                    <a:pt x="534" y="1012"/>
                  </a:lnTo>
                  <a:lnTo>
                    <a:pt x="531" y="1015"/>
                  </a:lnTo>
                  <a:lnTo>
                    <a:pt x="531" y="1018"/>
                  </a:lnTo>
                  <a:lnTo>
                    <a:pt x="531" y="1018"/>
                  </a:lnTo>
                  <a:lnTo>
                    <a:pt x="534" y="1021"/>
                  </a:lnTo>
                  <a:lnTo>
                    <a:pt x="534" y="1027"/>
                  </a:lnTo>
                  <a:lnTo>
                    <a:pt x="537" y="1030"/>
                  </a:lnTo>
                  <a:lnTo>
                    <a:pt x="540" y="1030"/>
                  </a:lnTo>
                  <a:lnTo>
                    <a:pt x="540" y="1030"/>
                  </a:lnTo>
                  <a:lnTo>
                    <a:pt x="540" y="1027"/>
                  </a:lnTo>
                  <a:lnTo>
                    <a:pt x="540" y="1027"/>
                  </a:lnTo>
                  <a:lnTo>
                    <a:pt x="540" y="1027"/>
                  </a:lnTo>
                  <a:lnTo>
                    <a:pt x="540" y="1027"/>
                  </a:lnTo>
                  <a:lnTo>
                    <a:pt x="540" y="1024"/>
                  </a:lnTo>
                  <a:lnTo>
                    <a:pt x="537" y="1027"/>
                  </a:lnTo>
                  <a:lnTo>
                    <a:pt x="537" y="1024"/>
                  </a:lnTo>
                  <a:lnTo>
                    <a:pt x="540" y="1024"/>
                  </a:lnTo>
                  <a:lnTo>
                    <a:pt x="540" y="1024"/>
                  </a:lnTo>
                  <a:lnTo>
                    <a:pt x="543" y="1024"/>
                  </a:lnTo>
                  <a:lnTo>
                    <a:pt x="543" y="1024"/>
                  </a:lnTo>
                  <a:lnTo>
                    <a:pt x="546" y="1024"/>
                  </a:lnTo>
                  <a:lnTo>
                    <a:pt x="546" y="1024"/>
                  </a:lnTo>
                  <a:lnTo>
                    <a:pt x="543" y="1027"/>
                  </a:lnTo>
                  <a:lnTo>
                    <a:pt x="543" y="1027"/>
                  </a:lnTo>
                  <a:lnTo>
                    <a:pt x="543" y="1027"/>
                  </a:lnTo>
                  <a:lnTo>
                    <a:pt x="546" y="1027"/>
                  </a:lnTo>
                  <a:lnTo>
                    <a:pt x="549" y="1027"/>
                  </a:lnTo>
                  <a:lnTo>
                    <a:pt x="549" y="1027"/>
                  </a:lnTo>
                  <a:lnTo>
                    <a:pt x="549" y="1030"/>
                  </a:lnTo>
                  <a:lnTo>
                    <a:pt x="543" y="1033"/>
                  </a:lnTo>
                  <a:lnTo>
                    <a:pt x="543" y="1033"/>
                  </a:lnTo>
                  <a:lnTo>
                    <a:pt x="543" y="1036"/>
                  </a:lnTo>
                  <a:lnTo>
                    <a:pt x="546" y="1036"/>
                  </a:lnTo>
                  <a:lnTo>
                    <a:pt x="546" y="1036"/>
                  </a:lnTo>
                  <a:lnTo>
                    <a:pt x="549" y="1033"/>
                  </a:lnTo>
                  <a:lnTo>
                    <a:pt x="552" y="1030"/>
                  </a:lnTo>
                  <a:lnTo>
                    <a:pt x="552" y="1030"/>
                  </a:lnTo>
                  <a:lnTo>
                    <a:pt x="552" y="1027"/>
                  </a:lnTo>
                  <a:lnTo>
                    <a:pt x="552" y="1027"/>
                  </a:lnTo>
                  <a:lnTo>
                    <a:pt x="552" y="1027"/>
                  </a:lnTo>
                  <a:lnTo>
                    <a:pt x="555" y="1027"/>
                  </a:lnTo>
                  <a:lnTo>
                    <a:pt x="555" y="1024"/>
                  </a:lnTo>
                  <a:lnTo>
                    <a:pt x="555" y="1024"/>
                  </a:lnTo>
                  <a:lnTo>
                    <a:pt x="558" y="1024"/>
                  </a:lnTo>
                  <a:lnTo>
                    <a:pt x="561" y="1021"/>
                  </a:lnTo>
                  <a:lnTo>
                    <a:pt x="564" y="1021"/>
                  </a:lnTo>
                  <a:lnTo>
                    <a:pt x="567" y="1021"/>
                  </a:lnTo>
                  <a:lnTo>
                    <a:pt x="570" y="1018"/>
                  </a:lnTo>
                  <a:lnTo>
                    <a:pt x="570" y="1018"/>
                  </a:lnTo>
                  <a:lnTo>
                    <a:pt x="573" y="1018"/>
                  </a:lnTo>
                  <a:lnTo>
                    <a:pt x="573" y="1018"/>
                  </a:lnTo>
                  <a:lnTo>
                    <a:pt x="573" y="1018"/>
                  </a:lnTo>
                  <a:lnTo>
                    <a:pt x="573" y="1015"/>
                  </a:lnTo>
                  <a:lnTo>
                    <a:pt x="570" y="1015"/>
                  </a:lnTo>
                  <a:lnTo>
                    <a:pt x="567" y="1015"/>
                  </a:lnTo>
                  <a:lnTo>
                    <a:pt x="567" y="1015"/>
                  </a:lnTo>
                  <a:lnTo>
                    <a:pt x="567" y="1015"/>
                  </a:lnTo>
                  <a:lnTo>
                    <a:pt x="567" y="1012"/>
                  </a:lnTo>
                  <a:lnTo>
                    <a:pt x="570" y="1015"/>
                  </a:lnTo>
                  <a:lnTo>
                    <a:pt x="573" y="1015"/>
                  </a:lnTo>
                  <a:lnTo>
                    <a:pt x="579" y="1015"/>
                  </a:lnTo>
                  <a:lnTo>
                    <a:pt x="579" y="1015"/>
                  </a:lnTo>
                  <a:lnTo>
                    <a:pt x="579" y="1015"/>
                  </a:lnTo>
                  <a:lnTo>
                    <a:pt x="582" y="1012"/>
                  </a:lnTo>
                  <a:lnTo>
                    <a:pt x="582" y="1012"/>
                  </a:lnTo>
                  <a:lnTo>
                    <a:pt x="582" y="1009"/>
                  </a:lnTo>
                  <a:lnTo>
                    <a:pt x="579" y="1009"/>
                  </a:lnTo>
                  <a:close/>
                  <a:moveTo>
                    <a:pt x="586" y="991"/>
                  </a:moveTo>
                  <a:lnTo>
                    <a:pt x="586" y="991"/>
                  </a:lnTo>
                  <a:lnTo>
                    <a:pt x="586" y="988"/>
                  </a:lnTo>
                  <a:lnTo>
                    <a:pt x="582" y="988"/>
                  </a:lnTo>
                  <a:lnTo>
                    <a:pt x="579" y="984"/>
                  </a:lnTo>
                  <a:lnTo>
                    <a:pt x="579" y="988"/>
                  </a:lnTo>
                  <a:lnTo>
                    <a:pt x="579" y="988"/>
                  </a:lnTo>
                  <a:lnTo>
                    <a:pt x="579" y="988"/>
                  </a:lnTo>
                  <a:lnTo>
                    <a:pt x="576" y="988"/>
                  </a:lnTo>
                  <a:lnTo>
                    <a:pt x="576" y="984"/>
                  </a:lnTo>
                  <a:lnTo>
                    <a:pt x="573" y="984"/>
                  </a:lnTo>
                  <a:lnTo>
                    <a:pt x="573" y="984"/>
                  </a:lnTo>
                  <a:lnTo>
                    <a:pt x="570" y="984"/>
                  </a:lnTo>
                  <a:lnTo>
                    <a:pt x="570" y="988"/>
                  </a:lnTo>
                  <a:lnTo>
                    <a:pt x="570" y="988"/>
                  </a:lnTo>
                  <a:lnTo>
                    <a:pt x="570" y="991"/>
                  </a:lnTo>
                  <a:lnTo>
                    <a:pt x="570" y="991"/>
                  </a:lnTo>
                  <a:lnTo>
                    <a:pt x="567" y="991"/>
                  </a:lnTo>
                  <a:lnTo>
                    <a:pt x="567" y="991"/>
                  </a:lnTo>
                  <a:lnTo>
                    <a:pt x="564" y="991"/>
                  </a:lnTo>
                  <a:lnTo>
                    <a:pt x="558" y="997"/>
                  </a:lnTo>
                  <a:lnTo>
                    <a:pt x="561" y="997"/>
                  </a:lnTo>
                  <a:lnTo>
                    <a:pt x="567" y="1000"/>
                  </a:lnTo>
                  <a:lnTo>
                    <a:pt x="567" y="1000"/>
                  </a:lnTo>
                  <a:lnTo>
                    <a:pt x="570" y="997"/>
                  </a:lnTo>
                  <a:lnTo>
                    <a:pt x="570" y="997"/>
                  </a:lnTo>
                  <a:lnTo>
                    <a:pt x="570" y="997"/>
                  </a:lnTo>
                  <a:lnTo>
                    <a:pt x="573" y="997"/>
                  </a:lnTo>
                  <a:lnTo>
                    <a:pt x="573" y="997"/>
                  </a:lnTo>
                  <a:lnTo>
                    <a:pt x="573" y="994"/>
                  </a:lnTo>
                  <a:lnTo>
                    <a:pt x="576" y="994"/>
                  </a:lnTo>
                  <a:lnTo>
                    <a:pt x="576" y="994"/>
                  </a:lnTo>
                  <a:lnTo>
                    <a:pt x="576" y="997"/>
                  </a:lnTo>
                  <a:lnTo>
                    <a:pt x="576" y="994"/>
                  </a:lnTo>
                  <a:lnTo>
                    <a:pt x="579" y="994"/>
                  </a:lnTo>
                  <a:lnTo>
                    <a:pt x="579" y="994"/>
                  </a:lnTo>
                  <a:lnTo>
                    <a:pt x="579" y="994"/>
                  </a:lnTo>
                  <a:lnTo>
                    <a:pt x="579" y="994"/>
                  </a:lnTo>
                  <a:lnTo>
                    <a:pt x="579" y="994"/>
                  </a:lnTo>
                  <a:lnTo>
                    <a:pt x="582" y="991"/>
                  </a:lnTo>
                  <a:lnTo>
                    <a:pt x="582" y="991"/>
                  </a:lnTo>
                  <a:lnTo>
                    <a:pt x="582" y="991"/>
                  </a:lnTo>
                  <a:lnTo>
                    <a:pt x="582" y="994"/>
                  </a:lnTo>
                  <a:lnTo>
                    <a:pt x="582" y="994"/>
                  </a:lnTo>
                  <a:lnTo>
                    <a:pt x="586" y="994"/>
                  </a:lnTo>
                  <a:lnTo>
                    <a:pt x="586" y="994"/>
                  </a:lnTo>
                  <a:lnTo>
                    <a:pt x="589" y="991"/>
                  </a:lnTo>
                  <a:lnTo>
                    <a:pt x="589" y="991"/>
                  </a:lnTo>
                  <a:lnTo>
                    <a:pt x="589" y="988"/>
                  </a:lnTo>
                  <a:lnTo>
                    <a:pt x="586" y="991"/>
                  </a:lnTo>
                  <a:close/>
                  <a:moveTo>
                    <a:pt x="576" y="984"/>
                  </a:moveTo>
                  <a:lnTo>
                    <a:pt x="576" y="984"/>
                  </a:lnTo>
                  <a:lnTo>
                    <a:pt x="579" y="981"/>
                  </a:lnTo>
                  <a:lnTo>
                    <a:pt x="579" y="981"/>
                  </a:lnTo>
                  <a:lnTo>
                    <a:pt x="579" y="981"/>
                  </a:lnTo>
                  <a:lnTo>
                    <a:pt x="579" y="981"/>
                  </a:lnTo>
                  <a:lnTo>
                    <a:pt x="579" y="978"/>
                  </a:lnTo>
                  <a:lnTo>
                    <a:pt x="576" y="978"/>
                  </a:lnTo>
                  <a:lnTo>
                    <a:pt x="573" y="981"/>
                  </a:lnTo>
                  <a:lnTo>
                    <a:pt x="573" y="981"/>
                  </a:lnTo>
                  <a:lnTo>
                    <a:pt x="576" y="984"/>
                  </a:lnTo>
                  <a:lnTo>
                    <a:pt x="576" y="984"/>
                  </a:lnTo>
                  <a:close/>
                  <a:moveTo>
                    <a:pt x="158" y="2543"/>
                  </a:moveTo>
                  <a:lnTo>
                    <a:pt x="158" y="2543"/>
                  </a:lnTo>
                  <a:lnTo>
                    <a:pt x="158" y="2543"/>
                  </a:lnTo>
                  <a:lnTo>
                    <a:pt x="158" y="2543"/>
                  </a:lnTo>
                  <a:lnTo>
                    <a:pt x="158" y="2543"/>
                  </a:lnTo>
                  <a:lnTo>
                    <a:pt x="158" y="2543"/>
                  </a:lnTo>
                  <a:lnTo>
                    <a:pt x="158" y="2543"/>
                  </a:lnTo>
                  <a:lnTo>
                    <a:pt x="158" y="2543"/>
                  </a:lnTo>
                  <a:lnTo>
                    <a:pt x="158" y="2543"/>
                  </a:lnTo>
                  <a:close/>
                  <a:moveTo>
                    <a:pt x="1656" y="283"/>
                  </a:moveTo>
                  <a:lnTo>
                    <a:pt x="1653" y="280"/>
                  </a:lnTo>
                  <a:lnTo>
                    <a:pt x="1653" y="280"/>
                  </a:lnTo>
                  <a:lnTo>
                    <a:pt x="1650" y="280"/>
                  </a:lnTo>
                  <a:lnTo>
                    <a:pt x="1644" y="277"/>
                  </a:lnTo>
                  <a:lnTo>
                    <a:pt x="1638" y="277"/>
                  </a:lnTo>
                  <a:lnTo>
                    <a:pt x="1629" y="277"/>
                  </a:lnTo>
                  <a:lnTo>
                    <a:pt x="1626" y="277"/>
                  </a:lnTo>
                  <a:lnTo>
                    <a:pt x="1626" y="277"/>
                  </a:lnTo>
                  <a:lnTo>
                    <a:pt x="1626" y="280"/>
                  </a:lnTo>
                  <a:lnTo>
                    <a:pt x="1626" y="283"/>
                  </a:lnTo>
                  <a:lnTo>
                    <a:pt x="1629" y="286"/>
                  </a:lnTo>
                  <a:lnTo>
                    <a:pt x="1635" y="286"/>
                  </a:lnTo>
                  <a:lnTo>
                    <a:pt x="1638" y="286"/>
                  </a:lnTo>
                  <a:lnTo>
                    <a:pt x="1641" y="286"/>
                  </a:lnTo>
                  <a:lnTo>
                    <a:pt x="1644" y="286"/>
                  </a:lnTo>
                  <a:lnTo>
                    <a:pt x="1647" y="286"/>
                  </a:lnTo>
                  <a:lnTo>
                    <a:pt x="1656" y="283"/>
                  </a:lnTo>
                  <a:lnTo>
                    <a:pt x="1656" y="283"/>
                  </a:lnTo>
                  <a:lnTo>
                    <a:pt x="1656" y="283"/>
                  </a:lnTo>
                  <a:close/>
                  <a:moveTo>
                    <a:pt x="1581" y="650"/>
                  </a:moveTo>
                  <a:lnTo>
                    <a:pt x="1581" y="650"/>
                  </a:lnTo>
                  <a:lnTo>
                    <a:pt x="1574" y="650"/>
                  </a:lnTo>
                  <a:lnTo>
                    <a:pt x="1574" y="650"/>
                  </a:lnTo>
                  <a:lnTo>
                    <a:pt x="1571" y="650"/>
                  </a:lnTo>
                  <a:lnTo>
                    <a:pt x="1571" y="653"/>
                  </a:lnTo>
                  <a:lnTo>
                    <a:pt x="1574" y="653"/>
                  </a:lnTo>
                  <a:lnTo>
                    <a:pt x="1577" y="653"/>
                  </a:lnTo>
                  <a:lnTo>
                    <a:pt x="1581" y="656"/>
                  </a:lnTo>
                  <a:lnTo>
                    <a:pt x="1581" y="656"/>
                  </a:lnTo>
                  <a:lnTo>
                    <a:pt x="1584" y="656"/>
                  </a:lnTo>
                  <a:lnTo>
                    <a:pt x="1584" y="656"/>
                  </a:lnTo>
                  <a:lnTo>
                    <a:pt x="1584" y="656"/>
                  </a:lnTo>
                  <a:lnTo>
                    <a:pt x="1584" y="653"/>
                  </a:lnTo>
                  <a:lnTo>
                    <a:pt x="1584" y="653"/>
                  </a:lnTo>
                  <a:lnTo>
                    <a:pt x="1581" y="650"/>
                  </a:lnTo>
                  <a:close/>
                  <a:moveTo>
                    <a:pt x="1490" y="672"/>
                  </a:moveTo>
                  <a:lnTo>
                    <a:pt x="1486" y="672"/>
                  </a:lnTo>
                  <a:lnTo>
                    <a:pt x="1486" y="672"/>
                  </a:lnTo>
                  <a:lnTo>
                    <a:pt x="1486" y="672"/>
                  </a:lnTo>
                  <a:lnTo>
                    <a:pt x="1486" y="675"/>
                  </a:lnTo>
                  <a:lnTo>
                    <a:pt x="1490" y="675"/>
                  </a:lnTo>
                  <a:lnTo>
                    <a:pt x="1493" y="675"/>
                  </a:lnTo>
                  <a:lnTo>
                    <a:pt x="1493" y="675"/>
                  </a:lnTo>
                  <a:lnTo>
                    <a:pt x="1493" y="675"/>
                  </a:lnTo>
                  <a:lnTo>
                    <a:pt x="1490" y="672"/>
                  </a:lnTo>
                  <a:lnTo>
                    <a:pt x="1490" y="672"/>
                  </a:lnTo>
                  <a:close/>
                  <a:moveTo>
                    <a:pt x="1480" y="669"/>
                  </a:moveTo>
                  <a:lnTo>
                    <a:pt x="1477" y="669"/>
                  </a:lnTo>
                  <a:lnTo>
                    <a:pt x="1480" y="672"/>
                  </a:lnTo>
                  <a:lnTo>
                    <a:pt x="1483" y="672"/>
                  </a:lnTo>
                  <a:lnTo>
                    <a:pt x="1483" y="672"/>
                  </a:lnTo>
                  <a:lnTo>
                    <a:pt x="1483" y="669"/>
                  </a:lnTo>
                  <a:lnTo>
                    <a:pt x="1480" y="669"/>
                  </a:lnTo>
                  <a:close/>
                  <a:moveTo>
                    <a:pt x="1596" y="331"/>
                  </a:moveTo>
                  <a:lnTo>
                    <a:pt x="1596" y="331"/>
                  </a:lnTo>
                  <a:lnTo>
                    <a:pt x="1593" y="331"/>
                  </a:lnTo>
                  <a:lnTo>
                    <a:pt x="1590" y="331"/>
                  </a:lnTo>
                  <a:lnTo>
                    <a:pt x="1584" y="331"/>
                  </a:lnTo>
                  <a:lnTo>
                    <a:pt x="1581" y="334"/>
                  </a:lnTo>
                  <a:lnTo>
                    <a:pt x="1581" y="334"/>
                  </a:lnTo>
                  <a:lnTo>
                    <a:pt x="1581" y="337"/>
                  </a:lnTo>
                  <a:lnTo>
                    <a:pt x="1584" y="340"/>
                  </a:lnTo>
                  <a:lnTo>
                    <a:pt x="1587" y="343"/>
                  </a:lnTo>
                  <a:lnTo>
                    <a:pt x="1587" y="346"/>
                  </a:lnTo>
                  <a:lnTo>
                    <a:pt x="1590" y="346"/>
                  </a:lnTo>
                  <a:lnTo>
                    <a:pt x="1605" y="346"/>
                  </a:lnTo>
                  <a:lnTo>
                    <a:pt x="1608" y="343"/>
                  </a:lnTo>
                  <a:lnTo>
                    <a:pt x="1611" y="343"/>
                  </a:lnTo>
                  <a:lnTo>
                    <a:pt x="1614" y="343"/>
                  </a:lnTo>
                  <a:lnTo>
                    <a:pt x="1614" y="340"/>
                  </a:lnTo>
                  <a:lnTo>
                    <a:pt x="1614" y="340"/>
                  </a:lnTo>
                  <a:lnTo>
                    <a:pt x="1611" y="340"/>
                  </a:lnTo>
                  <a:lnTo>
                    <a:pt x="1602" y="337"/>
                  </a:lnTo>
                  <a:lnTo>
                    <a:pt x="1602" y="334"/>
                  </a:lnTo>
                  <a:lnTo>
                    <a:pt x="1599" y="334"/>
                  </a:lnTo>
                  <a:lnTo>
                    <a:pt x="1599" y="334"/>
                  </a:lnTo>
                  <a:lnTo>
                    <a:pt x="1596" y="334"/>
                  </a:lnTo>
                  <a:lnTo>
                    <a:pt x="1593" y="334"/>
                  </a:lnTo>
                  <a:lnTo>
                    <a:pt x="1596" y="334"/>
                  </a:lnTo>
                  <a:lnTo>
                    <a:pt x="1596" y="331"/>
                  </a:lnTo>
                  <a:close/>
                  <a:moveTo>
                    <a:pt x="1638" y="641"/>
                  </a:moveTo>
                  <a:lnTo>
                    <a:pt x="1635" y="641"/>
                  </a:lnTo>
                  <a:lnTo>
                    <a:pt x="1635" y="644"/>
                  </a:lnTo>
                  <a:lnTo>
                    <a:pt x="1632" y="644"/>
                  </a:lnTo>
                  <a:lnTo>
                    <a:pt x="1629" y="644"/>
                  </a:lnTo>
                  <a:lnTo>
                    <a:pt x="1629" y="647"/>
                  </a:lnTo>
                  <a:lnTo>
                    <a:pt x="1629" y="647"/>
                  </a:lnTo>
                  <a:lnTo>
                    <a:pt x="1638" y="650"/>
                  </a:lnTo>
                  <a:lnTo>
                    <a:pt x="1638" y="650"/>
                  </a:lnTo>
                  <a:lnTo>
                    <a:pt x="1638" y="650"/>
                  </a:lnTo>
                  <a:lnTo>
                    <a:pt x="1641" y="647"/>
                  </a:lnTo>
                  <a:lnTo>
                    <a:pt x="1641" y="647"/>
                  </a:lnTo>
                  <a:lnTo>
                    <a:pt x="1641" y="644"/>
                  </a:lnTo>
                  <a:lnTo>
                    <a:pt x="1641" y="644"/>
                  </a:lnTo>
                  <a:lnTo>
                    <a:pt x="1641" y="644"/>
                  </a:lnTo>
                  <a:lnTo>
                    <a:pt x="1638" y="641"/>
                  </a:lnTo>
                  <a:close/>
                  <a:moveTo>
                    <a:pt x="3452" y="1762"/>
                  </a:moveTo>
                  <a:lnTo>
                    <a:pt x="3452" y="1762"/>
                  </a:lnTo>
                  <a:lnTo>
                    <a:pt x="3452" y="1762"/>
                  </a:lnTo>
                  <a:lnTo>
                    <a:pt x="3446" y="1762"/>
                  </a:lnTo>
                  <a:lnTo>
                    <a:pt x="3446" y="1765"/>
                  </a:lnTo>
                  <a:lnTo>
                    <a:pt x="3443" y="1765"/>
                  </a:lnTo>
                  <a:lnTo>
                    <a:pt x="3443" y="1768"/>
                  </a:lnTo>
                  <a:lnTo>
                    <a:pt x="3446" y="1771"/>
                  </a:lnTo>
                  <a:lnTo>
                    <a:pt x="3446" y="1771"/>
                  </a:lnTo>
                  <a:lnTo>
                    <a:pt x="3449" y="1771"/>
                  </a:lnTo>
                  <a:lnTo>
                    <a:pt x="3452" y="1771"/>
                  </a:lnTo>
                  <a:lnTo>
                    <a:pt x="3452" y="1768"/>
                  </a:lnTo>
                  <a:lnTo>
                    <a:pt x="3452" y="1765"/>
                  </a:lnTo>
                  <a:lnTo>
                    <a:pt x="3452" y="1765"/>
                  </a:lnTo>
                  <a:lnTo>
                    <a:pt x="3452" y="1762"/>
                  </a:lnTo>
                  <a:lnTo>
                    <a:pt x="3452" y="1762"/>
                  </a:lnTo>
                  <a:close/>
                  <a:moveTo>
                    <a:pt x="1672" y="577"/>
                  </a:moveTo>
                  <a:lnTo>
                    <a:pt x="1668" y="574"/>
                  </a:lnTo>
                  <a:lnTo>
                    <a:pt x="1665" y="574"/>
                  </a:lnTo>
                  <a:lnTo>
                    <a:pt x="1665" y="574"/>
                  </a:lnTo>
                  <a:lnTo>
                    <a:pt x="1662" y="574"/>
                  </a:lnTo>
                  <a:lnTo>
                    <a:pt x="1665" y="577"/>
                  </a:lnTo>
                  <a:lnTo>
                    <a:pt x="1665" y="577"/>
                  </a:lnTo>
                  <a:lnTo>
                    <a:pt x="1665" y="577"/>
                  </a:lnTo>
                  <a:lnTo>
                    <a:pt x="1665" y="577"/>
                  </a:lnTo>
                  <a:lnTo>
                    <a:pt x="1672" y="580"/>
                  </a:lnTo>
                  <a:lnTo>
                    <a:pt x="1672" y="580"/>
                  </a:lnTo>
                  <a:lnTo>
                    <a:pt x="1672" y="580"/>
                  </a:lnTo>
                  <a:lnTo>
                    <a:pt x="1672" y="577"/>
                  </a:lnTo>
                  <a:lnTo>
                    <a:pt x="1672" y="577"/>
                  </a:lnTo>
                  <a:lnTo>
                    <a:pt x="1672" y="577"/>
                  </a:lnTo>
                  <a:close/>
                  <a:moveTo>
                    <a:pt x="1659" y="608"/>
                  </a:moveTo>
                  <a:lnTo>
                    <a:pt x="1659" y="605"/>
                  </a:lnTo>
                  <a:lnTo>
                    <a:pt x="1659" y="602"/>
                  </a:lnTo>
                  <a:lnTo>
                    <a:pt x="1656" y="596"/>
                  </a:lnTo>
                  <a:lnTo>
                    <a:pt x="1656" y="593"/>
                  </a:lnTo>
                  <a:lnTo>
                    <a:pt x="1656" y="593"/>
                  </a:lnTo>
                  <a:lnTo>
                    <a:pt x="1653" y="593"/>
                  </a:lnTo>
                  <a:lnTo>
                    <a:pt x="1653" y="593"/>
                  </a:lnTo>
                  <a:lnTo>
                    <a:pt x="1644" y="593"/>
                  </a:lnTo>
                  <a:lnTo>
                    <a:pt x="1644" y="593"/>
                  </a:lnTo>
                  <a:lnTo>
                    <a:pt x="1644" y="590"/>
                  </a:lnTo>
                  <a:lnTo>
                    <a:pt x="1644" y="590"/>
                  </a:lnTo>
                  <a:lnTo>
                    <a:pt x="1644" y="587"/>
                  </a:lnTo>
                  <a:lnTo>
                    <a:pt x="1641" y="587"/>
                  </a:lnTo>
                  <a:lnTo>
                    <a:pt x="1638" y="587"/>
                  </a:lnTo>
                  <a:lnTo>
                    <a:pt x="1635" y="587"/>
                  </a:lnTo>
                  <a:lnTo>
                    <a:pt x="1629" y="583"/>
                  </a:lnTo>
                  <a:lnTo>
                    <a:pt x="1623" y="580"/>
                  </a:lnTo>
                  <a:lnTo>
                    <a:pt x="1620" y="577"/>
                  </a:lnTo>
                  <a:lnTo>
                    <a:pt x="1614" y="574"/>
                  </a:lnTo>
                  <a:lnTo>
                    <a:pt x="1614" y="574"/>
                  </a:lnTo>
                  <a:lnTo>
                    <a:pt x="1614" y="574"/>
                  </a:lnTo>
                  <a:lnTo>
                    <a:pt x="1614" y="577"/>
                  </a:lnTo>
                  <a:lnTo>
                    <a:pt x="1614" y="577"/>
                  </a:lnTo>
                  <a:lnTo>
                    <a:pt x="1614" y="580"/>
                  </a:lnTo>
                  <a:lnTo>
                    <a:pt x="1614" y="580"/>
                  </a:lnTo>
                  <a:lnTo>
                    <a:pt x="1614" y="580"/>
                  </a:lnTo>
                  <a:lnTo>
                    <a:pt x="1611" y="577"/>
                  </a:lnTo>
                  <a:lnTo>
                    <a:pt x="1608" y="577"/>
                  </a:lnTo>
                  <a:lnTo>
                    <a:pt x="1602" y="574"/>
                  </a:lnTo>
                  <a:lnTo>
                    <a:pt x="1596" y="571"/>
                  </a:lnTo>
                  <a:lnTo>
                    <a:pt x="1596" y="568"/>
                  </a:lnTo>
                  <a:lnTo>
                    <a:pt x="1590" y="562"/>
                  </a:lnTo>
                  <a:lnTo>
                    <a:pt x="1584" y="559"/>
                  </a:lnTo>
                  <a:lnTo>
                    <a:pt x="1584" y="556"/>
                  </a:lnTo>
                  <a:lnTo>
                    <a:pt x="1584" y="556"/>
                  </a:lnTo>
                  <a:lnTo>
                    <a:pt x="1584" y="550"/>
                  </a:lnTo>
                  <a:lnTo>
                    <a:pt x="1584" y="550"/>
                  </a:lnTo>
                  <a:lnTo>
                    <a:pt x="1587" y="547"/>
                  </a:lnTo>
                  <a:lnTo>
                    <a:pt x="1587" y="547"/>
                  </a:lnTo>
                  <a:lnTo>
                    <a:pt x="1587" y="544"/>
                  </a:lnTo>
                  <a:lnTo>
                    <a:pt x="1587" y="544"/>
                  </a:lnTo>
                  <a:lnTo>
                    <a:pt x="1587" y="541"/>
                  </a:lnTo>
                  <a:lnTo>
                    <a:pt x="1587" y="538"/>
                  </a:lnTo>
                  <a:lnTo>
                    <a:pt x="1584" y="535"/>
                  </a:lnTo>
                  <a:lnTo>
                    <a:pt x="1577" y="529"/>
                  </a:lnTo>
                  <a:lnTo>
                    <a:pt x="1577" y="526"/>
                  </a:lnTo>
                  <a:lnTo>
                    <a:pt x="1574" y="523"/>
                  </a:lnTo>
                  <a:lnTo>
                    <a:pt x="1568" y="508"/>
                  </a:lnTo>
                  <a:lnTo>
                    <a:pt x="1568" y="504"/>
                  </a:lnTo>
                  <a:lnTo>
                    <a:pt x="1568" y="501"/>
                  </a:lnTo>
                  <a:lnTo>
                    <a:pt x="1565" y="498"/>
                  </a:lnTo>
                  <a:lnTo>
                    <a:pt x="1565" y="495"/>
                  </a:lnTo>
                  <a:lnTo>
                    <a:pt x="1565" y="495"/>
                  </a:lnTo>
                  <a:lnTo>
                    <a:pt x="1565" y="492"/>
                  </a:lnTo>
                  <a:lnTo>
                    <a:pt x="1565" y="492"/>
                  </a:lnTo>
                  <a:lnTo>
                    <a:pt x="1565" y="492"/>
                  </a:lnTo>
                  <a:lnTo>
                    <a:pt x="1562" y="489"/>
                  </a:lnTo>
                  <a:lnTo>
                    <a:pt x="1559" y="486"/>
                  </a:lnTo>
                  <a:lnTo>
                    <a:pt x="1556" y="483"/>
                  </a:lnTo>
                  <a:lnTo>
                    <a:pt x="1550" y="480"/>
                  </a:lnTo>
                  <a:lnTo>
                    <a:pt x="1541" y="474"/>
                  </a:lnTo>
                  <a:lnTo>
                    <a:pt x="1535" y="471"/>
                  </a:lnTo>
                  <a:lnTo>
                    <a:pt x="1532" y="471"/>
                  </a:lnTo>
                  <a:lnTo>
                    <a:pt x="1532" y="474"/>
                  </a:lnTo>
                  <a:lnTo>
                    <a:pt x="1529" y="474"/>
                  </a:lnTo>
                  <a:lnTo>
                    <a:pt x="1529" y="474"/>
                  </a:lnTo>
                  <a:lnTo>
                    <a:pt x="1520" y="471"/>
                  </a:lnTo>
                  <a:lnTo>
                    <a:pt x="1517" y="471"/>
                  </a:lnTo>
                  <a:lnTo>
                    <a:pt x="1511" y="468"/>
                  </a:lnTo>
                  <a:lnTo>
                    <a:pt x="1508" y="471"/>
                  </a:lnTo>
                  <a:lnTo>
                    <a:pt x="1508" y="471"/>
                  </a:lnTo>
                  <a:lnTo>
                    <a:pt x="1511" y="474"/>
                  </a:lnTo>
                  <a:lnTo>
                    <a:pt x="1511" y="474"/>
                  </a:lnTo>
                  <a:lnTo>
                    <a:pt x="1511" y="474"/>
                  </a:lnTo>
                  <a:lnTo>
                    <a:pt x="1508" y="474"/>
                  </a:lnTo>
                  <a:lnTo>
                    <a:pt x="1505" y="477"/>
                  </a:lnTo>
                  <a:lnTo>
                    <a:pt x="1505" y="477"/>
                  </a:lnTo>
                  <a:lnTo>
                    <a:pt x="1505" y="480"/>
                  </a:lnTo>
                  <a:lnTo>
                    <a:pt x="1511" y="495"/>
                  </a:lnTo>
                  <a:lnTo>
                    <a:pt x="1511" y="498"/>
                  </a:lnTo>
                  <a:lnTo>
                    <a:pt x="1511" y="501"/>
                  </a:lnTo>
                  <a:lnTo>
                    <a:pt x="1511" y="501"/>
                  </a:lnTo>
                  <a:lnTo>
                    <a:pt x="1511" y="504"/>
                  </a:lnTo>
                  <a:lnTo>
                    <a:pt x="1514" y="504"/>
                  </a:lnTo>
                  <a:lnTo>
                    <a:pt x="1514" y="504"/>
                  </a:lnTo>
                  <a:lnTo>
                    <a:pt x="1514" y="508"/>
                  </a:lnTo>
                  <a:lnTo>
                    <a:pt x="1514" y="511"/>
                  </a:lnTo>
                  <a:lnTo>
                    <a:pt x="1517" y="517"/>
                  </a:lnTo>
                  <a:lnTo>
                    <a:pt x="1520" y="523"/>
                  </a:lnTo>
                  <a:lnTo>
                    <a:pt x="1526" y="526"/>
                  </a:lnTo>
                  <a:lnTo>
                    <a:pt x="1523" y="526"/>
                  </a:lnTo>
                  <a:lnTo>
                    <a:pt x="1523" y="526"/>
                  </a:lnTo>
                  <a:lnTo>
                    <a:pt x="1523" y="529"/>
                  </a:lnTo>
                  <a:lnTo>
                    <a:pt x="1523" y="529"/>
                  </a:lnTo>
                  <a:lnTo>
                    <a:pt x="1523" y="529"/>
                  </a:lnTo>
                  <a:lnTo>
                    <a:pt x="1517" y="532"/>
                  </a:lnTo>
                  <a:lnTo>
                    <a:pt x="1514" y="535"/>
                  </a:lnTo>
                  <a:lnTo>
                    <a:pt x="1514" y="538"/>
                  </a:lnTo>
                  <a:lnTo>
                    <a:pt x="1514" y="538"/>
                  </a:lnTo>
                  <a:lnTo>
                    <a:pt x="1511" y="535"/>
                  </a:lnTo>
                  <a:lnTo>
                    <a:pt x="1511" y="535"/>
                  </a:lnTo>
                  <a:lnTo>
                    <a:pt x="1508" y="535"/>
                  </a:lnTo>
                  <a:lnTo>
                    <a:pt x="1508" y="532"/>
                  </a:lnTo>
                  <a:lnTo>
                    <a:pt x="1505" y="532"/>
                  </a:lnTo>
                  <a:lnTo>
                    <a:pt x="1505" y="526"/>
                  </a:lnTo>
                  <a:lnTo>
                    <a:pt x="1502" y="517"/>
                  </a:lnTo>
                  <a:lnTo>
                    <a:pt x="1499" y="511"/>
                  </a:lnTo>
                  <a:lnTo>
                    <a:pt x="1496" y="508"/>
                  </a:lnTo>
                  <a:lnTo>
                    <a:pt x="1496" y="501"/>
                  </a:lnTo>
                  <a:lnTo>
                    <a:pt x="1496" y="501"/>
                  </a:lnTo>
                  <a:lnTo>
                    <a:pt x="1493" y="501"/>
                  </a:lnTo>
                  <a:lnTo>
                    <a:pt x="1490" y="498"/>
                  </a:lnTo>
                  <a:lnTo>
                    <a:pt x="1490" y="498"/>
                  </a:lnTo>
                  <a:lnTo>
                    <a:pt x="1490" y="498"/>
                  </a:lnTo>
                  <a:lnTo>
                    <a:pt x="1490" y="495"/>
                  </a:lnTo>
                  <a:lnTo>
                    <a:pt x="1490" y="495"/>
                  </a:lnTo>
                  <a:lnTo>
                    <a:pt x="1490" y="495"/>
                  </a:lnTo>
                  <a:lnTo>
                    <a:pt x="1486" y="492"/>
                  </a:lnTo>
                  <a:lnTo>
                    <a:pt x="1480" y="492"/>
                  </a:lnTo>
                  <a:lnTo>
                    <a:pt x="1480" y="489"/>
                  </a:lnTo>
                  <a:lnTo>
                    <a:pt x="1477" y="489"/>
                  </a:lnTo>
                  <a:lnTo>
                    <a:pt x="1468" y="483"/>
                  </a:lnTo>
                  <a:lnTo>
                    <a:pt x="1465" y="483"/>
                  </a:lnTo>
                  <a:lnTo>
                    <a:pt x="1456" y="483"/>
                  </a:lnTo>
                  <a:lnTo>
                    <a:pt x="1453" y="483"/>
                  </a:lnTo>
                  <a:lnTo>
                    <a:pt x="1453" y="486"/>
                  </a:lnTo>
                  <a:lnTo>
                    <a:pt x="1456" y="489"/>
                  </a:lnTo>
                  <a:lnTo>
                    <a:pt x="1462" y="492"/>
                  </a:lnTo>
                  <a:lnTo>
                    <a:pt x="1465" y="492"/>
                  </a:lnTo>
                  <a:lnTo>
                    <a:pt x="1465" y="495"/>
                  </a:lnTo>
                  <a:lnTo>
                    <a:pt x="1465" y="495"/>
                  </a:lnTo>
                  <a:lnTo>
                    <a:pt x="1459" y="498"/>
                  </a:lnTo>
                  <a:lnTo>
                    <a:pt x="1456" y="498"/>
                  </a:lnTo>
                  <a:lnTo>
                    <a:pt x="1453" y="501"/>
                  </a:lnTo>
                  <a:lnTo>
                    <a:pt x="1447" y="504"/>
                  </a:lnTo>
                  <a:lnTo>
                    <a:pt x="1444" y="508"/>
                  </a:lnTo>
                  <a:lnTo>
                    <a:pt x="1444" y="508"/>
                  </a:lnTo>
                  <a:lnTo>
                    <a:pt x="1441" y="508"/>
                  </a:lnTo>
                  <a:lnTo>
                    <a:pt x="1441" y="508"/>
                  </a:lnTo>
                  <a:lnTo>
                    <a:pt x="1441" y="508"/>
                  </a:lnTo>
                  <a:lnTo>
                    <a:pt x="1441" y="504"/>
                  </a:lnTo>
                  <a:lnTo>
                    <a:pt x="1441" y="504"/>
                  </a:lnTo>
                  <a:lnTo>
                    <a:pt x="1441" y="504"/>
                  </a:lnTo>
                  <a:lnTo>
                    <a:pt x="1441" y="504"/>
                  </a:lnTo>
                  <a:lnTo>
                    <a:pt x="1438" y="508"/>
                  </a:lnTo>
                  <a:lnTo>
                    <a:pt x="1435" y="508"/>
                  </a:lnTo>
                  <a:lnTo>
                    <a:pt x="1432" y="511"/>
                  </a:lnTo>
                  <a:lnTo>
                    <a:pt x="1432" y="511"/>
                  </a:lnTo>
                  <a:lnTo>
                    <a:pt x="1429" y="508"/>
                  </a:lnTo>
                  <a:lnTo>
                    <a:pt x="1429" y="508"/>
                  </a:lnTo>
                  <a:lnTo>
                    <a:pt x="1435" y="504"/>
                  </a:lnTo>
                  <a:lnTo>
                    <a:pt x="1441" y="498"/>
                  </a:lnTo>
                  <a:lnTo>
                    <a:pt x="1441" y="495"/>
                  </a:lnTo>
                  <a:lnTo>
                    <a:pt x="1441" y="495"/>
                  </a:lnTo>
                  <a:lnTo>
                    <a:pt x="1438" y="492"/>
                  </a:lnTo>
                  <a:lnTo>
                    <a:pt x="1426" y="486"/>
                  </a:lnTo>
                  <a:lnTo>
                    <a:pt x="1417" y="486"/>
                  </a:lnTo>
                  <a:lnTo>
                    <a:pt x="1411" y="483"/>
                  </a:lnTo>
                  <a:lnTo>
                    <a:pt x="1405" y="483"/>
                  </a:lnTo>
                  <a:lnTo>
                    <a:pt x="1402" y="483"/>
                  </a:lnTo>
                  <a:lnTo>
                    <a:pt x="1398" y="486"/>
                  </a:lnTo>
                  <a:lnTo>
                    <a:pt x="1395" y="489"/>
                  </a:lnTo>
                  <a:lnTo>
                    <a:pt x="1395" y="489"/>
                  </a:lnTo>
                  <a:lnTo>
                    <a:pt x="1395" y="492"/>
                  </a:lnTo>
                  <a:lnTo>
                    <a:pt x="1395" y="495"/>
                  </a:lnTo>
                  <a:lnTo>
                    <a:pt x="1395" y="495"/>
                  </a:lnTo>
                  <a:lnTo>
                    <a:pt x="1392" y="495"/>
                  </a:lnTo>
                  <a:lnTo>
                    <a:pt x="1392" y="498"/>
                  </a:lnTo>
                  <a:lnTo>
                    <a:pt x="1389" y="495"/>
                  </a:lnTo>
                  <a:lnTo>
                    <a:pt x="1386" y="495"/>
                  </a:lnTo>
                  <a:lnTo>
                    <a:pt x="1380" y="498"/>
                  </a:lnTo>
                  <a:lnTo>
                    <a:pt x="1377" y="498"/>
                  </a:lnTo>
                  <a:lnTo>
                    <a:pt x="1374" y="498"/>
                  </a:lnTo>
                  <a:lnTo>
                    <a:pt x="1374" y="498"/>
                  </a:lnTo>
                  <a:lnTo>
                    <a:pt x="1374" y="498"/>
                  </a:lnTo>
                  <a:lnTo>
                    <a:pt x="1377" y="492"/>
                  </a:lnTo>
                  <a:lnTo>
                    <a:pt x="1380" y="489"/>
                  </a:lnTo>
                  <a:lnTo>
                    <a:pt x="1383" y="489"/>
                  </a:lnTo>
                  <a:lnTo>
                    <a:pt x="1383" y="486"/>
                  </a:lnTo>
                  <a:lnTo>
                    <a:pt x="1383" y="483"/>
                  </a:lnTo>
                  <a:lnTo>
                    <a:pt x="1383" y="483"/>
                  </a:lnTo>
                  <a:lnTo>
                    <a:pt x="1383" y="480"/>
                  </a:lnTo>
                  <a:lnTo>
                    <a:pt x="1383" y="477"/>
                  </a:lnTo>
                  <a:lnTo>
                    <a:pt x="1380" y="474"/>
                  </a:lnTo>
                  <a:lnTo>
                    <a:pt x="1380" y="471"/>
                  </a:lnTo>
                  <a:lnTo>
                    <a:pt x="1380" y="471"/>
                  </a:lnTo>
                  <a:lnTo>
                    <a:pt x="1377" y="471"/>
                  </a:lnTo>
                  <a:lnTo>
                    <a:pt x="1371" y="468"/>
                  </a:lnTo>
                  <a:lnTo>
                    <a:pt x="1353" y="474"/>
                  </a:lnTo>
                  <a:lnTo>
                    <a:pt x="1332" y="480"/>
                  </a:lnTo>
                  <a:lnTo>
                    <a:pt x="1323" y="483"/>
                  </a:lnTo>
                  <a:lnTo>
                    <a:pt x="1317" y="486"/>
                  </a:lnTo>
                  <a:lnTo>
                    <a:pt x="1311" y="489"/>
                  </a:lnTo>
                  <a:lnTo>
                    <a:pt x="1298" y="498"/>
                  </a:lnTo>
                  <a:lnTo>
                    <a:pt x="1292" y="501"/>
                  </a:lnTo>
                  <a:lnTo>
                    <a:pt x="1292" y="504"/>
                  </a:lnTo>
                  <a:lnTo>
                    <a:pt x="1289" y="504"/>
                  </a:lnTo>
                  <a:lnTo>
                    <a:pt x="1292" y="508"/>
                  </a:lnTo>
                  <a:lnTo>
                    <a:pt x="1292" y="508"/>
                  </a:lnTo>
                  <a:lnTo>
                    <a:pt x="1295" y="511"/>
                  </a:lnTo>
                  <a:lnTo>
                    <a:pt x="1295" y="511"/>
                  </a:lnTo>
                  <a:lnTo>
                    <a:pt x="1295" y="511"/>
                  </a:lnTo>
                  <a:lnTo>
                    <a:pt x="1292" y="514"/>
                  </a:lnTo>
                  <a:lnTo>
                    <a:pt x="1289" y="517"/>
                  </a:lnTo>
                  <a:lnTo>
                    <a:pt x="1280" y="523"/>
                  </a:lnTo>
                  <a:lnTo>
                    <a:pt x="1280" y="523"/>
                  </a:lnTo>
                  <a:lnTo>
                    <a:pt x="1280" y="526"/>
                  </a:lnTo>
                  <a:lnTo>
                    <a:pt x="1280" y="529"/>
                  </a:lnTo>
                  <a:lnTo>
                    <a:pt x="1280" y="532"/>
                  </a:lnTo>
                  <a:lnTo>
                    <a:pt x="1280" y="532"/>
                  </a:lnTo>
                  <a:lnTo>
                    <a:pt x="1283" y="535"/>
                  </a:lnTo>
                  <a:lnTo>
                    <a:pt x="1289" y="535"/>
                  </a:lnTo>
                  <a:lnTo>
                    <a:pt x="1292" y="535"/>
                  </a:lnTo>
                  <a:lnTo>
                    <a:pt x="1301" y="535"/>
                  </a:lnTo>
                  <a:lnTo>
                    <a:pt x="1304" y="535"/>
                  </a:lnTo>
                  <a:lnTo>
                    <a:pt x="1304" y="538"/>
                  </a:lnTo>
                  <a:lnTo>
                    <a:pt x="1298" y="541"/>
                  </a:lnTo>
                  <a:lnTo>
                    <a:pt x="1295" y="544"/>
                  </a:lnTo>
                  <a:lnTo>
                    <a:pt x="1295" y="544"/>
                  </a:lnTo>
                  <a:lnTo>
                    <a:pt x="1295" y="544"/>
                  </a:lnTo>
                  <a:lnTo>
                    <a:pt x="1301" y="547"/>
                  </a:lnTo>
                  <a:lnTo>
                    <a:pt x="1307" y="547"/>
                  </a:lnTo>
                  <a:lnTo>
                    <a:pt x="1314" y="544"/>
                  </a:lnTo>
                  <a:lnTo>
                    <a:pt x="1326" y="544"/>
                  </a:lnTo>
                  <a:lnTo>
                    <a:pt x="1350" y="541"/>
                  </a:lnTo>
                  <a:lnTo>
                    <a:pt x="1356" y="541"/>
                  </a:lnTo>
                  <a:lnTo>
                    <a:pt x="1356" y="541"/>
                  </a:lnTo>
                  <a:lnTo>
                    <a:pt x="1356" y="544"/>
                  </a:lnTo>
                  <a:lnTo>
                    <a:pt x="1353" y="544"/>
                  </a:lnTo>
                  <a:lnTo>
                    <a:pt x="1347" y="541"/>
                  </a:lnTo>
                  <a:lnTo>
                    <a:pt x="1344" y="544"/>
                  </a:lnTo>
                  <a:lnTo>
                    <a:pt x="1341" y="544"/>
                  </a:lnTo>
                  <a:lnTo>
                    <a:pt x="1341" y="544"/>
                  </a:lnTo>
                  <a:lnTo>
                    <a:pt x="1344" y="544"/>
                  </a:lnTo>
                  <a:lnTo>
                    <a:pt x="1344" y="547"/>
                  </a:lnTo>
                  <a:lnTo>
                    <a:pt x="1341" y="547"/>
                  </a:lnTo>
                  <a:lnTo>
                    <a:pt x="1338" y="547"/>
                  </a:lnTo>
                  <a:lnTo>
                    <a:pt x="1335" y="547"/>
                  </a:lnTo>
                  <a:lnTo>
                    <a:pt x="1326" y="550"/>
                  </a:lnTo>
                  <a:lnTo>
                    <a:pt x="1314" y="553"/>
                  </a:lnTo>
                  <a:lnTo>
                    <a:pt x="1304" y="553"/>
                  </a:lnTo>
                  <a:lnTo>
                    <a:pt x="1301" y="556"/>
                  </a:lnTo>
                  <a:lnTo>
                    <a:pt x="1295" y="559"/>
                  </a:lnTo>
                  <a:lnTo>
                    <a:pt x="1292" y="559"/>
                  </a:lnTo>
                  <a:lnTo>
                    <a:pt x="1292" y="562"/>
                  </a:lnTo>
                  <a:lnTo>
                    <a:pt x="1295" y="565"/>
                  </a:lnTo>
                  <a:lnTo>
                    <a:pt x="1311" y="574"/>
                  </a:lnTo>
                  <a:lnTo>
                    <a:pt x="1323" y="574"/>
                  </a:lnTo>
                  <a:lnTo>
                    <a:pt x="1335" y="574"/>
                  </a:lnTo>
                  <a:lnTo>
                    <a:pt x="1338" y="574"/>
                  </a:lnTo>
                  <a:lnTo>
                    <a:pt x="1341" y="577"/>
                  </a:lnTo>
                  <a:lnTo>
                    <a:pt x="1344" y="577"/>
                  </a:lnTo>
                  <a:lnTo>
                    <a:pt x="1356" y="574"/>
                  </a:lnTo>
                  <a:lnTo>
                    <a:pt x="1368" y="574"/>
                  </a:lnTo>
                  <a:lnTo>
                    <a:pt x="1371" y="574"/>
                  </a:lnTo>
                  <a:lnTo>
                    <a:pt x="1377" y="574"/>
                  </a:lnTo>
                  <a:lnTo>
                    <a:pt x="1380" y="574"/>
                  </a:lnTo>
                  <a:lnTo>
                    <a:pt x="1386" y="571"/>
                  </a:lnTo>
                  <a:lnTo>
                    <a:pt x="1389" y="571"/>
                  </a:lnTo>
                  <a:lnTo>
                    <a:pt x="1398" y="574"/>
                  </a:lnTo>
                  <a:lnTo>
                    <a:pt x="1402" y="574"/>
                  </a:lnTo>
                  <a:lnTo>
                    <a:pt x="1423" y="580"/>
                  </a:lnTo>
                  <a:lnTo>
                    <a:pt x="1432" y="587"/>
                  </a:lnTo>
                  <a:lnTo>
                    <a:pt x="1435" y="587"/>
                  </a:lnTo>
                  <a:lnTo>
                    <a:pt x="1432" y="587"/>
                  </a:lnTo>
                  <a:lnTo>
                    <a:pt x="1432" y="590"/>
                  </a:lnTo>
                  <a:lnTo>
                    <a:pt x="1423" y="587"/>
                  </a:lnTo>
                  <a:lnTo>
                    <a:pt x="1420" y="590"/>
                  </a:lnTo>
                  <a:lnTo>
                    <a:pt x="1417" y="590"/>
                  </a:lnTo>
                  <a:lnTo>
                    <a:pt x="1414" y="590"/>
                  </a:lnTo>
                  <a:lnTo>
                    <a:pt x="1402" y="590"/>
                  </a:lnTo>
                  <a:lnTo>
                    <a:pt x="1392" y="590"/>
                  </a:lnTo>
                  <a:lnTo>
                    <a:pt x="1386" y="587"/>
                  </a:lnTo>
                  <a:lnTo>
                    <a:pt x="1380" y="587"/>
                  </a:lnTo>
                  <a:lnTo>
                    <a:pt x="1371" y="587"/>
                  </a:lnTo>
                  <a:lnTo>
                    <a:pt x="1353" y="590"/>
                  </a:lnTo>
                  <a:lnTo>
                    <a:pt x="1332" y="593"/>
                  </a:lnTo>
                  <a:lnTo>
                    <a:pt x="1320" y="596"/>
                  </a:lnTo>
                  <a:lnTo>
                    <a:pt x="1317" y="596"/>
                  </a:lnTo>
                  <a:lnTo>
                    <a:pt x="1317" y="596"/>
                  </a:lnTo>
                  <a:lnTo>
                    <a:pt x="1317" y="599"/>
                  </a:lnTo>
                  <a:lnTo>
                    <a:pt x="1320" y="602"/>
                  </a:lnTo>
                  <a:lnTo>
                    <a:pt x="1320" y="605"/>
                  </a:lnTo>
                  <a:lnTo>
                    <a:pt x="1320" y="605"/>
                  </a:lnTo>
                  <a:lnTo>
                    <a:pt x="1323" y="608"/>
                  </a:lnTo>
                  <a:lnTo>
                    <a:pt x="1329" y="614"/>
                  </a:lnTo>
                  <a:lnTo>
                    <a:pt x="1329" y="617"/>
                  </a:lnTo>
                  <a:lnTo>
                    <a:pt x="1332" y="617"/>
                  </a:lnTo>
                  <a:lnTo>
                    <a:pt x="1332" y="620"/>
                  </a:lnTo>
                  <a:lnTo>
                    <a:pt x="1332" y="620"/>
                  </a:lnTo>
                  <a:lnTo>
                    <a:pt x="1341" y="623"/>
                  </a:lnTo>
                  <a:lnTo>
                    <a:pt x="1344" y="623"/>
                  </a:lnTo>
                  <a:lnTo>
                    <a:pt x="1350" y="626"/>
                  </a:lnTo>
                  <a:lnTo>
                    <a:pt x="1359" y="626"/>
                  </a:lnTo>
                  <a:lnTo>
                    <a:pt x="1371" y="626"/>
                  </a:lnTo>
                  <a:lnTo>
                    <a:pt x="1377" y="626"/>
                  </a:lnTo>
                  <a:lnTo>
                    <a:pt x="1383" y="626"/>
                  </a:lnTo>
                  <a:lnTo>
                    <a:pt x="1389" y="629"/>
                  </a:lnTo>
                  <a:lnTo>
                    <a:pt x="1392" y="629"/>
                  </a:lnTo>
                  <a:lnTo>
                    <a:pt x="1392" y="635"/>
                  </a:lnTo>
                  <a:lnTo>
                    <a:pt x="1392" y="635"/>
                  </a:lnTo>
                  <a:lnTo>
                    <a:pt x="1392" y="641"/>
                  </a:lnTo>
                  <a:lnTo>
                    <a:pt x="1392" y="644"/>
                  </a:lnTo>
                  <a:lnTo>
                    <a:pt x="1398" y="650"/>
                  </a:lnTo>
                  <a:lnTo>
                    <a:pt x="1402" y="653"/>
                  </a:lnTo>
                  <a:lnTo>
                    <a:pt x="1402" y="653"/>
                  </a:lnTo>
                  <a:lnTo>
                    <a:pt x="1405" y="653"/>
                  </a:lnTo>
                  <a:lnTo>
                    <a:pt x="1408" y="653"/>
                  </a:lnTo>
                  <a:lnTo>
                    <a:pt x="1414" y="653"/>
                  </a:lnTo>
                  <a:lnTo>
                    <a:pt x="1420" y="653"/>
                  </a:lnTo>
                  <a:lnTo>
                    <a:pt x="1435" y="653"/>
                  </a:lnTo>
                  <a:lnTo>
                    <a:pt x="1441" y="650"/>
                  </a:lnTo>
                  <a:lnTo>
                    <a:pt x="1444" y="650"/>
                  </a:lnTo>
                  <a:lnTo>
                    <a:pt x="1447" y="650"/>
                  </a:lnTo>
                  <a:lnTo>
                    <a:pt x="1450" y="650"/>
                  </a:lnTo>
                  <a:lnTo>
                    <a:pt x="1459" y="650"/>
                  </a:lnTo>
                  <a:lnTo>
                    <a:pt x="1468" y="647"/>
                  </a:lnTo>
                  <a:lnTo>
                    <a:pt x="1480" y="647"/>
                  </a:lnTo>
                  <a:lnTo>
                    <a:pt x="1490" y="644"/>
                  </a:lnTo>
                  <a:lnTo>
                    <a:pt x="1496" y="641"/>
                  </a:lnTo>
                  <a:lnTo>
                    <a:pt x="1499" y="638"/>
                  </a:lnTo>
                  <a:lnTo>
                    <a:pt x="1502" y="638"/>
                  </a:lnTo>
                  <a:lnTo>
                    <a:pt x="1514" y="638"/>
                  </a:lnTo>
                  <a:lnTo>
                    <a:pt x="1523" y="635"/>
                  </a:lnTo>
                  <a:lnTo>
                    <a:pt x="1523" y="635"/>
                  </a:lnTo>
                  <a:lnTo>
                    <a:pt x="1529" y="629"/>
                  </a:lnTo>
                  <a:lnTo>
                    <a:pt x="1529" y="629"/>
                  </a:lnTo>
                  <a:lnTo>
                    <a:pt x="1535" y="623"/>
                  </a:lnTo>
                  <a:lnTo>
                    <a:pt x="1535" y="620"/>
                  </a:lnTo>
                  <a:lnTo>
                    <a:pt x="1538" y="620"/>
                  </a:lnTo>
                  <a:lnTo>
                    <a:pt x="1541" y="620"/>
                  </a:lnTo>
                  <a:lnTo>
                    <a:pt x="1544" y="620"/>
                  </a:lnTo>
                  <a:lnTo>
                    <a:pt x="1544" y="620"/>
                  </a:lnTo>
                  <a:lnTo>
                    <a:pt x="1544" y="623"/>
                  </a:lnTo>
                  <a:lnTo>
                    <a:pt x="1544" y="626"/>
                  </a:lnTo>
                  <a:lnTo>
                    <a:pt x="1544" y="626"/>
                  </a:lnTo>
                  <a:lnTo>
                    <a:pt x="1544" y="626"/>
                  </a:lnTo>
                  <a:lnTo>
                    <a:pt x="1547" y="629"/>
                  </a:lnTo>
                  <a:lnTo>
                    <a:pt x="1550" y="629"/>
                  </a:lnTo>
                  <a:lnTo>
                    <a:pt x="1553" y="629"/>
                  </a:lnTo>
                  <a:lnTo>
                    <a:pt x="1556" y="629"/>
                  </a:lnTo>
                  <a:lnTo>
                    <a:pt x="1562" y="629"/>
                  </a:lnTo>
                  <a:lnTo>
                    <a:pt x="1568" y="632"/>
                  </a:lnTo>
                  <a:lnTo>
                    <a:pt x="1571" y="632"/>
                  </a:lnTo>
                  <a:lnTo>
                    <a:pt x="1571" y="632"/>
                  </a:lnTo>
                  <a:lnTo>
                    <a:pt x="1571" y="632"/>
                  </a:lnTo>
                  <a:lnTo>
                    <a:pt x="1571" y="635"/>
                  </a:lnTo>
                  <a:lnTo>
                    <a:pt x="1568" y="638"/>
                  </a:lnTo>
                  <a:lnTo>
                    <a:pt x="1571" y="638"/>
                  </a:lnTo>
                  <a:lnTo>
                    <a:pt x="1584" y="641"/>
                  </a:lnTo>
                  <a:lnTo>
                    <a:pt x="1584" y="638"/>
                  </a:lnTo>
                  <a:lnTo>
                    <a:pt x="1587" y="638"/>
                  </a:lnTo>
                  <a:lnTo>
                    <a:pt x="1593" y="641"/>
                  </a:lnTo>
                  <a:lnTo>
                    <a:pt x="1599" y="641"/>
                  </a:lnTo>
                  <a:lnTo>
                    <a:pt x="1605" y="641"/>
                  </a:lnTo>
                  <a:lnTo>
                    <a:pt x="1611" y="641"/>
                  </a:lnTo>
                  <a:lnTo>
                    <a:pt x="1617" y="641"/>
                  </a:lnTo>
                  <a:lnTo>
                    <a:pt x="1620" y="641"/>
                  </a:lnTo>
                  <a:lnTo>
                    <a:pt x="1620" y="641"/>
                  </a:lnTo>
                  <a:lnTo>
                    <a:pt x="1626" y="638"/>
                  </a:lnTo>
                  <a:lnTo>
                    <a:pt x="1629" y="638"/>
                  </a:lnTo>
                  <a:lnTo>
                    <a:pt x="1635" y="635"/>
                  </a:lnTo>
                  <a:lnTo>
                    <a:pt x="1638" y="635"/>
                  </a:lnTo>
                  <a:lnTo>
                    <a:pt x="1641" y="629"/>
                  </a:lnTo>
                  <a:lnTo>
                    <a:pt x="1641" y="629"/>
                  </a:lnTo>
                  <a:lnTo>
                    <a:pt x="1641" y="626"/>
                  </a:lnTo>
                  <a:lnTo>
                    <a:pt x="1638" y="626"/>
                  </a:lnTo>
                  <a:lnTo>
                    <a:pt x="1638" y="626"/>
                  </a:lnTo>
                  <a:lnTo>
                    <a:pt x="1635" y="626"/>
                  </a:lnTo>
                  <a:lnTo>
                    <a:pt x="1635" y="626"/>
                  </a:lnTo>
                  <a:lnTo>
                    <a:pt x="1635" y="626"/>
                  </a:lnTo>
                  <a:lnTo>
                    <a:pt x="1635" y="623"/>
                  </a:lnTo>
                  <a:lnTo>
                    <a:pt x="1635" y="623"/>
                  </a:lnTo>
                  <a:lnTo>
                    <a:pt x="1635" y="623"/>
                  </a:lnTo>
                  <a:lnTo>
                    <a:pt x="1635" y="620"/>
                  </a:lnTo>
                  <a:lnTo>
                    <a:pt x="1635" y="620"/>
                  </a:lnTo>
                  <a:lnTo>
                    <a:pt x="1635" y="617"/>
                  </a:lnTo>
                  <a:lnTo>
                    <a:pt x="1632" y="617"/>
                  </a:lnTo>
                  <a:lnTo>
                    <a:pt x="1626" y="617"/>
                  </a:lnTo>
                  <a:lnTo>
                    <a:pt x="1626" y="620"/>
                  </a:lnTo>
                  <a:lnTo>
                    <a:pt x="1620" y="620"/>
                  </a:lnTo>
                  <a:lnTo>
                    <a:pt x="1617" y="623"/>
                  </a:lnTo>
                  <a:lnTo>
                    <a:pt x="1614" y="626"/>
                  </a:lnTo>
                  <a:lnTo>
                    <a:pt x="1614" y="629"/>
                  </a:lnTo>
                  <a:lnTo>
                    <a:pt x="1614" y="626"/>
                  </a:lnTo>
                  <a:lnTo>
                    <a:pt x="1614" y="623"/>
                  </a:lnTo>
                  <a:lnTo>
                    <a:pt x="1614" y="620"/>
                  </a:lnTo>
                  <a:lnTo>
                    <a:pt x="1614" y="617"/>
                  </a:lnTo>
                  <a:lnTo>
                    <a:pt x="1614" y="617"/>
                  </a:lnTo>
                  <a:lnTo>
                    <a:pt x="1614" y="617"/>
                  </a:lnTo>
                  <a:lnTo>
                    <a:pt x="1611" y="617"/>
                  </a:lnTo>
                  <a:lnTo>
                    <a:pt x="1608" y="614"/>
                  </a:lnTo>
                  <a:lnTo>
                    <a:pt x="1608" y="614"/>
                  </a:lnTo>
                  <a:lnTo>
                    <a:pt x="1605" y="611"/>
                  </a:lnTo>
                  <a:lnTo>
                    <a:pt x="1605" y="611"/>
                  </a:lnTo>
                  <a:lnTo>
                    <a:pt x="1608" y="611"/>
                  </a:lnTo>
                  <a:lnTo>
                    <a:pt x="1608" y="611"/>
                  </a:lnTo>
                  <a:lnTo>
                    <a:pt x="1614" y="614"/>
                  </a:lnTo>
                  <a:lnTo>
                    <a:pt x="1617" y="614"/>
                  </a:lnTo>
                  <a:lnTo>
                    <a:pt x="1620" y="614"/>
                  </a:lnTo>
                  <a:lnTo>
                    <a:pt x="1623" y="614"/>
                  </a:lnTo>
                  <a:lnTo>
                    <a:pt x="1623" y="614"/>
                  </a:lnTo>
                  <a:lnTo>
                    <a:pt x="1626" y="614"/>
                  </a:lnTo>
                  <a:lnTo>
                    <a:pt x="1626" y="611"/>
                  </a:lnTo>
                  <a:lnTo>
                    <a:pt x="1626" y="611"/>
                  </a:lnTo>
                  <a:lnTo>
                    <a:pt x="1623" y="611"/>
                  </a:lnTo>
                  <a:lnTo>
                    <a:pt x="1623" y="608"/>
                  </a:lnTo>
                  <a:lnTo>
                    <a:pt x="1626" y="608"/>
                  </a:lnTo>
                  <a:lnTo>
                    <a:pt x="1629" y="605"/>
                  </a:lnTo>
                  <a:lnTo>
                    <a:pt x="1632" y="605"/>
                  </a:lnTo>
                  <a:lnTo>
                    <a:pt x="1632" y="605"/>
                  </a:lnTo>
                  <a:lnTo>
                    <a:pt x="1635" y="605"/>
                  </a:lnTo>
                  <a:lnTo>
                    <a:pt x="1638" y="608"/>
                  </a:lnTo>
                  <a:lnTo>
                    <a:pt x="1641" y="608"/>
                  </a:lnTo>
                  <a:lnTo>
                    <a:pt x="1644" y="611"/>
                  </a:lnTo>
                  <a:lnTo>
                    <a:pt x="1644" y="608"/>
                  </a:lnTo>
                  <a:lnTo>
                    <a:pt x="1644" y="608"/>
                  </a:lnTo>
                  <a:lnTo>
                    <a:pt x="1647" y="605"/>
                  </a:lnTo>
                  <a:lnTo>
                    <a:pt x="1647" y="605"/>
                  </a:lnTo>
                  <a:lnTo>
                    <a:pt x="1647" y="605"/>
                  </a:lnTo>
                  <a:lnTo>
                    <a:pt x="1647" y="608"/>
                  </a:lnTo>
                  <a:lnTo>
                    <a:pt x="1650" y="608"/>
                  </a:lnTo>
                  <a:lnTo>
                    <a:pt x="1653" y="611"/>
                  </a:lnTo>
                  <a:lnTo>
                    <a:pt x="1656" y="611"/>
                  </a:lnTo>
                  <a:lnTo>
                    <a:pt x="1656" y="611"/>
                  </a:lnTo>
                  <a:lnTo>
                    <a:pt x="1659" y="608"/>
                  </a:lnTo>
                  <a:close/>
                  <a:moveTo>
                    <a:pt x="1650" y="620"/>
                  </a:moveTo>
                  <a:lnTo>
                    <a:pt x="1653" y="620"/>
                  </a:lnTo>
                  <a:lnTo>
                    <a:pt x="1653" y="620"/>
                  </a:lnTo>
                  <a:lnTo>
                    <a:pt x="1656" y="620"/>
                  </a:lnTo>
                  <a:lnTo>
                    <a:pt x="1656" y="617"/>
                  </a:lnTo>
                  <a:lnTo>
                    <a:pt x="1656" y="617"/>
                  </a:lnTo>
                  <a:lnTo>
                    <a:pt x="1656" y="617"/>
                  </a:lnTo>
                  <a:lnTo>
                    <a:pt x="1656" y="614"/>
                  </a:lnTo>
                  <a:lnTo>
                    <a:pt x="1653" y="614"/>
                  </a:lnTo>
                  <a:lnTo>
                    <a:pt x="1650" y="614"/>
                  </a:lnTo>
                  <a:lnTo>
                    <a:pt x="1650" y="614"/>
                  </a:lnTo>
                  <a:lnTo>
                    <a:pt x="1650" y="614"/>
                  </a:lnTo>
                  <a:lnTo>
                    <a:pt x="1650" y="617"/>
                  </a:lnTo>
                  <a:lnTo>
                    <a:pt x="1653" y="617"/>
                  </a:lnTo>
                  <a:lnTo>
                    <a:pt x="1653" y="617"/>
                  </a:lnTo>
                  <a:lnTo>
                    <a:pt x="1653" y="617"/>
                  </a:lnTo>
                  <a:lnTo>
                    <a:pt x="1650" y="620"/>
                  </a:lnTo>
                  <a:lnTo>
                    <a:pt x="1650" y="620"/>
                  </a:lnTo>
                  <a:lnTo>
                    <a:pt x="1650" y="620"/>
                  </a:lnTo>
                  <a:lnTo>
                    <a:pt x="1650" y="620"/>
                  </a:lnTo>
                  <a:lnTo>
                    <a:pt x="1650" y="620"/>
                  </a:lnTo>
                  <a:close/>
                  <a:moveTo>
                    <a:pt x="1665" y="644"/>
                  </a:moveTo>
                  <a:lnTo>
                    <a:pt x="1665" y="644"/>
                  </a:lnTo>
                  <a:lnTo>
                    <a:pt x="1668" y="641"/>
                  </a:lnTo>
                  <a:lnTo>
                    <a:pt x="1668" y="641"/>
                  </a:lnTo>
                  <a:lnTo>
                    <a:pt x="1668" y="644"/>
                  </a:lnTo>
                  <a:lnTo>
                    <a:pt x="1668" y="644"/>
                  </a:lnTo>
                  <a:lnTo>
                    <a:pt x="1668" y="644"/>
                  </a:lnTo>
                  <a:lnTo>
                    <a:pt x="1672" y="644"/>
                  </a:lnTo>
                  <a:lnTo>
                    <a:pt x="1672" y="644"/>
                  </a:lnTo>
                  <a:lnTo>
                    <a:pt x="1672" y="644"/>
                  </a:lnTo>
                  <a:lnTo>
                    <a:pt x="1675" y="641"/>
                  </a:lnTo>
                  <a:lnTo>
                    <a:pt x="1675" y="638"/>
                  </a:lnTo>
                  <a:lnTo>
                    <a:pt x="1675" y="638"/>
                  </a:lnTo>
                  <a:lnTo>
                    <a:pt x="1672" y="635"/>
                  </a:lnTo>
                  <a:lnTo>
                    <a:pt x="1672" y="635"/>
                  </a:lnTo>
                  <a:lnTo>
                    <a:pt x="1668" y="635"/>
                  </a:lnTo>
                  <a:lnTo>
                    <a:pt x="1668" y="635"/>
                  </a:lnTo>
                  <a:lnTo>
                    <a:pt x="1665" y="635"/>
                  </a:lnTo>
                  <a:lnTo>
                    <a:pt x="1665" y="635"/>
                  </a:lnTo>
                  <a:lnTo>
                    <a:pt x="1665" y="635"/>
                  </a:lnTo>
                  <a:lnTo>
                    <a:pt x="1665" y="635"/>
                  </a:lnTo>
                  <a:lnTo>
                    <a:pt x="1665" y="638"/>
                  </a:lnTo>
                  <a:lnTo>
                    <a:pt x="1665" y="641"/>
                  </a:lnTo>
                  <a:lnTo>
                    <a:pt x="1665" y="641"/>
                  </a:lnTo>
                  <a:lnTo>
                    <a:pt x="1665" y="644"/>
                  </a:lnTo>
                  <a:lnTo>
                    <a:pt x="1665" y="644"/>
                  </a:lnTo>
                  <a:close/>
                  <a:moveTo>
                    <a:pt x="1753" y="380"/>
                  </a:moveTo>
                  <a:lnTo>
                    <a:pt x="1756" y="383"/>
                  </a:lnTo>
                  <a:lnTo>
                    <a:pt x="1759" y="383"/>
                  </a:lnTo>
                  <a:lnTo>
                    <a:pt x="1759" y="380"/>
                  </a:lnTo>
                  <a:lnTo>
                    <a:pt x="1763" y="380"/>
                  </a:lnTo>
                  <a:lnTo>
                    <a:pt x="1763" y="380"/>
                  </a:lnTo>
                  <a:lnTo>
                    <a:pt x="1763" y="377"/>
                  </a:lnTo>
                  <a:lnTo>
                    <a:pt x="1759" y="377"/>
                  </a:lnTo>
                  <a:lnTo>
                    <a:pt x="1753" y="374"/>
                  </a:lnTo>
                  <a:lnTo>
                    <a:pt x="1753" y="374"/>
                  </a:lnTo>
                  <a:lnTo>
                    <a:pt x="1753" y="374"/>
                  </a:lnTo>
                  <a:lnTo>
                    <a:pt x="1753" y="377"/>
                  </a:lnTo>
                  <a:lnTo>
                    <a:pt x="1750" y="377"/>
                  </a:lnTo>
                  <a:lnTo>
                    <a:pt x="1744" y="380"/>
                  </a:lnTo>
                  <a:lnTo>
                    <a:pt x="1741" y="380"/>
                  </a:lnTo>
                  <a:lnTo>
                    <a:pt x="1741" y="383"/>
                  </a:lnTo>
                  <a:lnTo>
                    <a:pt x="1741" y="383"/>
                  </a:lnTo>
                  <a:lnTo>
                    <a:pt x="1741" y="386"/>
                  </a:lnTo>
                  <a:lnTo>
                    <a:pt x="1744" y="386"/>
                  </a:lnTo>
                  <a:lnTo>
                    <a:pt x="1747" y="386"/>
                  </a:lnTo>
                  <a:lnTo>
                    <a:pt x="1747" y="386"/>
                  </a:lnTo>
                  <a:lnTo>
                    <a:pt x="1747" y="383"/>
                  </a:lnTo>
                  <a:lnTo>
                    <a:pt x="1753" y="380"/>
                  </a:lnTo>
                  <a:lnTo>
                    <a:pt x="1753" y="380"/>
                  </a:lnTo>
                  <a:close/>
                  <a:moveTo>
                    <a:pt x="1744" y="477"/>
                  </a:moveTo>
                  <a:lnTo>
                    <a:pt x="1744" y="477"/>
                  </a:lnTo>
                  <a:lnTo>
                    <a:pt x="1744" y="474"/>
                  </a:lnTo>
                  <a:lnTo>
                    <a:pt x="1741" y="477"/>
                  </a:lnTo>
                  <a:lnTo>
                    <a:pt x="1738" y="477"/>
                  </a:lnTo>
                  <a:lnTo>
                    <a:pt x="1738" y="480"/>
                  </a:lnTo>
                  <a:lnTo>
                    <a:pt x="1738" y="480"/>
                  </a:lnTo>
                  <a:lnTo>
                    <a:pt x="1738" y="483"/>
                  </a:lnTo>
                  <a:lnTo>
                    <a:pt x="1741" y="486"/>
                  </a:lnTo>
                  <a:lnTo>
                    <a:pt x="1744" y="486"/>
                  </a:lnTo>
                  <a:lnTo>
                    <a:pt x="1747" y="486"/>
                  </a:lnTo>
                  <a:lnTo>
                    <a:pt x="1747" y="483"/>
                  </a:lnTo>
                  <a:lnTo>
                    <a:pt x="1747" y="483"/>
                  </a:lnTo>
                  <a:lnTo>
                    <a:pt x="1750" y="480"/>
                  </a:lnTo>
                  <a:lnTo>
                    <a:pt x="1750" y="480"/>
                  </a:lnTo>
                  <a:lnTo>
                    <a:pt x="1747" y="480"/>
                  </a:lnTo>
                  <a:lnTo>
                    <a:pt x="1747" y="477"/>
                  </a:lnTo>
                  <a:lnTo>
                    <a:pt x="1744" y="477"/>
                  </a:lnTo>
                  <a:close/>
                  <a:moveTo>
                    <a:pt x="1787" y="365"/>
                  </a:moveTo>
                  <a:lnTo>
                    <a:pt x="1787" y="368"/>
                  </a:lnTo>
                  <a:lnTo>
                    <a:pt x="1787" y="368"/>
                  </a:lnTo>
                  <a:lnTo>
                    <a:pt x="1787" y="371"/>
                  </a:lnTo>
                  <a:lnTo>
                    <a:pt x="1790" y="371"/>
                  </a:lnTo>
                  <a:lnTo>
                    <a:pt x="1793" y="371"/>
                  </a:lnTo>
                  <a:lnTo>
                    <a:pt x="1796" y="371"/>
                  </a:lnTo>
                  <a:lnTo>
                    <a:pt x="1799" y="368"/>
                  </a:lnTo>
                  <a:lnTo>
                    <a:pt x="1799" y="368"/>
                  </a:lnTo>
                  <a:lnTo>
                    <a:pt x="1796" y="368"/>
                  </a:lnTo>
                  <a:lnTo>
                    <a:pt x="1796" y="365"/>
                  </a:lnTo>
                  <a:lnTo>
                    <a:pt x="1796" y="362"/>
                  </a:lnTo>
                  <a:lnTo>
                    <a:pt x="1793" y="362"/>
                  </a:lnTo>
                  <a:lnTo>
                    <a:pt x="1793" y="359"/>
                  </a:lnTo>
                  <a:lnTo>
                    <a:pt x="1793" y="359"/>
                  </a:lnTo>
                  <a:lnTo>
                    <a:pt x="1787" y="362"/>
                  </a:lnTo>
                  <a:lnTo>
                    <a:pt x="1787" y="362"/>
                  </a:lnTo>
                  <a:lnTo>
                    <a:pt x="1787" y="362"/>
                  </a:lnTo>
                  <a:lnTo>
                    <a:pt x="1784" y="362"/>
                  </a:lnTo>
                  <a:lnTo>
                    <a:pt x="1784" y="365"/>
                  </a:lnTo>
                  <a:lnTo>
                    <a:pt x="1787" y="365"/>
                  </a:lnTo>
                  <a:lnTo>
                    <a:pt x="1787" y="365"/>
                  </a:lnTo>
                  <a:close/>
                  <a:moveTo>
                    <a:pt x="1644" y="334"/>
                  </a:moveTo>
                  <a:lnTo>
                    <a:pt x="1644" y="334"/>
                  </a:lnTo>
                  <a:lnTo>
                    <a:pt x="1647" y="334"/>
                  </a:lnTo>
                  <a:lnTo>
                    <a:pt x="1653" y="334"/>
                  </a:lnTo>
                  <a:lnTo>
                    <a:pt x="1662" y="331"/>
                  </a:lnTo>
                  <a:lnTo>
                    <a:pt x="1672" y="328"/>
                  </a:lnTo>
                  <a:lnTo>
                    <a:pt x="1668" y="328"/>
                  </a:lnTo>
                  <a:lnTo>
                    <a:pt x="1665" y="328"/>
                  </a:lnTo>
                  <a:lnTo>
                    <a:pt x="1659" y="328"/>
                  </a:lnTo>
                  <a:lnTo>
                    <a:pt x="1656" y="328"/>
                  </a:lnTo>
                  <a:lnTo>
                    <a:pt x="1653" y="331"/>
                  </a:lnTo>
                  <a:lnTo>
                    <a:pt x="1647" y="331"/>
                  </a:lnTo>
                  <a:lnTo>
                    <a:pt x="1644" y="334"/>
                  </a:lnTo>
                  <a:close/>
                  <a:moveTo>
                    <a:pt x="1720" y="438"/>
                  </a:moveTo>
                  <a:lnTo>
                    <a:pt x="1708" y="441"/>
                  </a:lnTo>
                  <a:lnTo>
                    <a:pt x="1702" y="441"/>
                  </a:lnTo>
                  <a:lnTo>
                    <a:pt x="1702" y="444"/>
                  </a:lnTo>
                  <a:lnTo>
                    <a:pt x="1699" y="444"/>
                  </a:lnTo>
                  <a:lnTo>
                    <a:pt x="1699" y="444"/>
                  </a:lnTo>
                  <a:lnTo>
                    <a:pt x="1696" y="444"/>
                  </a:lnTo>
                  <a:lnTo>
                    <a:pt x="1693" y="447"/>
                  </a:lnTo>
                  <a:lnTo>
                    <a:pt x="1690" y="447"/>
                  </a:lnTo>
                  <a:lnTo>
                    <a:pt x="1690" y="447"/>
                  </a:lnTo>
                  <a:lnTo>
                    <a:pt x="1690" y="447"/>
                  </a:lnTo>
                  <a:lnTo>
                    <a:pt x="1693" y="450"/>
                  </a:lnTo>
                  <a:lnTo>
                    <a:pt x="1699" y="450"/>
                  </a:lnTo>
                  <a:lnTo>
                    <a:pt x="1702" y="450"/>
                  </a:lnTo>
                  <a:lnTo>
                    <a:pt x="1705" y="450"/>
                  </a:lnTo>
                  <a:lnTo>
                    <a:pt x="1705" y="450"/>
                  </a:lnTo>
                  <a:lnTo>
                    <a:pt x="1708" y="450"/>
                  </a:lnTo>
                  <a:lnTo>
                    <a:pt x="1714" y="447"/>
                  </a:lnTo>
                  <a:lnTo>
                    <a:pt x="1717" y="447"/>
                  </a:lnTo>
                  <a:lnTo>
                    <a:pt x="1723" y="444"/>
                  </a:lnTo>
                  <a:lnTo>
                    <a:pt x="1726" y="444"/>
                  </a:lnTo>
                  <a:lnTo>
                    <a:pt x="1726" y="441"/>
                  </a:lnTo>
                  <a:lnTo>
                    <a:pt x="1726" y="441"/>
                  </a:lnTo>
                  <a:lnTo>
                    <a:pt x="1726" y="438"/>
                  </a:lnTo>
                  <a:lnTo>
                    <a:pt x="1726" y="438"/>
                  </a:lnTo>
                  <a:lnTo>
                    <a:pt x="1723" y="438"/>
                  </a:lnTo>
                  <a:lnTo>
                    <a:pt x="1720" y="438"/>
                  </a:lnTo>
                  <a:close/>
                  <a:moveTo>
                    <a:pt x="1617" y="258"/>
                  </a:moveTo>
                  <a:lnTo>
                    <a:pt x="1617" y="261"/>
                  </a:lnTo>
                  <a:lnTo>
                    <a:pt x="1614" y="261"/>
                  </a:lnTo>
                  <a:lnTo>
                    <a:pt x="1611" y="264"/>
                  </a:lnTo>
                  <a:lnTo>
                    <a:pt x="1611" y="264"/>
                  </a:lnTo>
                  <a:lnTo>
                    <a:pt x="1611" y="264"/>
                  </a:lnTo>
                  <a:lnTo>
                    <a:pt x="1611" y="264"/>
                  </a:lnTo>
                  <a:lnTo>
                    <a:pt x="1614" y="268"/>
                  </a:lnTo>
                  <a:lnTo>
                    <a:pt x="1614" y="264"/>
                  </a:lnTo>
                  <a:lnTo>
                    <a:pt x="1620" y="261"/>
                  </a:lnTo>
                  <a:lnTo>
                    <a:pt x="1620" y="261"/>
                  </a:lnTo>
                  <a:lnTo>
                    <a:pt x="1617" y="258"/>
                  </a:lnTo>
                  <a:close/>
                  <a:moveTo>
                    <a:pt x="1626" y="353"/>
                  </a:moveTo>
                  <a:lnTo>
                    <a:pt x="1623" y="346"/>
                  </a:lnTo>
                  <a:lnTo>
                    <a:pt x="1620" y="346"/>
                  </a:lnTo>
                  <a:lnTo>
                    <a:pt x="1614" y="346"/>
                  </a:lnTo>
                  <a:lnTo>
                    <a:pt x="1602" y="350"/>
                  </a:lnTo>
                  <a:lnTo>
                    <a:pt x="1593" y="350"/>
                  </a:lnTo>
                  <a:lnTo>
                    <a:pt x="1587" y="353"/>
                  </a:lnTo>
                  <a:lnTo>
                    <a:pt x="1587" y="356"/>
                  </a:lnTo>
                  <a:lnTo>
                    <a:pt x="1590" y="359"/>
                  </a:lnTo>
                  <a:lnTo>
                    <a:pt x="1596" y="359"/>
                  </a:lnTo>
                  <a:lnTo>
                    <a:pt x="1599" y="359"/>
                  </a:lnTo>
                  <a:lnTo>
                    <a:pt x="1596" y="362"/>
                  </a:lnTo>
                  <a:lnTo>
                    <a:pt x="1599" y="365"/>
                  </a:lnTo>
                  <a:lnTo>
                    <a:pt x="1611" y="362"/>
                  </a:lnTo>
                  <a:lnTo>
                    <a:pt x="1614" y="362"/>
                  </a:lnTo>
                  <a:lnTo>
                    <a:pt x="1611" y="368"/>
                  </a:lnTo>
                  <a:lnTo>
                    <a:pt x="1608" y="371"/>
                  </a:lnTo>
                  <a:lnTo>
                    <a:pt x="1617" y="371"/>
                  </a:lnTo>
                  <a:lnTo>
                    <a:pt x="1623" y="368"/>
                  </a:lnTo>
                  <a:lnTo>
                    <a:pt x="1626" y="368"/>
                  </a:lnTo>
                  <a:lnTo>
                    <a:pt x="1626" y="365"/>
                  </a:lnTo>
                  <a:lnTo>
                    <a:pt x="1629" y="365"/>
                  </a:lnTo>
                  <a:lnTo>
                    <a:pt x="1635" y="362"/>
                  </a:lnTo>
                  <a:lnTo>
                    <a:pt x="1635" y="362"/>
                  </a:lnTo>
                  <a:lnTo>
                    <a:pt x="1635" y="362"/>
                  </a:lnTo>
                  <a:lnTo>
                    <a:pt x="1632" y="359"/>
                  </a:lnTo>
                  <a:lnTo>
                    <a:pt x="1626" y="356"/>
                  </a:lnTo>
                  <a:lnTo>
                    <a:pt x="1626" y="356"/>
                  </a:lnTo>
                  <a:lnTo>
                    <a:pt x="1626" y="353"/>
                  </a:lnTo>
                  <a:close/>
                  <a:moveTo>
                    <a:pt x="1565" y="453"/>
                  </a:moveTo>
                  <a:lnTo>
                    <a:pt x="1562" y="453"/>
                  </a:lnTo>
                  <a:lnTo>
                    <a:pt x="1544" y="453"/>
                  </a:lnTo>
                  <a:lnTo>
                    <a:pt x="1538" y="456"/>
                  </a:lnTo>
                  <a:lnTo>
                    <a:pt x="1538" y="456"/>
                  </a:lnTo>
                  <a:lnTo>
                    <a:pt x="1535" y="459"/>
                  </a:lnTo>
                  <a:lnTo>
                    <a:pt x="1532" y="462"/>
                  </a:lnTo>
                  <a:lnTo>
                    <a:pt x="1532" y="465"/>
                  </a:lnTo>
                  <a:lnTo>
                    <a:pt x="1535" y="465"/>
                  </a:lnTo>
                  <a:lnTo>
                    <a:pt x="1541" y="465"/>
                  </a:lnTo>
                  <a:lnTo>
                    <a:pt x="1547" y="471"/>
                  </a:lnTo>
                  <a:lnTo>
                    <a:pt x="1550" y="474"/>
                  </a:lnTo>
                  <a:lnTo>
                    <a:pt x="1550" y="474"/>
                  </a:lnTo>
                  <a:lnTo>
                    <a:pt x="1556" y="480"/>
                  </a:lnTo>
                  <a:lnTo>
                    <a:pt x="1562" y="483"/>
                  </a:lnTo>
                  <a:lnTo>
                    <a:pt x="1565" y="486"/>
                  </a:lnTo>
                  <a:lnTo>
                    <a:pt x="1565" y="486"/>
                  </a:lnTo>
                  <a:lnTo>
                    <a:pt x="1568" y="486"/>
                  </a:lnTo>
                  <a:lnTo>
                    <a:pt x="1568" y="486"/>
                  </a:lnTo>
                  <a:lnTo>
                    <a:pt x="1571" y="483"/>
                  </a:lnTo>
                  <a:lnTo>
                    <a:pt x="1574" y="480"/>
                  </a:lnTo>
                  <a:lnTo>
                    <a:pt x="1574" y="480"/>
                  </a:lnTo>
                  <a:lnTo>
                    <a:pt x="1577" y="477"/>
                  </a:lnTo>
                  <a:lnTo>
                    <a:pt x="1581" y="471"/>
                  </a:lnTo>
                  <a:lnTo>
                    <a:pt x="1581" y="468"/>
                  </a:lnTo>
                  <a:lnTo>
                    <a:pt x="1584" y="465"/>
                  </a:lnTo>
                  <a:lnTo>
                    <a:pt x="1584" y="462"/>
                  </a:lnTo>
                  <a:lnTo>
                    <a:pt x="1581" y="459"/>
                  </a:lnTo>
                  <a:lnTo>
                    <a:pt x="1581" y="459"/>
                  </a:lnTo>
                  <a:lnTo>
                    <a:pt x="1581" y="459"/>
                  </a:lnTo>
                  <a:lnTo>
                    <a:pt x="1577" y="456"/>
                  </a:lnTo>
                  <a:lnTo>
                    <a:pt x="1571" y="453"/>
                  </a:lnTo>
                  <a:lnTo>
                    <a:pt x="1565" y="453"/>
                  </a:lnTo>
                  <a:close/>
                  <a:moveTo>
                    <a:pt x="1581" y="389"/>
                  </a:moveTo>
                  <a:lnTo>
                    <a:pt x="1577" y="392"/>
                  </a:lnTo>
                  <a:lnTo>
                    <a:pt x="1577" y="395"/>
                  </a:lnTo>
                  <a:lnTo>
                    <a:pt x="1574" y="395"/>
                  </a:lnTo>
                  <a:lnTo>
                    <a:pt x="1574" y="395"/>
                  </a:lnTo>
                  <a:lnTo>
                    <a:pt x="1577" y="398"/>
                  </a:lnTo>
                  <a:lnTo>
                    <a:pt x="1581" y="398"/>
                  </a:lnTo>
                  <a:lnTo>
                    <a:pt x="1587" y="401"/>
                  </a:lnTo>
                  <a:lnTo>
                    <a:pt x="1593" y="401"/>
                  </a:lnTo>
                  <a:lnTo>
                    <a:pt x="1599" y="398"/>
                  </a:lnTo>
                  <a:lnTo>
                    <a:pt x="1599" y="398"/>
                  </a:lnTo>
                  <a:lnTo>
                    <a:pt x="1602" y="395"/>
                  </a:lnTo>
                  <a:lnTo>
                    <a:pt x="1602" y="395"/>
                  </a:lnTo>
                  <a:lnTo>
                    <a:pt x="1602" y="395"/>
                  </a:lnTo>
                  <a:lnTo>
                    <a:pt x="1602" y="392"/>
                  </a:lnTo>
                  <a:lnTo>
                    <a:pt x="1599" y="392"/>
                  </a:lnTo>
                  <a:lnTo>
                    <a:pt x="1599" y="389"/>
                  </a:lnTo>
                  <a:lnTo>
                    <a:pt x="1599" y="386"/>
                  </a:lnTo>
                  <a:lnTo>
                    <a:pt x="1599" y="386"/>
                  </a:lnTo>
                  <a:lnTo>
                    <a:pt x="1596" y="386"/>
                  </a:lnTo>
                  <a:lnTo>
                    <a:pt x="1593" y="383"/>
                  </a:lnTo>
                  <a:lnTo>
                    <a:pt x="1587" y="383"/>
                  </a:lnTo>
                  <a:lnTo>
                    <a:pt x="1584" y="383"/>
                  </a:lnTo>
                  <a:lnTo>
                    <a:pt x="1581" y="386"/>
                  </a:lnTo>
                  <a:lnTo>
                    <a:pt x="1581" y="389"/>
                  </a:lnTo>
                  <a:close/>
                  <a:moveTo>
                    <a:pt x="1753" y="401"/>
                  </a:moveTo>
                  <a:lnTo>
                    <a:pt x="1756" y="404"/>
                  </a:lnTo>
                  <a:lnTo>
                    <a:pt x="1756" y="404"/>
                  </a:lnTo>
                  <a:lnTo>
                    <a:pt x="1756" y="404"/>
                  </a:lnTo>
                  <a:lnTo>
                    <a:pt x="1759" y="404"/>
                  </a:lnTo>
                  <a:lnTo>
                    <a:pt x="1759" y="404"/>
                  </a:lnTo>
                  <a:lnTo>
                    <a:pt x="1766" y="407"/>
                  </a:lnTo>
                  <a:lnTo>
                    <a:pt x="1775" y="410"/>
                  </a:lnTo>
                  <a:lnTo>
                    <a:pt x="1778" y="410"/>
                  </a:lnTo>
                  <a:lnTo>
                    <a:pt x="1784" y="413"/>
                  </a:lnTo>
                  <a:lnTo>
                    <a:pt x="1787" y="416"/>
                  </a:lnTo>
                  <a:lnTo>
                    <a:pt x="1790" y="416"/>
                  </a:lnTo>
                  <a:lnTo>
                    <a:pt x="1793" y="416"/>
                  </a:lnTo>
                  <a:lnTo>
                    <a:pt x="1799" y="416"/>
                  </a:lnTo>
                  <a:lnTo>
                    <a:pt x="1805" y="416"/>
                  </a:lnTo>
                  <a:lnTo>
                    <a:pt x="1811" y="416"/>
                  </a:lnTo>
                  <a:lnTo>
                    <a:pt x="1814" y="416"/>
                  </a:lnTo>
                  <a:lnTo>
                    <a:pt x="1814" y="413"/>
                  </a:lnTo>
                  <a:lnTo>
                    <a:pt x="1814" y="413"/>
                  </a:lnTo>
                  <a:lnTo>
                    <a:pt x="1814" y="413"/>
                  </a:lnTo>
                  <a:lnTo>
                    <a:pt x="1814" y="410"/>
                  </a:lnTo>
                  <a:lnTo>
                    <a:pt x="1814" y="410"/>
                  </a:lnTo>
                  <a:lnTo>
                    <a:pt x="1814" y="407"/>
                  </a:lnTo>
                  <a:lnTo>
                    <a:pt x="1814" y="404"/>
                  </a:lnTo>
                  <a:lnTo>
                    <a:pt x="1814" y="404"/>
                  </a:lnTo>
                  <a:lnTo>
                    <a:pt x="1814" y="401"/>
                  </a:lnTo>
                  <a:lnTo>
                    <a:pt x="1814" y="398"/>
                  </a:lnTo>
                  <a:lnTo>
                    <a:pt x="1814" y="398"/>
                  </a:lnTo>
                  <a:lnTo>
                    <a:pt x="1814" y="395"/>
                  </a:lnTo>
                  <a:lnTo>
                    <a:pt x="1811" y="392"/>
                  </a:lnTo>
                  <a:lnTo>
                    <a:pt x="1811" y="389"/>
                  </a:lnTo>
                  <a:lnTo>
                    <a:pt x="1808" y="386"/>
                  </a:lnTo>
                  <a:lnTo>
                    <a:pt x="1805" y="383"/>
                  </a:lnTo>
                  <a:lnTo>
                    <a:pt x="1799" y="380"/>
                  </a:lnTo>
                  <a:lnTo>
                    <a:pt x="1796" y="377"/>
                  </a:lnTo>
                  <a:lnTo>
                    <a:pt x="1790" y="377"/>
                  </a:lnTo>
                  <a:lnTo>
                    <a:pt x="1787" y="374"/>
                  </a:lnTo>
                  <a:lnTo>
                    <a:pt x="1781" y="377"/>
                  </a:lnTo>
                  <a:lnTo>
                    <a:pt x="1769" y="380"/>
                  </a:lnTo>
                  <a:lnTo>
                    <a:pt x="1766" y="383"/>
                  </a:lnTo>
                  <a:lnTo>
                    <a:pt x="1763" y="383"/>
                  </a:lnTo>
                  <a:lnTo>
                    <a:pt x="1759" y="386"/>
                  </a:lnTo>
                  <a:lnTo>
                    <a:pt x="1759" y="389"/>
                  </a:lnTo>
                  <a:lnTo>
                    <a:pt x="1759" y="392"/>
                  </a:lnTo>
                  <a:lnTo>
                    <a:pt x="1756" y="392"/>
                  </a:lnTo>
                  <a:lnTo>
                    <a:pt x="1753" y="392"/>
                  </a:lnTo>
                  <a:lnTo>
                    <a:pt x="1750" y="398"/>
                  </a:lnTo>
                  <a:lnTo>
                    <a:pt x="1750" y="398"/>
                  </a:lnTo>
                  <a:lnTo>
                    <a:pt x="1750" y="401"/>
                  </a:lnTo>
                  <a:lnTo>
                    <a:pt x="1750" y="401"/>
                  </a:lnTo>
                  <a:lnTo>
                    <a:pt x="1750" y="401"/>
                  </a:lnTo>
                  <a:lnTo>
                    <a:pt x="1753" y="401"/>
                  </a:lnTo>
                  <a:lnTo>
                    <a:pt x="1753" y="401"/>
                  </a:lnTo>
                  <a:close/>
                  <a:moveTo>
                    <a:pt x="2133" y="915"/>
                  </a:moveTo>
                  <a:lnTo>
                    <a:pt x="2133" y="912"/>
                  </a:lnTo>
                  <a:lnTo>
                    <a:pt x="2136" y="912"/>
                  </a:lnTo>
                  <a:lnTo>
                    <a:pt x="2130" y="912"/>
                  </a:lnTo>
                  <a:lnTo>
                    <a:pt x="2127" y="915"/>
                  </a:lnTo>
                  <a:lnTo>
                    <a:pt x="2127" y="915"/>
                  </a:lnTo>
                  <a:lnTo>
                    <a:pt x="2127" y="915"/>
                  </a:lnTo>
                  <a:lnTo>
                    <a:pt x="2130" y="915"/>
                  </a:lnTo>
                  <a:lnTo>
                    <a:pt x="2133" y="915"/>
                  </a:lnTo>
                  <a:close/>
                  <a:moveTo>
                    <a:pt x="2142" y="839"/>
                  </a:moveTo>
                  <a:lnTo>
                    <a:pt x="2145" y="839"/>
                  </a:lnTo>
                  <a:lnTo>
                    <a:pt x="2148" y="836"/>
                  </a:lnTo>
                  <a:lnTo>
                    <a:pt x="2148" y="836"/>
                  </a:lnTo>
                  <a:lnTo>
                    <a:pt x="2148" y="833"/>
                  </a:lnTo>
                  <a:lnTo>
                    <a:pt x="2151" y="833"/>
                  </a:lnTo>
                  <a:lnTo>
                    <a:pt x="2148" y="833"/>
                  </a:lnTo>
                  <a:lnTo>
                    <a:pt x="2148" y="830"/>
                  </a:lnTo>
                  <a:lnTo>
                    <a:pt x="2145" y="827"/>
                  </a:lnTo>
                  <a:lnTo>
                    <a:pt x="2145" y="827"/>
                  </a:lnTo>
                  <a:lnTo>
                    <a:pt x="2142" y="827"/>
                  </a:lnTo>
                  <a:lnTo>
                    <a:pt x="2142" y="827"/>
                  </a:lnTo>
                  <a:lnTo>
                    <a:pt x="2136" y="827"/>
                  </a:lnTo>
                  <a:lnTo>
                    <a:pt x="2130" y="827"/>
                  </a:lnTo>
                  <a:lnTo>
                    <a:pt x="2130" y="827"/>
                  </a:lnTo>
                  <a:lnTo>
                    <a:pt x="2130" y="827"/>
                  </a:lnTo>
                  <a:lnTo>
                    <a:pt x="2130" y="830"/>
                  </a:lnTo>
                  <a:lnTo>
                    <a:pt x="2133" y="833"/>
                  </a:lnTo>
                  <a:lnTo>
                    <a:pt x="2139" y="839"/>
                  </a:lnTo>
                  <a:lnTo>
                    <a:pt x="2142" y="839"/>
                  </a:lnTo>
                  <a:close/>
                  <a:moveTo>
                    <a:pt x="2205" y="653"/>
                  </a:moveTo>
                  <a:lnTo>
                    <a:pt x="2205" y="650"/>
                  </a:lnTo>
                  <a:lnTo>
                    <a:pt x="2202" y="647"/>
                  </a:lnTo>
                  <a:lnTo>
                    <a:pt x="2199" y="647"/>
                  </a:lnTo>
                  <a:lnTo>
                    <a:pt x="2199" y="647"/>
                  </a:lnTo>
                  <a:lnTo>
                    <a:pt x="2196" y="647"/>
                  </a:lnTo>
                  <a:lnTo>
                    <a:pt x="2193" y="647"/>
                  </a:lnTo>
                  <a:lnTo>
                    <a:pt x="2193" y="650"/>
                  </a:lnTo>
                  <a:lnTo>
                    <a:pt x="2193" y="650"/>
                  </a:lnTo>
                  <a:lnTo>
                    <a:pt x="2193" y="653"/>
                  </a:lnTo>
                  <a:lnTo>
                    <a:pt x="2196" y="653"/>
                  </a:lnTo>
                  <a:lnTo>
                    <a:pt x="2199" y="656"/>
                  </a:lnTo>
                  <a:lnTo>
                    <a:pt x="2202" y="659"/>
                  </a:lnTo>
                  <a:lnTo>
                    <a:pt x="2205" y="659"/>
                  </a:lnTo>
                  <a:lnTo>
                    <a:pt x="2205" y="659"/>
                  </a:lnTo>
                  <a:lnTo>
                    <a:pt x="2205" y="656"/>
                  </a:lnTo>
                  <a:lnTo>
                    <a:pt x="2205" y="656"/>
                  </a:lnTo>
                  <a:lnTo>
                    <a:pt x="2205" y="656"/>
                  </a:lnTo>
                  <a:lnTo>
                    <a:pt x="2205" y="656"/>
                  </a:lnTo>
                  <a:lnTo>
                    <a:pt x="2205" y="653"/>
                  </a:lnTo>
                  <a:lnTo>
                    <a:pt x="2205" y="653"/>
                  </a:lnTo>
                  <a:close/>
                  <a:moveTo>
                    <a:pt x="2124" y="1054"/>
                  </a:moveTo>
                  <a:lnTo>
                    <a:pt x="2124" y="1054"/>
                  </a:lnTo>
                  <a:lnTo>
                    <a:pt x="2124" y="1051"/>
                  </a:lnTo>
                  <a:lnTo>
                    <a:pt x="2127" y="1051"/>
                  </a:lnTo>
                  <a:lnTo>
                    <a:pt x="2127" y="1048"/>
                  </a:lnTo>
                  <a:lnTo>
                    <a:pt x="2127" y="1045"/>
                  </a:lnTo>
                  <a:lnTo>
                    <a:pt x="2124" y="1045"/>
                  </a:lnTo>
                  <a:lnTo>
                    <a:pt x="2124" y="1045"/>
                  </a:lnTo>
                  <a:lnTo>
                    <a:pt x="2124" y="1045"/>
                  </a:lnTo>
                  <a:lnTo>
                    <a:pt x="2124" y="1048"/>
                  </a:lnTo>
                  <a:lnTo>
                    <a:pt x="2124" y="1048"/>
                  </a:lnTo>
                  <a:lnTo>
                    <a:pt x="2120" y="1051"/>
                  </a:lnTo>
                  <a:lnTo>
                    <a:pt x="2120" y="1054"/>
                  </a:lnTo>
                  <a:lnTo>
                    <a:pt x="2120" y="1054"/>
                  </a:lnTo>
                  <a:lnTo>
                    <a:pt x="2120" y="1054"/>
                  </a:lnTo>
                  <a:lnTo>
                    <a:pt x="2124" y="1054"/>
                  </a:lnTo>
                  <a:close/>
                  <a:moveTo>
                    <a:pt x="2145" y="811"/>
                  </a:moveTo>
                  <a:lnTo>
                    <a:pt x="2148" y="808"/>
                  </a:lnTo>
                  <a:lnTo>
                    <a:pt x="2148" y="808"/>
                  </a:lnTo>
                  <a:lnTo>
                    <a:pt x="2148" y="808"/>
                  </a:lnTo>
                  <a:lnTo>
                    <a:pt x="2148" y="808"/>
                  </a:lnTo>
                  <a:lnTo>
                    <a:pt x="2145" y="808"/>
                  </a:lnTo>
                  <a:lnTo>
                    <a:pt x="2142" y="808"/>
                  </a:lnTo>
                  <a:lnTo>
                    <a:pt x="2139" y="808"/>
                  </a:lnTo>
                  <a:lnTo>
                    <a:pt x="2142" y="808"/>
                  </a:lnTo>
                  <a:lnTo>
                    <a:pt x="2142" y="811"/>
                  </a:lnTo>
                  <a:lnTo>
                    <a:pt x="2145" y="811"/>
                  </a:lnTo>
                  <a:close/>
                  <a:moveTo>
                    <a:pt x="2184" y="659"/>
                  </a:moveTo>
                  <a:lnTo>
                    <a:pt x="2181" y="659"/>
                  </a:lnTo>
                  <a:lnTo>
                    <a:pt x="2178" y="659"/>
                  </a:lnTo>
                  <a:lnTo>
                    <a:pt x="2178" y="659"/>
                  </a:lnTo>
                  <a:lnTo>
                    <a:pt x="2175" y="659"/>
                  </a:lnTo>
                  <a:lnTo>
                    <a:pt x="2169" y="662"/>
                  </a:lnTo>
                  <a:lnTo>
                    <a:pt x="2166" y="662"/>
                  </a:lnTo>
                  <a:lnTo>
                    <a:pt x="2166" y="662"/>
                  </a:lnTo>
                  <a:lnTo>
                    <a:pt x="2163" y="669"/>
                  </a:lnTo>
                  <a:lnTo>
                    <a:pt x="2157" y="672"/>
                  </a:lnTo>
                  <a:lnTo>
                    <a:pt x="2157" y="678"/>
                  </a:lnTo>
                  <a:lnTo>
                    <a:pt x="2154" y="681"/>
                  </a:lnTo>
                  <a:lnTo>
                    <a:pt x="2154" y="684"/>
                  </a:lnTo>
                  <a:lnTo>
                    <a:pt x="2157" y="690"/>
                  </a:lnTo>
                  <a:lnTo>
                    <a:pt x="2157" y="693"/>
                  </a:lnTo>
                  <a:lnTo>
                    <a:pt x="2160" y="696"/>
                  </a:lnTo>
                  <a:lnTo>
                    <a:pt x="2160" y="696"/>
                  </a:lnTo>
                  <a:lnTo>
                    <a:pt x="2163" y="699"/>
                  </a:lnTo>
                  <a:lnTo>
                    <a:pt x="2163" y="699"/>
                  </a:lnTo>
                  <a:lnTo>
                    <a:pt x="2166" y="699"/>
                  </a:lnTo>
                  <a:lnTo>
                    <a:pt x="2175" y="699"/>
                  </a:lnTo>
                  <a:lnTo>
                    <a:pt x="2181" y="696"/>
                  </a:lnTo>
                  <a:lnTo>
                    <a:pt x="2187" y="696"/>
                  </a:lnTo>
                  <a:lnTo>
                    <a:pt x="2193" y="693"/>
                  </a:lnTo>
                  <a:lnTo>
                    <a:pt x="2196" y="693"/>
                  </a:lnTo>
                  <a:lnTo>
                    <a:pt x="2199" y="690"/>
                  </a:lnTo>
                  <a:lnTo>
                    <a:pt x="2199" y="687"/>
                  </a:lnTo>
                  <a:lnTo>
                    <a:pt x="2199" y="684"/>
                  </a:lnTo>
                  <a:lnTo>
                    <a:pt x="2199" y="681"/>
                  </a:lnTo>
                  <a:lnTo>
                    <a:pt x="2199" y="672"/>
                  </a:lnTo>
                  <a:lnTo>
                    <a:pt x="2199" y="672"/>
                  </a:lnTo>
                  <a:lnTo>
                    <a:pt x="2199" y="669"/>
                  </a:lnTo>
                  <a:lnTo>
                    <a:pt x="2202" y="669"/>
                  </a:lnTo>
                  <a:lnTo>
                    <a:pt x="2202" y="665"/>
                  </a:lnTo>
                  <a:lnTo>
                    <a:pt x="2199" y="665"/>
                  </a:lnTo>
                  <a:lnTo>
                    <a:pt x="2199" y="662"/>
                  </a:lnTo>
                  <a:lnTo>
                    <a:pt x="2199" y="662"/>
                  </a:lnTo>
                  <a:lnTo>
                    <a:pt x="2187" y="659"/>
                  </a:lnTo>
                  <a:lnTo>
                    <a:pt x="2184" y="659"/>
                  </a:lnTo>
                  <a:close/>
                  <a:moveTo>
                    <a:pt x="2099" y="942"/>
                  </a:moveTo>
                  <a:lnTo>
                    <a:pt x="2099" y="942"/>
                  </a:lnTo>
                  <a:lnTo>
                    <a:pt x="2099" y="942"/>
                  </a:lnTo>
                  <a:lnTo>
                    <a:pt x="2096" y="942"/>
                  </a:lnTo>
                  <a:lnTo>
                    <a:pt x="2096" y="942"/>
                  </a:lnTo>
                  <a:lnTo>
                    <a:pt x="2096" y="942"/>
                  </a:lnTo>
                  <a:lnTo>
                    <a:pt x="2093" y="945"/>
                  </a:lnTo>
                  <a:lnTo>
                    <a:pt x="2096" y="945"/>
                  </a:lnTo>
                  <a:lnTo>
                    <a:pt x="2099" y="942"/>
                  </a:lnTo>
                  <a:close/>
                  <a:moveTo>
                    <a:pt x="2096" y="1136"/>
                  </a:moveTo>
                  <a:lnTo>
                    <a:pt x="2096" y="1136"/>
                  </a:lnTo>
                  <a:lnTo>
                    <a:pt x="2099" y="1136"/>
                  </a:lnTo>
                  <a:lnTo>
                    <a:pt x="2099" y="1136"/>
                  </a:lnTo>
                  <a:lnTo>
                    <a:pt x="2099" y="1133"/>
                  </a:lnTo>
                  <a:lnTo>
                    <a:pt x="2096" y="1133"/>
                  </a:lnTo>
                  <a:lnTo>
                    <a:pt x="2096" y="1133"/>
                  </a:lnTo>
                  <a:lnTo>
                    <a:pt x="2096" y="1136"/>
                  </a:lnTo>
                  <a:lnTo>
                    <a:pt x="2096" y="1136"/>
                  </a:lnTo>
                  <a:close/>
                  <a:moveTo>
                    <a:pt x="2099" y="1033"/>
                  </a:moveTo>
                  <a:lnTo>
                    <a:pt x="2099" y="1033"/>
                  </a:lnTo>
                  <a:lnTo>
                    <a:pt x="2099" y="1036"/>
                  </a:lnTo>
                  <a:lnTo>
                    <a:pt x="2099" y="1036"/>
                  </a:lnTo>
                  <a:lnTo>
                    <a:pt x="2099" y="1036"/>
                  </a:lnTo>
                  <a:lnTo>
                    <a:pt x="2102" y="1033"/>
                  </a:lnTo>
                  <a:lnTo>
                    <a:pt x="2102" y="1033"/>
                  </a:lnTo>
                  <a:lnTo>
                    <a:pt x="2099" y="1033"/>
                  </a:lnTo>
                  <a:lnTo>
                    <a:pt x="2099" y="1033"/>
                  </a:lnTo>
                  <a:close/>
                  <a:moveTo>
                    <a:pt x="2099" y="1051"/>
                  </a:moveTo>
                  <a:lnTo>
                    <a:pt x="2105" y="1048"/>
                  </a:lnTo>
                  <a:lnTo>
                    <a:pt x="2105" y="1045"/>
                  </a:lnTo>
                  <a:lnTo>
                    <a:pt x="2105" y="1045"/>
                  </a:lnTo>
                  <a:lnTo>
                    <a:pt x="2105" y="1045"/>
                  </a:lnTo>
                  <a:lnTo>
                    <a:pt x="2105" y="1045"/>
                  </a:lnTo>
                  <a:lnTo>
                    <a:pt x="2102" y="1048"/>
                  </a:lnTo>
                  <a:lnTo>
                    <a:pt x="2102" y="1048"/>
                  </a:lnTo>
                  <a:lnTo>
                    <a:pt x="2099" y="1048"/>
                  </a:lnTo>
                  <a:lnTo>
                    <a:pt x="2099" y="1048"/>
                  </a:lnTo>
                  <a:lnTo>
                    <a:pt x="2096" y="1048"/>
                  </a:lnTo>
                  <a:lnTo>
                    <a:pt x="2096" y="1048"/>
                  </a:lnTo>
                  <a:lnTo>
                    <a:pt x="2096" y="1051"/>
                  </a:lnTo>
                  <a:lnTo>
                    <a:pt x="2096" y="1051"/>
                  </a:lnTo>
                  <a:lnTo>
                    <a:pt x="2099" y="1051"/>
                  </a:lnTo>
                  <a:close/>
                  <a:moveTo>
                    <a:pt x="1769" y="620"/>
                  </a:moveTo>
                  <a:lnTo>
                    <a:pt x="1769" y="623"/>
                  </a:lnTo>
                  <a:lnTo>
                    <a:pt x="1769" y="623"/>
                  </a:lnTo>
                  <a:lnTo>
                    <a:pt x="1772" y="623"/>
                  </a:lnTo>
                  <a:lnTo>
                    <a:pt x="1772" y="623"/>
                  </a:lnTo>
                  <a:lnTo>
                    <a:pt x="1775" y="620"/>
                  </a:lnTo>
                  <a:lnTo>
                    <a:pt x="1775" y="620"/>
                  </a:lnTo>
                  <a:lnTo>
                    <a:pt x="1775" y="617"/>
                  </a:lnTo>
                  <a:lnTo>
                    <a:pt x="1775" y="617"/>
                  </a:lnTo>
                  <a:lnTo>
                    <a:pt x="1772" y="614"/>
                  </a:lnTo>
                  <a:lnTo>
                    <a:pt x="1772" y="614"/>
                  </a:lnTo>
                  <a:lnTo>
                    <a:pt x="1769" y="611"/>
                  </a:lnTo>
                  <a:lnTo>
                    <a:pt x="1766" y="611"/>
                  </a:lnTo>
                  <a:lnTo>
                    <a:pt x="1766" y="614"/>
                  </a:lnTo>
                  <a:lnTo>
                    <a:pt x="1763" y="614"/>
                  </a:lnTo>
                  <a:lnTo>
                    <a:pt x="1763" y="617"/>
                  </a:lnTo>
                  <a:lnTo>
                    <a:pt x="1763" y="617"/>
                  </a:lnTo>
                  <a:lnTo>
                    <a:pt x="1763" y="620"/>
                  </a:lnTo>
                  <a:lnTo>
                    <a:pt x="1763" y="620"/>
                  </a:lnTo>
                  <a:lnTo>
                    <a:pt x="1763" y="623"/>
                  </a:lnTo>
                  <a:lnTo>
                    <a:pt x="1766" y="623"/>
                  </a:lnTo>
                  <a:lnTo>
                    <a:pt x="1766" y="620"/>
                  </a:lnTo>
                  <a:lnTo>
                    <a:pt x="1766" y="620"/>
                  </a:lnTo>
                  <a:lnTo>
                    <a:pt x="1766" y="617"/>
                  </a:lnTo>
                  <a:lnTo>
                    <a:pt x="1766" y="614"/>
                  </a:lnTo>
                  <a:lnTo>
                    <a:pt x="1766" y="614"/>
                  </a:lnTo>
                  <a:lnTo>
                    <a:pt x="1766" y="614"/>
                  </a:lnTo>
                  <a:lnTo>
                    <a:pt x="1769" y="614"/>
                  </a:lnTo>
                  <a:lnTo>
                    <a:pt x="1769" y="617"/>
                  </a:lnTo>
                  <a:lnTo>
                    <a:pt x="1769" y="620"/>
                  </a:lnTo>
                  <a:lnTo>
                    <a:pt x="1769" y="620"/>
                  </a:lnTo>
                  <a:lnTo>
                    <a:pt x="1769" y="620"/>
                  </a:lnTo>
                  <a:close/>
                  <a:moveTo>
                    <a:pt x="1747" y="508"/>
                  </a:moveTo>
                  <a:lnTo>
                    <a:pt x="1750" y="508"/>
                  </a:lnTo>
                  <a:lnTo>
                    <a:pt x="1753" y="504"/>
                  </a:lnTo>
                  <a:lnTo>
                    <a:pt x="1753" y="504"/>
                  </a:lnTo>
                  <a:lnTo>
                    <a:pt x="1753" y="501"/>
                  </a:lnTo>
                  <a:lnTo>
                    <a:pt x="1750" y="498"/>
                  </a:lnTo>
                  <a:lnTo>
                    <a:pt x="1750" y="495"/>
                  </a:lnTo>
                  <a:lnTo>
                    <a:pt x="1750" y="495"/>
                  </a:lnTo>
                  <a:lnTo>
                    <a:pt x="1747" y="495"/>
                  </a:lnTo>
                  <a:lnTo>
                    <a:pt x="1744" y="495"/>
                  </a:lnTo>
                  <a:lnTo>
                    <a:pt x="1741" y="498"/>
                  </a:lnTo>
                  <a:lnTo>
                    <a:pt x="1738" y="498"/>
                  </a:lnTo>
                  <a:lnTo>
                    <a:pt x="1738" y="498"/>
                  </a:lnTo>
                  <a:lnTo>
                    <a:pt x="1738" y="495"/>
                  </a:lnTo>
                  <a:lnTo>
                    <a:pt x="1738" y="495"/>
                  </a:lnTo>
                  <a:lnTo>
                    <a:pt x="1738" y="492"/>
                  </a:lnTo>
                  <a:lnTo>
                    <a:pt x="1735" y="489"/>
                  </a:lnTo>
                  <a:lnTo>
                    <a:pt x="1732" y="489"/>
                  </a:lnTo>
                  <a:lnTo>
                    <a:pt x="1732" y="489"/>
                  </a:lnTo>
                  <a:lnTo>
                    <a:pt x="1735" y="486"/>
                  </a:lnTo>
                  <a:lnTo>
                    <a:pt x="1735" y="486"/>
                  </a:lnTo>
                  <a:lnTo>
                    <a:pt x="1735" y="486"/>
                  </a:lnTo>
                  <a:lnTo>
                    <a:pt x="1732" y="483"/>
                  </a:lnTo>
                  <a:lnTo>
                    <a:pt x="1726" y="483"/>
                  </a:lnTo>
                  <a:lnTo>
                    <a:pt x="1726" y="480"/>
                  </a:lnTo>
                  <a:lnTo>
                    <a:pt x="1720" y="480"/>
                  </a:lnTo>
                  <a:lnTo>
                    <a:pt x="1720" y="483"/>
                  </a:lnTo>
                  <a:lnTo>
                    <a:pt x="1717" y="483"/>
                  </a:lnTo>
                  <a:lnTo>
                    <a:pt x="1711" y="486"/>
                  </a:lnTo>
                  <a:lnTo>
                    <a:pt x="1711" y="486"/>
                  </a:lnTo>
                  <a:lnTo>
                    <a:pt x="1711" y="483"/>
                  </a:lnTo>
                  <a:lnTo>
                    <a:pt x="1711" y="483"/>
                  </a:lnTo>
                  <a:lnTo>
                    <a:pt x="1711" y="483"/>
                  </a:lnTo>
                  <a:lnTo>
                    <a:pt x="1711" y="480"/>
                  </a:lnTo>
                  <a:lnTo>
                    <a:pt x="1717" y="477"/>
                  </a:lnTo>
                  <a:lnTo>
                    <a:pt x="1723" y="471"/>
                  </a:lnTo>
                  <a:lnTo>
                    <a:pt x="1732" y="468"/>
                  </a:lnTo>
                  <a:lnTo>
                    <a:pt x="1735" y="468"/>
                  </a:lnTo>
                  <a:lnTo>
                    <a:pt x="1735" y="465"/>
                  </a:lnTo>
                  <a:lnTo>
                    <a:pt x="1735" y="465"/>
                  </a:lnTo>
                  <a:lnTo>
                    <a:pt x="1732" y="465"/>
                  </a:lnTo>
                  <a:lnTo>
                    <a:pt x="1732" y="465"/>
                  </a:lnTo>
                  <a:lnTo>
                    <a:pt x="1729" y="465"/>
                  </a:lnTo>
                  <a:lnTo>
                    <a:pt x="1729" y="465"/>
                  </a:lnTo>
                  <a:lnTo>
                    <a:pt x="1729" y="465"/>
                  </a:lnTo>
                  <a:lnTo>
                    <a:pt x="1729" y="462"/>
                  </a:lnTo>
                  <a:lnTo>
                    <a:pt x="1729" y="462"/>
                  </a:lnTo>
                  <a:lnTo>
                    <a:pt x="1729" y="462"/>
                  </a:lnTo>
                  <a:lnTo>
                    <a:pt x="1732" y="462"/>
                  </a:lnTo>
                  <a:lnTo>
                    <a:pt x="1735" y="459"/>
                  </a:lnTo>
                  <a:lnTo>
                    <a:pt x="1738" y="459"/>
                  </a:lnTo>
                  <a:lnTo>
                    <a:pt x="1738" y="459"/>
                  </a:lnTo>
                  <a:lnTo>
                    <a:pt x="1741" y="456"/>
                  </a:lnTo>
                  <a:lnTo>
                    <a:pt x="1741" y="456"/>
                  </a:lnTo>
                  <a:lnTo>
                    <a:pt x="1741" y="456"/>
                  </a:lnTo>
                  <a:lnTo>
                    <a:pt x="1738" y="450"/>
                  </a:lnTo>
                  <a:lnTo>
                    <a:pt x="1738" y="450"/>
                  </a:lnTo>
                  <a:lnTo>
                    <a:pt x="1735" y="450"/>
                  </a:lnTo>
                  <a:lnTo>
                    <a:pt x="1735" y="450"/>
                  </a:lnTo>
                  <a:lnTo>
                    <a:pt x="1729" y="447"/>
                  </a:lnTo>
                  <a:lnTo>
                    <a:pt x="1726" y="447"/>
                  </a:lnTo>
                  <a:lnTo>
                    <a:pt x="1723" y="447"/>
                  </a:lnTo>
                  <a:lnTo>
                    <a:pt x="1720" y="447"/>
                  </a:lnTo>
                  <a:lnTo>
                    <a:pt x="1717" y="450"/>
                  </a:lnTo>
                  <a:lnTo>
                    <a:pt x="1708" y="450"/>
                  </a:lnTo>
                  <a:lnTo>
                    <a:pt x="1705" y="453"/>
                  </a:lnTo>
                  <a:lnTo>
                    <a:pt x="1699" y="453"/>
                  </a:lnTo>
                  <a:lnTo>
                    <a:pt x="1696" y="453"/>
                  </a:lnTo>
                  <a:lnTo>
                    <a:pt x="1678" y="444"/>
                  </a:lnTo>
                  <a:lnTo>
                    <a:pt x="1675" y="447"/>
                  </a:lnTo>
                  <a:lnTo>
                    <a:pt x="1675" y="447"/>
                  </a:lnTo>
                  <a:lnTo>
                    <a:pt x="1675" y="447"/>
                  </a:lnTo>
                  <a:lnTo>
                    <a:pt x="1675" y="450"/>
                  </a:lnTo>
                  <a:lnTo>
                    <a:pt x="1678" y="450"/>
                  </a:lnTo>
                  <a:lnTo>
                    <a:pt x="1681" y="450"/>
                  </a:lnTo>
                  <a:lnTo>
                    <a:pt x="1681" y="450"/>
                  </a:lnTo>
                  <a:lnTo>
                    <a:pt x="1678" y="450"/>
                  </a:lnTo>
                  <a:lnTo>
                    <a:pt x="1675" y="450"/>
                  </a:lnTo>
                  <a:lnTo>
                    <a:pt x="1668" y="450"/>
                  </a:lnTo>
                  <a:lnTo>
                    <a:pt x="1659" y="450"/>
                  </a:lnTo>
                  <a:lnTo>
                    <a:pt x="1656" y="450"/>
                  </a:lnTo>
                  <a:lnTo>
                    <a:pt x="1656" y="453"/>
                  </a:lnTo>
                  <a:lnTo>
                    <a:pt x="1656" y="453"/>
                  </a:lnTo>
                  <a:lnTo>
                    <a:pt x="1659" y="456"/>
                  </a:lnTo>
                  <a:lnTo>
                    <a:pt x="1659" y="456"/>
                  </a:lnTo>
                  <a:lnTo>
                    <a:pt x="1662" y="459"/>
                  </a:lnTo>
                  <a:lnTo>
                    <a:pt x="1665" y="459"/>
                  </a:lnTo>
                  <a:lnTo>
                    <a:pt x="1665" y="459"/>
                  </a:lnTo>
                  <a:lnTo>
                    <a:pt x="1665" y="462"/>
                  </a:lnTo>
                  <a:lnTo>
                    <a:pt x="1668" y="465"/>
                  </a:lnTo>
                  <a:lnTo>
                    <a:pt x="1668" y="465"/>
                  </a:lnTo>
                  <a:lnTo>
                    <a:pt x="1662" y="462"/>
                  </a:lnTo>
                  <a:lnTo>
                    <a:pt x="1659" y="459"/>
                  </a:lnTo>
                  <a:lnTo>
                    <a:pt x="1656" y="459"/>
                  </a:lnTo>
                  <a:lnTo>
                    <a:pt x="1653" y="459"/>
                  </a:lnTo>
                  <a:lnTo>
                    <a:pt x="1650" y="459"/>
                  </a:lnTo>
                  <a:lnTo>
                    <a:pt x="1647" y="462"/>
                  </a:lnTo>
                  <a:lnTo>
                    <a:pt x="1647" y="462"/>
                  </a:lnTo>
                  <a:lnTo>
                    <a:pt x="1647" y="465"/>
                  </a:lnTo>
                  <a:lnTo>
                    <a:pt x="1647" y="465"/>
                  </a:lnTo>
                  <a:lnTo>
                    <a:pt x="1647" y="465"/>
                  </a:lnTo>
                  <a:lnTo>
                    <a:pt x="1659" y="471"/>
                  </a:lnTo>
                  <a:lnTo>
                    <a:pt x="1662" y="471"/>
                  </a:lnTo>
                  <a:lnTo>
                    <a:pt x="1665" y="471"/>
                  </a:lnTo>
                  <a:lnTo>
                    <a:pt x="1668" y="471"/>
                  </a:lnTo>
                  <a:lnTo>
                    <a:pt x="1672" y="468"/>
                  </a:lnTo>
                  <a:lnTo>
                    <a:pt x="1672" y="468"/>
                  </a:lnTo>
                  <a:lnTo>
                    <a:pt x="1678" y="474"/>
                  </a:lnTo>
                  <a:lnTo>
                    <a:pt x="1681" y="474"/>
                  </a:lnTo>
                  <a:lnTo>
                    <a:pt x="1678" y="474"/>
                  </a:lnTo>
                  <a:lnTo>
                    <a:pt x="1678" y="474"/>
                  </a:lnTo>
                  <a:lnTo>
                    <a:pt x="1675" y="474"/>
                  </a:lnTo>
                  <a:lnTo>
                    <a:pt x="1672" y="471"/>
                  </a:lnTo>
                  <a:lnTo>
                    <a:pt x="1668" y="474"/>
                  </a:lnTo>
                  <a:lnTo>
                    <a:pt x="1668" y="474"/>
                  </a:lnTo>
                  <a:lnTo>
                    <a:pt x="1665" y="474"/>
                  </a:lnTo>
                  <a:lnTo>
                    <a:pt x="1665" y="477"/>
                  </a:lnTo>
                  <a:lnTo>
                    <a:pt x="1665" y="477"/>
                  </a:lnTo>
                  <a:lnTo>
                    <a:pt x="1668" y="477"/>
                  </a:lnTo>
                  <a:lnTo>
                    <a:pt x="1672" y="477"/>
                  </a:lnTo>
                  <a:lnTo>
                    <a:pt x="1672" y="477"/>
                  </a:lnTo>
                  <a:lnTo>
                    <a:pt x="1675" y="480"/>
                  </a:lnTo>
                  <a:lnTo>
                    <a:pt x="1675" y="480"/>
                  </a:lnTo>
                  <a:lnTo>
                    <a:pt x="1675" y="483"/>
                  </a:lnTo>
                  <a:lnTo>
                    <a:pt x="1675" y="486"/>
                  </a:lnTo>
                  <a:lnTo>
                    <a:pt x="1675" y="486"/>
                  </a:lnTo>
                  <a:lnTo>
                    <a:pt x="1675" y="486"/>
                  </a:lnTo>
                  <a:lnTo>
                    <a:pt x="1675" y="486"/>
                  </a:lnTo>
                  <a:lnTo>
                    <a:pt x="1672" y="483"/>
                  </a:lnTo>
                  <a:lnTo>
                    <a:pt x="1668" y="483"/>
                  </a:lnTo>
                  <a:lnTo>
                    <a:pt x="1668" y="489"/>
                  </a:lnTo>
                  <a:lnTo>
                    <a:pt x="1668" y="492"/>
                  </a:lnTo>
                  <a:lnTo>
                    <a:pt x="1668" y="492"/>
                  </a:lnTo>
                  <a:lnTo>
                    <a:pt x="1659" y="492"/>
                  </a:lnTo>
                  <a:lnTo>
                    <a:pt x="1656" y="495"/>
                  </a:lnTo>
                  <a:lnTo>
                    <a:pt x="1650" y="495"/>
                  </a:lnTo>
                  <a:lnTo>
                    <a:pt x="1650" y="492"/>
                  </a:lnTo>
                  <a:lnTo>
                    <a:pt x="1647" y="489"/>
                  </a:lnTo>
                  <a:lnTo>
                    <a:pt x="1644" y="486"/>
                  </a:lnTo>
                  <a:lnTo>
                    <a:pt x="1644" y="486"/>
                  </a:lnTo>
                  <a:lnTo>
                    <a:pt x="1641" y="486"/>
                  </a:lnTo>
                  <a:lnTo>
                    <a:pt x="1641" y="483"/>
                  </a:lnTo>
                  <a:lnTo>
                    <a:pt x="1638" y="483"/>
                  </a:lnTo>
                  <a:lnTo>
                    <a:pt x="1638" y="480"/>
                  </a:lnTo>
                  <a:lnTo>
                    <a:pt x="1635" y="480"/>
                  </a:lnTo>
                  <a:lnTo>
                    <a:pt x="1632" y="480"/>
                  </a:lnTo>
                  <a:lnTo>
                    <a:pt x="1629" y="480"/>
                  </a:lnTo>
                  <a:lnTo>
                    <a:pt x="1626" y="483"/>
                  </a:lnTo>
                  <a:lnTo>
                    <a:pt x="1623" y="483"/>
                  </a:lnTo>
                  <a:lnTo>
                    <a:pt x="1623" y="486"/>
                  </a:lnTo>
                  <a:lnTo>
                    <a:pt x="1623" y="489"/>
                  </a:lnTo>
                  <a:lnTo>
                    <a:pt x="1620" y="492"/>
                  </a:lnTo>
                  <a:lnTo>
                    <a:pt x="1620" y="492"/>
                  </a:lnTo>
                  <a:lnTo>
                    <a:pt x="1623" y="495"/>
                  </a:lnTo>
                  <a:lnTo>
                    <a:pt x="1629" y="498"/>
                  </a:lnTo>
                  <a:lnTo>
                    <a:pt x="1635" y="504"/>
                  </a:lnTo>
                  <a:lnTo>
                    <a:pt x="1638" y="504"/>
                  </a:lnTo>
                  <a:lnTo>
                    <a:pt x="1638" y="508"/>
                  </a:lnTo>
                  <a:lnTo>
                    <a:pt x="1641" y="508"/>
                  </a:lnTo>
                  <a:lnTo>
                    <a:pt x="1641" y="508"/>
                  </a:lnTo>
                  <a:lnTo>
                    <a:pt x="1641" y="511"/>
                  </a:lnTo>
                  <a:lnTo>
                    <a:pt x="1647" y="511"/>
                  </a:lnTo>
                  <a:lnTo>
                    <a:pt x="1650" y="511"/>
                  </a:lnTo>
                  <a:lnTo>
                    <a:pt x="1650" y="511"/>
                  </a:lnTo>
                  <a:lnTo>
                    <a:pt x="1653" y="511"/>
                  </a:lnTo>
                  <a:lnTo>
                    <a:pt x="1656" y="511"/>
                  </a:lnTo>
                  <a:lnTo>
                    <a:pt x="1656" y="514"/>
                  </a:lnTo>
                  <a:lnTo>
                    <a:pt x="1656" y="514"/>
                  </a:lnTo>
                  <a:lnTo>
                    <a:pt x="1662" y="514"/>
                  </a:lnTo>
                  <a:lnTo>
                    <a:pt x="1662" y="514"/>
                  </a:lnTo>
                  <a:lnTo>
                    <a:pt x="1665" y="517"/>
                  </a:lnTo>
                  <a:lnTo>
                    <a:pt x="1672" y="523"/>
                  </a:lnTo>
                  <a:lnTo>
                    <a:pt x="1675" y="526"/>
                  </a:lnTo>
                  <a:lnTo>
                    <a:pt x="1684" y="532"/>
                  </a:lnTo>
                  <a:lnTo>
                    <a:pt x="1687" y="535"/>
                  </a:lnTo>
                  <a:lnTo>
                    <a:pt x="1690" y="538"/>
                  </a:lnTo>
                  <a:lnTo>
                    <a:pt x="1693" y="544"/>
                  </a:lnTo>
                  <a:lnTo>
                    <a:pt x="1693" y="547"/>
                  </a:lnTo>
                  <a:lnTo>
                    <a:pt x="1696" y="547"/>
                  </a:lnTo>
                  <a:lnTo>
                    <a:pt x="1699" y="547"/>
                  </a:lnTo>
                  <a:lnTo>
                    <a:pt x="1702" y="547"/>
                  </a:lnTo>
                  <a:lnTo>
                    <a:pt x="1705" y="550"/>
                  </a:lnTo>
                  <a:lnTo>
                    <a:pt x="1705" y="550"/>
                  </a:lnTo>
                  <a:lnTo>
                    <a:pt x="1708" y="547"/>
                  </a:lnTo>
                  <a:lnTo>
                    <a:pt x="1711" y="547"/>
                  </a:lnTo>
                  <a:lnTo>
                    <a:pt x="1717" y="544"/>
                  </a:lnTo>
                  <a:lnTo>
                    <a:pt x="1717" y="544"/>
                  </a:lnTo>
                  <a:lnTo>
                    <a:pt x="1717" y="541"/>
                  </a:lnTo>
                  <a:lnTo>
                    <a:pt x="1714" y="538"/>
                  </a:lnTo>
                  <a:lnTo>
                    <a:pt x="1711" y="532"/>
                  </a:lnTo>
                  <a:lnTo>
                    <a:pt x="1711" y="532"/>
                  </a:lnTo>
                  <a:lnTo>
                    <a:pt x="1711" y="529"/>
                  </a:lnTo>
                  <a:lnTo>
                    <a:pt x="1714" y="529"/>
                  </a:lnTo>
                  <a:lnTo>
                    <a:pt x="1714" y="529"/>
                  </a:lnTo>
                  <a:lnTo>
                    <a:pt x="1714" y="529"/>
                  </a:lnTo>
                  <a:lnTo>
                    <a:pt x="1714" y="529"/>
                  </a:lnTo>
                  <a:lnTo>
                    <a:pt x="1714" y="532"/>
                  </a:lnTo>
                  <a:lnTo>
                    <a:pt x="1714" y="532"/>
                  </a:lnTo>
                  <a:lnTo>
                    <a:pt x="1714" y="535"/>
                  </a:lnTo>
                  <a:lnTo>
                    <a:pt x="1717" y="535"/>
                  </a:lnTo>
                  <a:lnTo>
                    <a:pt x="1729" y="538"/>
                  </a:lnTo>
                  <a:lnTo>
                    <a:pt x="1732" y="535"/>
                  </a:lnTo>
                  <a:lnTo>
                    <a:pt x="1735" y="535"/>
                  </a:lnTo>
                  <a:lnTo>
                    <a:pt x="1738" y="535"/>
                  </a:lnTo>
                  <a:lnTo>
                    <a:pt x="1741" y="532"/>
                  </a:lnTo>
                  <a:lnTo>
                    <a:pt x="1741" y="529"/>
                  </a:lnTo>
                  <a:lnTo>
                    <a:pt x="1750" y="529"/>
                  </a:lnTo>
                  <a:lnTo>
                    <a:pt x="1747" y="523"/>
                  </a:lnTo>
                  <a:lnTo>
                    <a:pt x="1747" y="523"/>
                  </a:lnTo>
                  <a:lnTo>
                    <a:pt x="1747" y="520"/>
                  </a:lnTo>
                  <a:lnTo>
                    <a:pt x="1744" y="520"/>
                  </a:lnTo>
                  <a:lnTo>
                    <a:pt x="1750" y="517"/>
                  </a:lnTo>
                  <a:lnTo>
                    <a:pt x="1750" y="517"/>
                  </a:lnTo>
                  <a:lnTo>
                    <a:pt x="1750" y="514"/>
                  </a:lnTo>
                  <a:lnTo>
                    <a:pt x="1750" y="514"/>
                  </a:lnTo>
                  <a:lnTo>
                    <a:pt x="1747" y="511"/>
                  </a:lnTo>
                  <a:lnTo>
                    <a:pt x="1744" y="511"/>
                  </a:lnTo>
                  <a:lnTo>
                    <a:pt x="1744" y="511"/>
                  </a:lnTo>
                  <a:lnTo>
                    <a:pt x="1747" y="511"/>
                  </a:lnTo>
                  <a:lnTo>
                    <a:pt x="1747" y="508"/>
                  </a:lnTo>
                  <a:close/>
                  <a:moveTo>
                    <a:pt x="79" y="3348"/>
                  </a:moveTo>
                  <a:lnTo>
                    <a:pt x="79" y="3348"/>
                  </a:lnTo>
                  <a:lnTo>
                    <a:pt x="79" y="3351"/>
                  </a:lnTo>
                  <a:lnTo>
                    <a:pt x="79" y="3351"/>
                  </a:lnTo>
                  <a:lnTo>
                    <a:pt x="82" y="3348"/>
                  </a:lnTo>
                  <a:lnTo>
                    <a:pt x="82" y="3348"/>
                  </a:lnTo>
                  <a:lnTo>
                    <a:pt x="79" y="3348"/>
                  </a:lnTo>
                  <a:close/>
                  <a:moveTo>
                    <a:pt x="1878" y="623"/>
                  </a:moveTo>
                  <a:lnTo>
                    <a:pt x="1875" y="623"/>
                  </a:lnTo>
                  <a:lnTo>
                    <a:pt x="1875" y="620"/>
                  </a:lnTo>
                  <a:lnTo>
                    <a:pt x="1872" y="623"/>
                  </a:lnTo>
                  <a:lnTo>
                    <a:pt x="1872" y="623"/>
                  </a:lnTo>
                  <a:lnTo>
                    <a:pt x="1872" y="623"/>
                  </a:lnTo>
                  <a:lnTo>
                    <a:pt x="1875" y="626"/>
                  </a:lnTo>
                  <a:lnTo>
                    <a:pt x="1875" y="626"/>
                  </a:lnTo>
                  <a:lnTo>
                    <a:pt x="1875" y="626"/>
                  </a:lnTo>
                  <a:lnTo>
                    <a:pt x="1875" y="626"/>
                  </a:lnTo>
                  <a:lnTo>
                    <a:pt x="1878" y="626"/>
                  </a:lnTo>
                  <a:lnTo>
                    <a:pt x="1878" y="626"/>
                  </a:lnTo>
                  <a:lnTo>
                    <a:pt x="1878" y="623"/>
                  </a:lnTo>
                  <a:lnTo>
                    <a:pt x="1878" y="623"/>
                  </a:lnTo>
                  <a:close/>
                  <a:moveTo>
                    <a:pt x="1759" y="626"/>
                  </a:moveTo>
                  <a:lnTo>
                    <a:pt x="1756" y="623"/>
                  </a:lnTo>
                  <a:lnTo>
                    <a:pt x="1747" y="617"/>
                  </a:lnTo>
                  <a:lnTo>
                    <a:pt x="1744" y="617"/>
                  </a:lnTo>
                  <a:lnTo>
                    <a:pt x="1741" y="614"/>
                  </a:lnTo>
                  <a:lnTo>
                    <a:pt x="1738" y="614"/>
                  </a:lnTo>
                  <a:lnTo>
                    <a:pt x="1735" y="611"/>
                  </a:lnTo>
                  <a:lnTo>
                    <a:pt x="1735" y="611"/>
                  </a:lnTo>
                  <a:lnTo>
                    <a:pt x="1735" y="611"/>
                  </a:lnTo>
                  <a:lnTo>
                    <a:pt x="1732" y="611"/>
                  </a:lnTo>
                  <a:lnTo>
                    <a:pt x="1732" y="611"/>
                  </a:lnTo>
                  <a:lnTo>
                    <a:pt x="1732" y="611"/>
                  </a:lnTo>
                  <a:lnTo>
                    <a:pt x="1732" y="611"/>
                  </a:lnTo>
                  <a:lnTo>
                    <a:pt x="1732" y="611"/>
                  </a:lnTo>
                  <a:lnTo>
                    <a:pt x="1732" y="611"/>
                  </a:lnTo>
                  <a:lnTo>
                    <a:pt x="1732" y="608"/>
                  </a:lnTo>
                  <a:lnTo>
                    <a:pt x="1732" y="608"/>
                  </a:lnTo>
                  <a:lnTo>
                    <a:pt x="1729" y="605"/>
                  </a:lnTo>
                  <a:lnTo>
                    <a:pt x="1726" y="605"/>
                  </a:lnTo>
                  <a:lnTo>
                    <a:pt x="1723" y="605"/>
                  </a:lnTo>
                  <a:lnTo>
                    <a:pt x="1723" y="605"/>
                  </a:lnTo>
                  <a:lnTo>
                    <a:pt x="1717" y="605"/>
                  </a:lnTo>
                  <a:lnTo>
                    <a:pt x="1717" y="605"/>
                  </a:lnTo>
                  <a:lnTo>
                    <a:pt x="1714" y="608"/>
                  </a:lnTo>
                  <a:lnTo>
                    <a:pt x="1714" y="608"/>
                  </a:lnTo>
                  <a:lnTo>
                    <a:pt x="1714" y="611"/>
                  </a:lnTo>
                  <a:lnTo>
                    <a:pt x="1714" y="611"/>
                  </a:lnTo>
                  <a:lnTo>
                    <a:pt x="1714" y="611"/>
                  </a:lnTo>
                  <a:lnTo>
                    <a:pt x="1717" y="617"/>
                  </a:lnTo>
                  <a:lnTo>
                    <a:pt x="1720" y="617"/>
                  </a:lnTo>
                  <a:lnTo>
                    <a:pt x="1717" y="617"/>
                  </a:lnTo>
                  <a:lnTo>
                    <a:pt x="1714" y="617"/>
                  </a:lnTo>
                  <a:lnTo>
                    <a:pt x="1711" y="614"/>
                  </a:lnTo>
                  <a:lnTo>
                    <a:pt x="1711" y="614"/>
                  </a:lnTo>
                  <a:lnTo>
                    <a:pt x="1708" y="614"/>
                  </a:lnTo>
                  <a:lnTo>
                    <a:pt x="1708" y="614"/>
                  </a:lnTo>
                  <a:lnTo>
                    <a:pt x="1708" y="617"/>
                  </a:lnTo>
                  <a:lnTo>
                    <a:pt x="1711" y="617"/>
                  </a:lnTo>
                  <a:lnTo>
                    <a:pt x="1711" y="617"/>
                  </a:lnTo>
                  <a:lnTo>
                    <a:pt x="1708" y="617"/>
                  </a:lnTo>
                  <a:lnTo>
                    <a:pt x="1708" y="617"/>
                  </a:lnTo>
                  <a:lnTo>
                    <a:pt x="1708" y="620"/>
                  </a:lnTo>
                  <a:lnTo>
                    <a:pt x="1711" y="620"/>
                  </a:lnTo>
                  <a:lnTo>
                    <a:pt x="1711" y="623"/>
                  </a:lnTo>
                  <a:lnTo>
                    <a:pt x="1711" y="623"/>
                  </a:lnTo>
                  <a:lnTo>
                    <a:pt x="1708" y="623"/>
                  </a:lnTo>
                  <a:lnTo>
                    <a:pt x="1705" y="626"/>
                  </a:lnTo>
                  <a:lnTo>
                    <a:pt x="1702" y="629"/>
                  </a:lnTo>
                  <a:lnTo>
                    <a:pt x="1696" y="629"/>
                  </a:lnTo>
                  <a:lnTo>
                    <a:pt x="1690" y="629"/>
                  </a:lnTo>
                  <a:lnTo>
                    <a:pt x="1687" y="632"/>
                  </a:lnTo>
                  <a:lnTo>
                    <a:pt x="1687" y="632"/>
                  </a:lnTo>
                  <a:lnTo>
                    <a:pt x="1687" y="635"/>
                  </a:lnTo>
                  <a:lnTo>
                    <a:pt x="1690" y="635"/>
                  </a:lnTo>
                  <a:lnTo>
                    <a:pt x="1690" y="638"/>
                  </a:lnTo>
                  <a:lnTo>
                    <a:pt x="1693" y="638"/>
                  </a:lnTo>
                  <a:lnTo>
                    <a:pt x="1693" y="641"/>
                  </a:lnTo>
                  <a:lnTo>
                    <a:pt x="1696" y="641"/>
                  </a:lnTo>
                  <a:lnTo>
                    <a:pt x="1699" y="638"/>
                  </a:lnTo>
                  <a:lnTo>
                    <a:pt x="1696" y="638"/>
                  </a:lnTo>
                  <a:lnTo>
                    <a:pt x="1699" y="638"/>
                  </a:lnTo>
                  <a:lnTo>
                    <a:pt x="1699" y="638"/>
                  </a:lnTo>
                  <a:lnTo>
                    <a:pt x="1702" y="638"/>
                  </a:lnTo>
                  <a:lnTo>
                    <a:pt x="1702" y="638"/>
                  </a:lnTo>
                  <a:lnTo>
                    <a:pt x="1702" y="638"/>
                  </a:lnTo>
                  <a:lnTo>
                    <a:pt x="1702" y="641"/>
                  </a:lnTo>
                  <a:lnTo>
                    <a:pt x="1702" y="641"/>
                  </a:lnTo>
                  <a:lnTo>
                    <a:pt x="1705" y="641"/>
                  </a:lnTo>
                  <a:lnTo>
                    <a:pt x="1705" y="641"/>
                  </a:lnTo>
                  <a:lnTo>
                    <a:pt x="1708" y="641"/>
                  </a:lnTo>
                  <a:lnTo>
                    <a:pt x="1711" y="641"/>
                  </a:lnTo>
                  <a:lnTo>
                    <a:pt x="1711" y="641"/>
                  </a:lnTo>
                  <a:lnTo>
                    <a:pt x="1714" y="641"/>
                  </a:lnTo>
                  <a:lnTo>
                    <a:pt x="1714" y="641"/>
                  </a:lnTo>
                  <a:lnTo>
                    <a:pt x="1714" y="641"/>
                  </a:lnTo>
                  <a:lnTo>
                    <a:pt x="1714" y="644"/>
                  </a:lnTo>
                  <a:lnTo>
                    <a:pt x="1714" y="644"/>
                  </a:lnTo>
                  <a:lnTo>
                    <a:pt x="1714" y="644"/>
                  </a:lnTo>
                  <a:lnTo>
                    <a:pt x="1723" y="647"/>
                  </a:lnTo>
                  <a:lnTo>
                    <a:pt x="1726" y="647"/>
                  </a:lnTo>
                  <a:lnTo>
                    <a:pt x="1732" y="650"/>
                  </a:lnTo>
                  <a:lnTo>
                    <a:pt x="1735" y="653"/>
                  </a:lnTo>
                  <a:lnTo>
                    <a:pt x="1741" y="650"/>
                  </a:lnTo>
                  <a:lnTo>
                    <a:pt x="1750" y="653"/>
                  </a:lnTo>
                  <a:lnTo>
                    <a:pt x="1753" y="653"/>
                  </a:lnTo>
                  <a:lnTo>
                    <a:pt x="1756" y="653"/>
                  </a:lnTo>
                  <a:lnTo>
                    <a:pt x="1763" y="650"/>
                  </a:lnTo>
                  <a:lnTo>
                    <a:pt x="1766" y="647"/>
                  </a:lnTo>
                  <a:lnTo>
                    <a:pt x="1766" y="647"/>
                  </a:lnTo>
                  <a:lnTo>
                    <a:pt x="1769" y="644"/>
                  </a:lnTo>
                  <a:lnTo>
                    <a:pt x="1769" y="644"/>
                  </a:lnTo>
                  <a:lnTo>
                    <a:pt x="1772" y="644"/>
                  </a:lnTo>
                  <a:lnTo>
                    <a:pt x="1775" y="644"/>
                  </a:lnTo>
                  <a:lnTo>
                    <a:pt x="1778" y="641"/>
                  </a:lnTo>
                  <a:lnTo>
                    <a:pt x="1778" y="641"/>
                  </a:lnTo>
                  <a:lnTo>
                    <a:pt x="1775" y="638"/>
                  </a:lnTo>
                  <a:lnTo>
                    <a:pt x="1775" y="638"/>
                  </a:lnTo>
                  <a:lnTo>
                    <a:pt x="1775" y="638"/>
                  </a:lnTo>
                  <a:lnTo>
                    <a:pt x="1772" y="641"/>
                  </a:lnTo>
                  <a:lnTo>
                    <a:pt x="1769" y="638"/>
                  </a:lnTo>
                  <a:lnTo>
                    <a:pt x="1766" y="638"/>
                  </a:lnTo>
                  <a:lnTo>
                    <a:pt x="1763" y="635"/>
                  </a:lnTo>
                  <a:lnTo>
                    <a:pt x="1759" y="629"/>
                  </a:lnTo>
                  <a:lnTo>
                    <a:pt x="1759" y="626"/>
                  </a:lnTo>
                  <a:close/>
                  <a:moveTo>
                    <a:pt x="1881" y="626"/>
                  </a:moveTo>
                  <a:lnTo>
                    <a:pt x="1881" y="626"/>
                  </a:lnTo>
                  <a:lnTo>
                    <a:pt x="1881" y="626"/>
                  </a:lnTo>
                  <a:lnTo>
                    <a:pt x="1881" y="626"/>
                  </a:lnTo>
                  <a:lnTo>
                    <a:pt x="1884" y="623"/>
                  </a:lnTo>
                  <a:lnTo>
                    <a:pt x="1884" y="620"/>
                  </a:lnTo>
                  <a:lnTo>
                    <a:pt x="1884" y="620"/>
                  </a:lnTo>
                  <a:lnTo>
                    <a:pt x="1884" y="620"/>
                  </a:lnTo>
                  <a:lnTo>
                    <a:pt x="1881" y="620"/>
                  </a:lnTo>
                  <a:lnTo>
                    <a:pt x="1881" y="620"/>
                  </a:lnTo>
                  <a:lnTo>
                    <a:pt x="1878" y="620"/>
                  </a:lnTo>
                  <a:lnTo>
                    <a:pt x="1878" y="623"/>
                  </a:lnTo>
                  <a:lnTo>
                    <a:pt x="1878" y="623"/>
                  </a:lnTo>
                  <a:lnTo>
                    <a:pt x="1881" y="626"/>
                  </a:lnTo>
                  <a:close/>
                  <a:moveTo>
                    <a:pt x="2211" y="678"/>
                  </a:moveTo>
                  <a:lnTo>
                    <a:pt x="2215" y="678"/>
                  </a:lnTo>
                  <a:lnTo>
                    <a:pt x="2215" y="678"/>
                  </a:lnTo>
                  <a:lnTo>
                    <a:pt x="2221" y="678"/>
                  </a:lnTo>
                  <a:lnTo>
                    <a:pt x="2233" y="678"/>
                  </a:lnTo>
                  <a:lnTo>
                    <a:pt x="2236" y="678"/>
                  </a:lnTo>
                  <a:lnTo>
                    <a:pt x="2236" y="678"/>
                  </a:lnTo>
                  <a:lnTo>
                    <a:pt x="2236" y="675"/>
                  </a:lnTo>
                  <a:lnTo>
                    <a:pt x="2236" y="672"/>
                  </a:lnTo>
                  <a:lnTo>
                    <a:pt x="2236" y="672"/>
                  </a:lnTo>
                  <a:lnTo>
                    <a:pt x="2233" y="672"/>
                  </a:lnTo>
                  <a:lnTo>
                    <a:pt x="2233" y="672"/>
                  </a:lnTo>
                  <a:lnTo>
                    <a:pt x="2227" y="672"/>
                  </a:lnTo>
                  <a:lnTo>
                    <a:pt x="2221" y="669"/>
                  </a:lnTo>
                  <a:lnTo>
                    <a:pt x="2215" y="669"/>
                  </a:lnTo>
                  <a:lnTo>
                    <a:pt x="2208" y="669"/>
                  </a:lnTo>
                  <a:lnTo>
                    <a:pt x="2208" y="669"/>
                  </a:lnTo>
                  <a:lnTo>
                    <a:pt x="2208" y="672"/>
                  </a:lnTo>
                  <a:lnTo>
                    <a:pt x="2208" y="672"/>
                  </a:lnTo>
                  <a:lnTo>
                    <a:pt x="2208" y="675"/>
                  </a:lnTo>
                  <a:lnTo>
                    <a:pt x="2211" y="678"/>
                  </a:lnTo>
                  <a:close/>
                  <a:moveTo>
                    <a:pt x="1954" y="675"/>
                  </a:moveTo>
                  <a:lnTo>
                    <a:pt x="1954" y="675"/>
                  </a:lnTo>
                  <a:lnTo>
                    <a:pt x="1954" y="678"/>
                  </a:lnTo>
                  <a:lnTo>
                    <a:pt x="1954" y="678"/>
                  </a:lnTo>
                  <a:lnTo>
                    <a:pt x="1957" y="681"/>
                  </a:lnTo>
                  <a:lnTo>
                    <a:pt x="1960" y="681"/>
                  </a:lnTo>
                  <a:lnTo>
                    <a:pt x="1960" y="681"/>
                  </a:lnTo>
                  <a:lnTo>
                    <a:pt x="1960" y="681"/>
                  </a:lnTo>
                  <a:lnTo>
                    <a:pt x="1963" y="678"/>
                  </a:lnTo>
                  <a:lnTo>
                    <a:pt x="1963" y="678"/>
                  </a:lnTo>
                  <a:lnTo>
                    <a:pt x="1963" y="675"/>
                  </a:lnTo>
                  <a:lnTo>
                    <a:pt x="1963" y="675"/>
                  </a:lnTo>
                  <a:lnTo>
                    <a:pt x="1963" y="672"/>
                  </a:lnTo>
                  <a:lnTo>
                    <a:pt x="1963" y="669"/>
                  </a:lnTo>
                  <a:lnTo>
                    <a:pt x="1963" y="665"/>
                  </a:lnTo>
                  <a:lnTo>
                    <a:pt x="1963" y="665"/>
                  </a:lnTo>
                  <a:lnTo>
                    <a:pt x="1963" y="662"/>
                  </a:lnTo>
                  <a:lnTo>
                    <a:pt x="1960" y="659"/>
                  </a:lnTo>
                  <a:lnTo>
                    <a:pt x="1957" y="659"/>
                  </a:lnTo>
                  <a:lnTo>
                    <a:pt x="1954" y="662"/>
                  </a:lnTo>
                  <a:lnTo>
                    <a:pt x="1954" y="665"/>
                  </a:lnTo>
                  <a:lnTo>
                    <a:pt x="1954" y="665"/>
                  </a:lnTo>
                  <a:lnTo>
                    <a:pt x="1951" y="665"/>
                  </a:lnTo>
                  <a:lnTo>
                    <a:pt x="1951" y="669"/>
                  </a:lnTo>
                  <a:lnTo>
                    <a:pt x="1951" y="669"/>
                  </a:lnTo>
                  <a:lnTo>
                    <a:pt x="1954" y="672"/>
                  </a:lnTo>
                  <a:lnTo>
                    <a:pt x="1954" y="675"/>
                  </a:lnTo>
                  <a:lnTo>
                    <a:pt x="1954" y="675"/>
                  </a:lnTo>
                  <a:close/>
                  <a:moveTo>
                    <a:pt x="2166" y="620"/>
                  </a:moveTo>
                  <a:lnTo>
                    <a:pt x="2160" y="620"/>
                  </a:lnTo>
                  <a:lnTo>
                    <a:pt x="2157" y="620"/>
                  </a:lnTo>
                  <a:lnTo>
                    <a:pt x="2157" y="620"/>
                  </a:lnTo>
                  <a:lnTo>
                    <a:pt x="2154" y="620"/>
                  </a:lnTo>
                  <a:lnTo>
                    <a:pt x="2154" y="620"/>
                  </a:lnTo>
                  <a:lnTo>
                    <a:pt x="2154" y="620"/>
                  </a:lnTo>
                  <a:lnTo>
                    <a:pt x="2154" y="623"/>
                  </a:lnTo>
                  <a:lnTo>
                    <a:pt x="2154" y="626"/>
                  </a:lnTo>
                  <a:lnTo>
                    <a:pt x="2154" y="629"/>
                  </a:lnTo>
                  <a:lnTo>
                    <a:pt x="2154" y="629"/>
                  </a:lnTo>
                  <a:lnTo>
                    <a:pt x="2157" y="629"/>
                  </a:lnTo>
                  <a:lnTo>
                    <a:pt x="2157" y="629"/>
                  </a:lnTo>
                  <a:lnTo>
                    <a:pt x="2160" y="629"/>
                  </a:lnTo>
                  <a:lnTo>
                    <a:pt x="2163" y="629"/>
                  </a:lnTo>
                  <a:lnTo>
                    <a:pt x="2163" y="626"/>
                  </a:lnTo>
                  <a:lnTo>
                    <a:pt x="2163" y="626"/>
                  </a:lnTo>
                  <a:lnTo>
                    <a:pt x="2166" y="623"/>
                  </a:lnTo>
                  <a:lnTo>
                    <a:pt x="2166" y="623"/>
                  </a:lnTo>
                  <a:lnTo>
                    <a:pt x="2166" y="623"/>
                  </a:lnTo>
                  <a:lnTo>
                    <a:pt x="2166" y="620"/>
                  </a:lnTo>
                  <a:lnTo>
                    <a:pt x="2166" y="620"/>
                  </a:lnTo>
                  <a:close/>
                  <a:moveTo>
                    <a:pt x="1957" y="599"/>
                  </a:moveTo>
                  <a:lnTo>
                    <a:pt x="1960" y="599"/>
                  </a:lnTo>
                  <a:lnTo>
                    <a:pt x="1960" y="599"/>
                  </a:lnTo>
                  <a:lnTo>
                    <a:pt x="1960" y="596"/>
                  </a:lnTo>
                  <a:lnTo>
                    <a:pt x="1960" y="596"/>
                  </a:lnTo>
                  <a:lnTo>
                    <a:pt x="1960" y="596"/>
                  </a:lnTo>
                  <a:lnTo>
                    <a:pt x="1957" y="593"/>
                  </a:lnTo>
                  <a:lnTo>
                    <a:pt x="1954" y="596"/>
                  </a:lnTo>
                  <a:lnTo>
                    <a:pt x="1954" y="593"/>
                  </a:lnTo>
                  <a:lnTo>
                    <a:pt x="1948" y="593"/>
                  </a:lnTo>
                  <a:lnTo>
                    <a:pt x="1948" y="593"/>
                  </a:lnTo>
                  <a:lnTo>
                    <a:pt x="1945" y="596"/>
                  </a:lnTo>
                  <a:lnTo>
                    <a:pt x="1945" y="596"/>
                  </a:lnTo>
                  <a:lnTo>
                    <a:pt x="1945" y="596"/>
                  </a:lnTo>
                  <a:lnTo>
                    <a:pt x="1948" y="599"/>
                  </a:lnTo>
                  <a:lnTo>
                    <a:pt x="1951" y="599"/>
                  </a:lnTo>
                  <a:lnTo>
                    <a:pt x="1951" y="599"/>
                  </a:lnTo>
                  <a:lnTo>
                    <a:pt x="1954" y="599"/>
                  </a:lnTo>
                  <a:lnTo>
                    <a:pt x="1957" y="599"/>
                  </a:lnTo>
                  <a:close/>
                  <a:moveTo>
                    <a:pt x="1863" y="471"/>
                  </a:moveTo>
                  <a:lnTo>
                    <a:pt x="1866" y="465"/>
                  </a:lnTo>
                  <a:lnTo>
                    <a:pt x="1866" y="465"/>
                  </a:lnTo>
                  <a:lnTo>
                    <a:pt x="1869" y="462"/>
                  </a:lnTo>
                  <a:lnTo>
                    <a:pt x="1869" y="462"/>
                  </a:lnTo>
                  <a:lnTo>
                    <a:pt x="1872" y="459"/>
                  </a:lnTo>
                  <a:lnTo>
                    <a:pt x="1875" y="456"/>
                  </a:lnTo>
                  <a:lnTo>
                    <a:pt x="1878" y="453"/>
                  </a:lnTo>
                  <a:lnTo>
                    <a:pt x="1881" y="450"/>
                  </a:lnTo>
                  <a:lnTo>
                    <a:pt x="1881" y="447"/>
                  </a:lnTo>
                  <a:lnTo>
                    <a:pt x="1878" y="447"/>
                  </a:lnTo>
                  <a:lnTo>
                    <a:pt x="1875" y="444"/>
                  </a:lnTo>
                  <a:lnTo>
                    <a:pt x="1866" y="444"/>
                  </a:lnTo>
                  <a:lnTo>
                    <a:pt x="1854" y="441"/>
                  </a:lnTo>
                  <a:lnTo>
                    <a:pt x="1847" y="444"/>
                  </a:lnTo>
                  <a:lnTo>
                    <a:pt x="1841" y="444"/>
                  </a:lnTo>
                  <a:lnTo>
                    <a:pt x="1838" y="444"/>
                  </a:lnTo>
                  <a:lnTo>
                    <a:pt x="1835" y="441"/>
                  </a:lnTo>
                  <a:lnTo>
                    <a:pt x="1832" y="441"/>
                  </a:lnTo>
                  <a:lnTo>
                    <a:pt x="1829" y="438"/>
                  </a:lnTo>
                  <a:lnTo>
                    <a:pt x="1820" y="438"/>
                  </a:lnTo>
                  <a:lnTo>
                    <a:pt x="1817" y="435"/>
                  </a:lnTo>
                  <a:lnTo>
                    <a:pt x="1814" y="435"/>
                  </a:lnTo>
                  <a:lnTo>
                    <a:pt x="1808" y="438"/>
                  </a:lnTo>
                  <a:lnTo>
                    <a:pt x="1805" y="438"/>
                  </a:lnTo>
                  <a:lnTo>
                    <a:pt x="1793" y="438"/>
                  </a:lnTo>
                  <a:lnTo>
                    <a:pt x="1790" y="441"/>
                  </a:lnTo>
                  <a:lnTo>
                    <a:pt x="1784" y="441"/>
                  </a:lnTo>
                  <a:lnTo>
                    <a:pt x="1781" y="441"/>
                  </a:lnTo>
                  <a:lnTo>
                    <a:pt x="1781" y="444"/>
                  </a:lnTo>
                  <a:lnTo>
                    <a:pt x="1781" y="444"/>
                  </a:lnTo>
                  <a:lnTo>
                    <a:pt x="1781" y="447"/>
                  </a:lnTo>
                  <a:lnTo>
                    <a:pt x="1781" y="447"/>
                  </a:lnTo>
                  <a:lnTo>
                    <a:pt x="1781" y="447"/>
                  </a:lnTo>
                  <a:lnTo>
                    <a:pt x="1781" y="450"/>
                  </a:lnTo>
                  <a:lnTo>
                    <a:pt x="1784" y="453"/>
                  </a:lnTo>
                  <a:lnTo>
                    <a:pt x="1787" y="456"/>
                  </a:lnTo>
                  <a:lnTo>
                    <a:pt x="1790" y="456"/>
                  </a:lnTo>
                  <a:lnTo>
                    <a:pt x="1790" y="456"/>
                  </a:lnTo>
                  <a:lnTo>
                    <a:pt x="1787" y="456"/>
                  </a:lnTo>
                  <a:lnTo>
                    <a:pt x="1784" y="456"/>
                  </a:lnTo>
                  <a:lnTo>
                    <a:pt x="1775" y="453"/>
                  </a:lnTo>
                  <a:lnTo>
                    <a:pt x="1775" y="453"/>
                  </a:lnTo>
                  <a:lnTo>
                    <a:pt x="1772" y="453"/>
                  </a:lnTo>
                  <a:lnTo>
                    <a:pt x="1769" y="456"/>
                  </a:lnTo>
                  <a:lnTo>
                    <a:pt x="1769" y="456"/>
                  </a:lnTo>
                  <a:lnTo>
                    <a:pt x="1769" y="459"/>
                  </a:lnTo>
                  <a:lnTo>
                    <a:pt x="1769" y="462"/>
                  </a:lnTo>
                  <a:lnTo>
                    <a:pt x="1772" y="471"/>
                  </a:lnTo>
                  <a:lnTo>
                    <a:pt x="1772" y="477"/>
                  </a:lnTo>
                  <a:lnTo>
                    <a:pt x="1772" y="477"/>
                  </a:lnTo>
                  <a:lnTo>
                    <a:pt x="1769" y="483"/>
                  </a:lnTo>
                  <a:lnTo>
                    <a:pt x="1769" y="486"/>
                  </a:lnTo>
                  <a:lnTo>
                    <a:pt x="1772" y="486"/>
                  </a:lnTo>
                  <a:lnTo>
                    <a:pt x="1772" y="489"/>
                  </a:lnTo>
                  <a:lnTo>
                    <a:pt x="1772" y="492"/>
                  </a:lnTo>
                  <a:lnTo>
                    <a:pt x="1778" y="501"/>
                  </a:lnTo>
                  <a:lnTo>
                    <a:pt x="1778" y="508"/>
                  </a:lnTo>
                  <a:lnTo>
                    <a:pt x="1781" y="517"/>
                  </a:lnTo>
                  <a:lnTo>
                    <a:pt x="1778" y="520"/>
                  </a:lnTo>
                  <a:lnTo>
                    <a:pt x="1784" y="523"/>
                  </a:lnTo>
                  <a:lnTo>
                    <a:pt x="1790" y="520"/>
                  </a:lnTo>
                  <a:lnTo>
                    <a:pt x="1793" y="520"/>
                  </a:lnTo>
                  <a:lnTo>
                    <a:pt x="1802" y="523"/>
                  </a:lnTo>
                  <a:lnTo>
                    <a:pt x="1802" y="520"/>
                  </a:lnTo>
                  <a:lnTo>
                    <a:pt x="1805" y="517"/>
                  </a:lnTo>
                  <a:lnTo>
                    <a:pt x="1808" y="514"/>
                  </a:lnTo>
                  <a:lnTo>
                    <a:pt x="1814" y="504"/>
                  </a:lnTo>
                  <a:lnTo>
                    <a:pt x="1814" y="504"/>
                  </a:lnTo>
                  <a:lnTo>
                    <a:pt x="1814" y="501"/>
                  </a:lnTo>
                  <a:lnTo>
                    <a:pt x="1814" y="501"/>
                  </a:lnTo>
                  <a:lnTo>
                    <a:pt x="1814" y="501"/>
                  </a:lnTo>
                  <a:lnTo>
                    <a:pt x="1808" y="495"/>
                  </a:lnTo>
                  <a:lnTo>
                    <a:pt x="1805" y="495"/>
                  </a:lnTo>
                  <a:lnTo>
                    <a:pt x="1802" y="492"/>
                  </a:lnTo>
                  <a:lnTo>
                    <a:pt x="1799" y="492"/>
                  </a:lnTo>
                  <a:lnTo>
                    <a:pt x="1814" y="492"/>
                  </a:lnTo>
                  <a:lnTo>
                    <a:pt x="1817" y="492"/>
                  </a:lnTo>
                  <a:lnTo>
                    <a:pt x="1838" y="495"/>
                  </a:lnTo>
                  <a:lnTo>
                    <a:pt x="1841" y="492"/>
                  </a:lnTo>
                  <a:lnTo>
                    <a:pt x="1844" y="492"/>
                  </a:lnTo>
                  <a:lnTo>
                    <a:pt x="1847" y="489"/>
                  </a:lnTo>
                  <a:lnTo>
                    <a:pt x="1850" y="486"/>
                  </a:lnTo>
                  <a:lnTo>
                    <a:pt x="1854" y="483"/>
                  </a:lnTo>
                  <a:lnTo>
                    <a:pt x="1857" y="477"/>
                  </a:lnTo>
                  <a:lnTo>
                    <a:pt x="1857" y="474"/>
                  </a:lnTo>
                  <a:lnTo>
                    <a:pt x="1857" y="474"/>
                  </a:lnTo>
                  <a:lnTo>
                    <a:pt x="1857" y="474"/>
                  </a:lnTo>
                  <a:lnTo>
                    <a:pt x="1860" y="471"/>
                  </a:lnTo>
                  <a:lnTo>
                    <a:pt x="1863" y="471"/>
                  </a:lnTo>
                  <a:close/>
                  <a:moveTo>
                    <a:pt x="24" y="2747"/>
                  </a:moveTo>
                  <a:lnTo>
                    <a:pt x="24" y="2747"/>
                  </a:lnTo>
                  <a:lnTo>
                    <a:pt x="24" y="2747"/>
                  </a:lnTo>
                  <a:lnTo>
                    <a:pt x="24" y="2747"/>
                  </a:lnTo>
                  <a:lnTo>
                    <a:pt x="27" y="2747"/>
                  </a:lnTo>
                  <a:lnTo>
                    <a:pt x="27" y="2747"/>
                  </a:lnTo>
                  <a:lnTo>
                    <a:pt x="24" y="2747"/>
                  </a:lnTo>
                  <a:close/>
                  <a:moveTo>
                    <a:pt x="3" y="2710"/>
                  </a:moveTo>
                  <a:lnTo>
                    <a:pt x="3" y="2707"/>
                  </a:lnTo>
                  <a:lnTo>
                    <a:pt x="0" y="2710"/>
                  </a:lnTo>
                  <a:lnTo>
                    <a:pt x="0" y="2710"/>
                  </a:lnTo>
                  <a:lnTo>
                    <a:pt x="0" y="2710"/>
                  </a:lnTo>
                  <a:lnTo>
                    <a:pt x="0" y="2710"/>
                  </a:lnTo>
                  <a:lnTo>
                    <a:pt x="3" y="2710"/>
                  </a:lnTo>
                  <a:close/>
                  <a:moveTo>
                    <a:pt x="3" y="2762"/>
                  </a:moveTo>
                  <a:lnTo>
                    <a:pt x="3" y="2762"/>
                  </a:lnTo>
                  <a:lnTo>
                    <a:pt x="3" y="2762"/>
                  </a:lnTo>
                  <a:lnTo>
                    <a:pt x="3" y="2762"/>
                  </a:lnTo>
                  <a:lnTo>
                    <a:pt x="3" y="2765"/>
                  </a:lnTo>
                  <a:lnTo>
                    <a:pt x="3" y="2765"/>
                  </a:lnTo>
                  <a:lnTo>
                    <a:pt x="3" y="2765"/>
                  </a:lnTo>
                  <a:lnTo>
                    <a:pt x="3" y="2762"/>
                  </a:lnTo>
                  <a:lnTo>
                    <a:pt x="3" y="2762"/>
                  </a:lnTo>
                  <a:lnTo>
                    <a:pt x="3" y="2762"/>
                  </a:lnTo>
                  <a:lnTo>
                    <a:pt x="3" y="2762"/>
                  </a:lnTo>
                  <a:lnTo>
                    <a:pt x="3" y="2762"/>
                  </a:lnTo>
                  <a:lnTo>
                    <a:pt x="3" y="2762"/>
                  </a:lnTo>
                  <a:lnTo>
                    <a:pt x="3" y="2762"/>
                  </a:lnTo>
                  <a:close/>
                  <a:moveTo>
                    <a:pt x="21" y="2725"/>
                  </a:moveTo>
                  <a:lnTo>
                    <a:pt x="21" y="2725"/>
                  </a:lnTo>
                  <a:lnTo>
                    <a:pt x="21" y="2725"/>
                  </a:lnTo>
                  <a:lnTo>
                    <a:pt x="21" y="2725"/>
                  </a:lnTo>
                  <a:lnTo>
                    <a:pt x="21" y="2725"/>
                  </a:lnTo>
                  <a:lnTo>
                    <a:pt x="21" y="2725"/>
                  </a:lnTo>
                  <a:lnTo>
                    <a:pt x="21" y="2728"/>
                  </a:lnTo>
                  <a:lnTo>
                    <a:pt x="21" y="2728"/>
                  </a:lnTo>
                  <a:lnTo>
                    <a:pt x="21" y="2725"/>
                  </a:lnTo>
                  <a:lnTo>
                    <a:pt x="21" y="2725"/>
                  </a:lnTo>
                  <a:lnTo>
                    <a:pt x="24" y="2725"/>
                  </a:lnTo>
                  <a:lnTo>
                    <a:pt x="21" y="2725"/>
                  </a:lnTo>
                  <a:lnTo>
                    <a:pt x="21" y="2725"/>
                  </a:lnTo>
                  <a:close/>
                  <a:moveTo>
                    <a:pt x="21" y="2740"/>
                  </a:moveTo>
                  <a:lnTo>
                    <a:pt x="18" y="2740"/>
                  </a:lnTo>
                  <a:lnTo>
                    <a:pt x="18" y="2740"/>
                  </a:lnTo>
                  <a:lnTo>
                    <a:pt x="21" y="2740"/>
                  </a:lnTo>
                  <a:lnTo>
                    <a:pt x="21" y="2740"/>
                  </a:lnTo>
                  <a:lnTo>
                    <a:pt x="21" y="2740"/>
                  </a:lnTo>
                  <a:lnTo>
                    <a:pt x="21" y="2740"/>
                  </a:lnTo>
                  <a:lnTo>
                    <a:pt x="21" y="2740"/>
                  </a:lnTo>
                  <a:close/>
                  <a:moveTo>
                    <a:pt x="3" y="2713"/>
                  </a:moveTo>
                  <a:lnTo>
                    <a:pt x="3" y="2713"/>
                  </a:lnTo>
                  <a:lnTo>
                    <a:pt x="0" y="2716"/>
                  </a:lnTo>
                  <a:lnTo>
                    <a:pt x="0" y="2719"/>
                  </a:lnTo>
                  <a:lnTo>
                    <a:pt x="0" y="2719"/>
                  </a:lnTo>
                  <a:lnTo>
                    <a:pt x="3" y="2716"/>
                  </a:lnTo>
                  <a:lnTo>
                    <a:pt x="3" y="2716"/>
                  </a:lnTo>
                  <a:lnTo>
                    <a:pt x="3" y="2713"/>
                  </a:lnTo>
                  <a:close/>
                  <a:moveTo>
                    <a:pt x="859" y="614"/>
                  </a:moveTo>
                  <a:lnTo>
                    <a:pt x="859" y="614"/>
                  </a:lnTo>
                  <a:lnTo>
                    <a:pt x="862" y="614"/>
                  </a:lnTo>
                  <a:lnTo>
                    <a:pt x="862" y="614"/>
                  </a:lnTo>
                  <a:lnTo>
                    <a:pt x="859" y="611"/>
                  </a:lnTo>
                  <a:lnTo>
                    <a:pt x="859" y="611"/>
                  </a:lnTo>
                  <a:lnTo>
                    <a:pt x="852" y="614"/>
                  </a:lnTo>
                  <a:lnTo>
                    <a:pt x="855" y="614"/>
                  </a:lnTo>
                  <a:lnTo>
                    <a:pt x="859" y="614"/>
                  </a:lnTo>
                  <a:close/>
                  <a:moveTo>
                    <a:pt x="164" y="2458"/>
                  </a:moveTo>
                  <a:lnTo>
                    <a:pt x="164" y="2458"/>
                  </a:lnTo>
                  <a:lnTo>
                    <a:pt x="164" y="2458"/>
                  </a:lnTo>
                  <a:lnTo>
                    <a:pt x="164" y="2458"/>
                  </a:lnTo>
                  <a:lnTo>
                    <a:pt x="164" y="2458"/>
                  </a:lnTo>
                  <a:lnTo>
                    <a:pt x="164" y="2458"/>
                  </a:lnTo>
                  <a:lnTo>
                    <a:pt x="164" y="2458"/>
                  </a:lnTo>
                  <a:lnTo>
                    <a:pt x="164" y="2458"/>
                  </a:lnTo>
                  <a:lnTo>
                    <a:pt x="164" y="2458"/>
                  </a:lnTo>
                  <a:lnTo>
                    <a:pt x="164" y="2458"/>
                  </a:lnTo>
                  <a:lnTo>
                    <a:pt x="164" y="2458"/>
                  </a:lnTo>
                  <a:lnTo>
                    <a:pt x="164" y="2458"/>
                  </a:lnTo>
                  <a:lnTo>
                    <a:pt x="164" y="2458"/>
                  </a:lnTo>
                  <a:lnTo>
                    <a:pt x="164" y="2458"/>
                  </a:lnTo>
                  <a:close/>
                  <a:moveTo>
                    <a:pt x="0" y="2701"/>
                  </a:moveTo>
                  <a:lnTo>
                    <a:pt x="0" y="2701"/>
                  </a:lnTo>
                  <a:lnTo>
                    <a:pt x="0" y="2704"/>
                  </a:lnTo>
                  <a:lnTo>
                    <a:pt x="0" y="2704"/>
                  </a:lnTo>
                  <a:lnTo>
                    <a:pt x="0" y="2701"/>
                  </a:lnTo>
                  <a:lnTo>
                    <a:pt x="0" y="2701"/>
                  </a:lnTo>
                  <a:close/>
                  <a:moveTo>
                    <a:pt x="76" y="1179"/>
                  </a:moveTo>
                  <a:lnTo>
                    <a:pt x="79" y="1179"/>
                  </a:lnTo>
                  <a:lnTo>
                    <a:pt x="79" y="1179"/>
                  </a:lnTo>
                  <a:lnTo>
                    <a:pt x="76" y="1176"/>
                  </a:lnTo>
                  <a:lnTo>
                    <a:pt x="76" y="1176"/>
                  </a:lnTo>
                  <a:lnTo>
                    <a:pt x="76" y="1179"/>
                  </a:lnTo>
                  <a:lnTo>
                    <a:pt x="76" y="1179"/>
                  </a:lnTo>
                  <a:close/>
                  <a:moveTo>
                    <a:pt x="27" y="2798"/>
                  </a:moveTo>
                  <a:lnTo>
                    <a:pt x="27" y="2798"/>
                  </a:lnTo>
                  <a:lnTo>
                    <a:pt x="27" y="2798"/>
                  </a:lnTo>
                  <a:lnTo>
                    <a:pt x="27" y="2798"/>
                  </a:lnTo>
                  <a:lnTo>
                    <a:pt x="27" y="2798"/>
                  </a:lnTo>
                  <a:lnTo>
                    <a:pt x="27" y="2798"/>
                  </a:lnTo>
                  <a:lnTo>
                    <a:pt x="27" y="2798"/>
                  </a:lnTo>
                  <a:lnTo>
                    <a:pt x="27" y="2798"/>
                  </a:lnTo>
                  <a:lnTo>
                    <a:pt x="27" y="2798"/>
                  </a:lnTo>
                  <a:lnTo>
                    <a:pt x="27" y="2798"/>
                  </a:lnTo>
                  <a:lnTo>
                    <a:pt x="27" y="2798"/>
                  </a:lnTo>
                  <a:close/>
                  <a:moveTo>
                    <a:pt x="67" y="1182"/>
                  </a:moveTo>
                  <a:lnTo>
                    <a:pt x="73" y="1179"/>
                  </a:lnTo>
                  <a:lnTo>
                    <a:pt x="73" y="1179"/>
                  </a:lnTo>
                  <a:lnTo>
                    <a:pt x="73" y="1179"/>
                  </a:lnTo>
                  <a:lnTo>
                    <a:pt x="76" y="1179"/>
                  </a:lnTo>
                  <a:lnTo>
                    <a:pt x="76" y="1179"/>
                  </a:lnTo>
                  <a:lnTo>
                    <a:pt x="76" y="1176"/>
                  </a:lnTo>
                  <a:lnTo>
                    <a:pt x="73" y="1176"/>
                  </a:lnTo>
                  <a:lnTo>
                    <a:pt x="73" y="1176"/>
                  </a:lnTo>
                  <a:lnTo>
                    <a:pt x="73" y="1176"/>
                  </a:lnTo>
                  <a:lnTo>
                    <a:pt x="73" y="1176"/>
                  </a:lnTo>
                  <a:lnTo>
                    <a:pt x="73" y="1173"/>
                  </a:lnTo>
                  <a:lnTo>
                    <a:pt x="73" y="1173"/>
                  </a:lnTo>
                  <a:lnTo>
                    <a:pt x="70" y="1173"/>
                  </a:lnTo>
                  <a:lnTo>
                    <a:pt x="70" y="1176"/>
                  </a:lnTo>
                  <a:lnTo>
                    <a:pt x="70" y="1176"/>
                  </a:lnTo>
                  <a:lnTo>
                    <a:pt x="67" y="1176"/>
                  </a:lnTo>
                  <a:lnTo>
                    <a:pt x="67" y="1179"/>
                  </a:lnTo>
                  <a:lnTo>
                    <a:pt x="64" y="1182"/>
                  </a:lnTo>
                  <a:lnTo>
                    <a:pt x="67" y="1182"/>
                  </a:lnTo>
                  <a:lnTo>
                    <a:pt x="67" y="1182"/>
                  </a:lnTo>
                  <a:close/>
                  <a:moveTo>
                    <a:pt x="79" y="3336"/>
                  </a:moveTo>
                  <a:lnTo>
                    <a:pt x="79" y="3336"/>
                  </a:lnTo>
                  <a:lnTo>
                    <a:pt x="79" y="3336"/>
                  </a:lnTo>
                  <a:lnTo>
                    <a:pt x="73" y="3336"/>
                  </a:lnTo>
                  <a:lnTo>
                    <a:pt x="70" y="3336"/>
                  </a:lnTo>
                  <a:lnTo>
                    <a:pt x="67" y="3336"/>
                  </a:lnTo>
                  <a:lnTo>
                    <a:pt x="67" y="3339"/>
                  </a:lnTo>
                  <a:lnTo>
                    <a:pt x="67" y="3339"/>
                  </a:lnTo>
                  <a:lnTo>
                    <a:pt x="70" y="3339"/>
                  </a:lnTo>
                  <a:lnTo>
                    <a:pt x="73" y="3339"/>
                  </a:lnTo>
                  <a:lnTo>
                    <a:pt x="73" y="3339"/>
                  </a:lnTo>
                  <a:lnTo>
                    <a:pt x="73" y="3342"/>
                  </a:lnTo>
                  <a:lnTo>
                    <a:pt x="70" y="3342"/>
                  </a:lnTo>
                  <a:lnTo>
                    <a:pt x="70" y="3342"/>
                  </a:lnTo>
                  <a:lnTo>
                    <a:pt x="73" y="3345"/>
                  </a:lnTo>
                  <a:lnTo>
                    <a:pt x="73" y="3345"/>
                  </a:lnTo>
                  <a:lnTo>
                    <a:pt x="73" y="3345"/>
                  </a:lnTo>
                  <a:lnTo>
                    <a:pt x="76" y="3345"/>
                  </a:lnTo>
                  <a:lnTo>
                    <a:pt x="76" y="3345"/>
                  </a:lnTo>
                  <a:lnTo>
                    <a:pt x="76" y="3342"/>
                  </a:lnTo>
                  <a:lnTo>
                    <a:pt x="76" y="3342"/>
                  </a:lnTo>
                  <a:lnTo>
                    <a:pt x="76" y="3342"/>
                  </a:lnTo>
                  <a:lnTo>
                    <a:pt x="73" y="3339"/>
                  </a:lnTo>
                  <a:lnTo>
                    <a:pt x="76" y="3339"/>
                  </a:lnTo>
                  <a:lnTo>
                    <a:pt x="76" y="3339"/>
                  </a:lnTo>
                  <a:lnTo>
                    <a:pt x="73" y="3336"/>
                  </a:lnTo>
                  <a:lnTo>
                    <a:pt x="73" y="3336"/>
                  </a:lnTo>
                  <a:lnTo>
                    <a:pt x="76" y="3336"/>
                  </a:lnTo>
                  <a:lnTo>
                    <a:pt x="76" y="3336"/>
                  </a:lnTo>
                  <a:lnTo>
                    <a:pt x="76" y="3339"/>
                  </a:lnTo>
                  <a:lnTo>
                    <a:pt x="79" y="3336"/>
                  </a:lnTo>
                  <a:close/>
                  <a:moveTo>
                    <a:pt x="61" y="1173"/>
                  </a:moveTo>
                  <a:lnTo>
                    <a:pt x="61" y="1176"/>
                  </a:lnTo>
                  <a:lnTo>
                    <a:pt x="58" y="1176"/>
                  </a:lnTo>
                  <a:lnTo>
                    <a:pt x="58" y="1179"/>
                  </a:lnTo>
                  <a:lnTo>
                    <a:pt x="55" y="1179"/>
                  </a:lnTo>
                  <a:lnTo>
                    <a:pt x="49" y="1179"/>
                  </a:lnTo>
                  <a:lnTo>
                    <a:pt x="49" y="1179"/>
                  </a:lnTo>
                  <a:lnTo>
                    <a:pt x="49" y="1182"/>
                  </a:lnTo>
                  <a:lnTo>
                    <a:pt x="52" y="1182"/>
                  </a:lnTo>
                  <a:lnTo>
                    <a:pt x="52" y="1179"/>
                  </a:lnTo>
                  <a:lnTo>
                    <a:pt x="55" y="1179"/>
                  </a:lnTo>
                  <a:lnTo>
                    <a:pt x="58" y="1182"/>
                  </a:lnTo>
                  <a:lnTo>
                    <a:pt x="61" y="1179"/>
                  </a:lnTo>
                  <a:lnTo>
                    <a:pt x="61" y="1179"/>
                  </a:lnTo>
                  <a:lnTo>
                    <a:pt x="61" y="1179"/>
                  </a:lnTo>
                  <a:lnTo>
                    <a:pt x="61" y="1176"/>
                  </a:lnTo>
                  <a:lnTo>
                    <a:pt x="61" y="1176"/>
                  </a:lnTo>
                  <a:lnTo>
                    <a:pt x="61" y="1176"/>
                  </a:lnTo>
                  <a:lnTo>
                    <a:pt x="61" y="1173"/>
                  </a:lnTo>
                  <a:lnTo>
                    <a:pt x="61" y="1173"/>
                  </a:lnTo>
                  <a:close/>
                  <a:moveTo>
                    <a:pt x="82" y="2643"/>
                  </a:moveTo>
                  <a:lnTo>
                    <a:pt x="82" y="2640"/>
                  </a:lnTo>
                  <a:lnTo>
                    <a:pt x="82" y="2640"/>
                  </a:lnTo>
                  <a:lnTo>
                    <a:pt x="79" y="2640"/>
                  </a:lnTo>
                  <a:lnTo>
                    <a:pt x="79" y="2643"/>
                  </a:lnTo>
                  <a:lnTo>
                    <a:pt x="79" y="2643"/>
                  </a:lnTo>
                  <a:lnTo>
                    <a:pt x="82" y="2643"/>
                  </a:lnTo>
                  <a:close/>
                  <a:moveTo>
                    <a:pt x="36" y="2740"/>
                  </a:moveTo>
                  <a:lnTo>
                    <a:pt x="36" y="2740"/>
                  </a:lnTo>
                  <a:lnTo>
                    <a:pt x="33" y="2740"/>
                  </a:lnTo>
                  <a:lnTo>
                    <a:pt x="36" y="2740"/>
                  </a:lnTo>
                  <a:lnTo>
                    <a:pt x="36" y="2740"/>
                  </a:lnTo>
                  <a:lnTo>
                    <a:pt x="36" y="2740"/>
                  </a:lnTo>
                  <a:lnTo>
                    <a:pt x="36" y="2740"/>
                  </a:lnTo>
                  <a:close/>
                  <a:moveTo>
                    <a:pt x="46" y="1176"/>
                  </a:moveTo>
                  <a:lnTo>
                    <a:pt x="46" y="1176"/>
                  </a:lnTo>
                  <a:lnTo>
                    <a:pt x="43" y="1176"/>
                  </a:lnTo>
                  <a:lnTo>
                    <a:pt x="39" y="1176"/>
                  </a:lnTo>
                  <a:lnTo>
                    <a:pt x="39" y="1176"/>
                  </a:lnTo>
                  <a:lnTo>
                    <a:pt x="36" y="1176"/>
                  </a:lnTo>
                  <a:lnTo>
                    <a:pt x="39" y="1176"/>
                  </a:lnTo>
                  <a:lnTo>
                    <a:pt x="43" y="1179"/>
                  </a:lnTo>
                  <a:lnTo>
                    <a:pt x="43" y="1179"/>
                  </a:lnTo>
                  <a:lnTo>
                    <a:pt x="43" y="1179"/>
                  </a:lnTo>
                  <a:lnTo>
                    <a:pt x="43" y="1179"/>
                  </a:lnTo>
                  <a:lnTo>
                    <a:pt x="39" y="1182"/>
                  </a:lnTo>
                  <a:lnTo>
                    <a:pt x="39" y="1182"/>
                  </a:lnTo>
                  <a:lnTo>
                    <a:pt x="43" y="1182"/>
                  </a:lnTo>
                  <a:lnTo>
                    <a:pt x="46" y="1182"/>
                  </a:lnTo>
                  <a:lnTo>
                    <a:pt x="46" y="1182"/>
                  </a:lnTo>
                  <a:lnTo>
                    <a:pt x="46" y="1182"/>
                  </a:lnTo>
                  <a:lnTo>
                    <a:pt x="46" y="1179"/>
                  </a:lnTo>
                  <a:lnTo>
                    <a:pt x="49" y="1179"/>
                  </a:lnTo>
                  <a:lnTo>
                    <a:pt x="49" y="1176"/>
                  </a:lnTo>
                  <a:lnTo>
                    <a:pt x="46" y="1176"/>
                  </a:lnTo>
                  <a:close/>
                  <a:moveTo>
                    <a:pt x="1138" y="523"/>
                  </a:moveTo>
                  <a:lnTo>
                    <a:pt x="1147" y="523"/>
                  </a:lnTo>
                  <a:lnTo>
                    <a:pt x="1150" y="523"/>
                  </a:lnTo>
                  <a:lnTo>
                    <a:pt x="1150" y="526"/>
                  </a:lnTo>
                  <a:lnTo>
                    <a:pt x="1159" y="529"/>
                  </a:lnTo>
                  <a:lnTo>
                    <a:pt x="1174" y="535"/>
                  </a:lnTo>
                  <a:lnTo>
                    <a:pt x="1177" y="535"/>
                  </a:lnTo>
                  <a:lnTo>
                    <a:pt x="1180" y="541"/>
                  </a:lnTo>
                  <a:lnTo>
                    <a:pt x="1180" y="541"/>
                  </a:lnTo>
                  <a:lnTo>
                    <a:pt x="1183" y="544"/>
                  </a:lnTo>
                  <a:lnTo>
                    <a:pt x="1186" y="553"/>
                  </a:lnTo>
                  <a:lnTo>
                    <a:pt x="1189" y="553"/>
                  </a:lnTo>
                  <a:lnTo>
                    <a:pt x="1192" y="556"/>
                  </a:lnTo>
                  <a:lnTo>
                    <a:pt x="1192" y="556"/>
                  </a:lnTo>
                  <a:lnTo>
                    <a:pt x="1198" y="556"/>
                  </a:lnTo>
                  <a:lnTo>
                    <a:pt x="1198" y="556"/>
                  </a:lnTo>
                  <a:lnTo>
                    <a:pt x="1201" y="556"/>
                  </a:lnTo>
                  <a:lnTo>
                    <a:pt x="1204" y="553"/>
                  </a:lnTo>
                  <a:lnTo>
                    <a:pt x="1213" y="550"/>
                  </a:lnTo>
                  <a:lnTo>
                    <a:pt x="1223" y="544"/>
                  </a:lnTo>
                  <a:lnTo>
                    <a:pt x="1223" y="544"/>
                  </a:lnTo>
                  <a:lnTo>
                    <a:pt x="1226" y="544"/>
                  </a:lnTo>
                  <a:lnTo>
                    <a:pt x="1226" y="544"/>
                  </a:lnTo>
                  <a:lnTo>
                    <a:pt x="1229" y="547"/>
                  </a:lnTo>
                  <a:lnTo>
                    <a:pt x="1235" y="544"/>
                  </a:lnTo>
                  <a:lnTo>
                    <a:pt x="1238" y="544"/>
                  </a:lnTo>
                  <a:lnTo>
                    <a:pt x="1247" y="541"/>
                  </a:lnTo>
                  <a:lnTo>
                    <a:pt x="1247" y="538"/>
                  </a:lnTo>
                  <a:lnTo>
                    <a:pt x="1250" y="538"/>
                  </a:lnTo>
                  <a:lnTo>
                    <a:pt x="1250" y="538"/>
                  </a:lnTo>
                  <a:lnTo>
                    <a:pt x="1250" y="526"/>
                  </a:lnTo>
                  <a:lnTo>
                    <a:pt x="1253" y="523"/>
                  </a:lnTo>
                  <a:lnTo>
                    <a:pt x="1256" y="517"/>
                  </a:lnTo>
                  <a:lnTo>
                    <a:pt x="1256" y="514"/>
                  </a:lnTo>
                  <a:lnTo>
                    <a:pt x="1256" y="514"/>
                  </a:lnTo>
                  <a:lnTo>
                    <a:pt x="1262" y="514"/>
                  </a:lnTo>
                  <a:lnTo>
                    <a:pt x="1268" y="511"/>
                  </a:lnTo>
                  <a:lnTo>
                    <a:pt x="1271" y="508"/>
                  </a:lnTo>
                  <a:lnTo>
                    <a:pt x="1277" y="498"/>
                  </a:lnTo>
                  <a:lnTo>
                    <a:pt x="1277" y="498"/>
                  </a:lnTo>
                  <a:lnTo>
                    <a:pt x="1280" y="495"/>
                  </a:lnTo>
                  <a:lnTo>
                    <a:pt x="1301" y="486"/>
                  </a:lnTo>
                  <a:lnTo>
                    <a:pt x="1311" y="480"/>
                  </a:lnTo>
                  <a:lnTo>
                    <a:pt x="1320" y="480"/>
                  </a:lnTo>
                  <a:lnTo>
                    <a:pt x="1332" y="474"/>
                  </a:lnTo>
                  <a:lnTo>
                    <a:pt x="1338" y="471"/>
                  </a:lnTo>
                  <a:lnTo>
                    <a:pt x="1344" y="471"/>
                  </a:lnTo>
                  <a:lnTo>
                    <a:pt x="1353" y="465"/>
                  </a:lnTo>
                  <a:lnTo>
                    <a:pt x="1353" y="465"/>
                  </a:lnTo>
                  <a:lnTo>
                    <a:pt x="1356" y="465"/>
                  </a:lnTo>
                  <a:lnTo>
                    <a:pt x="1356" y="462"/>
                  </a:lnTo>
                  <a:lnTo>
                    <a:pt x="1356" y="462"/>
                  </a:lnTo>
                  <a:lnTo>
                    <a:pt x="1353" y="459"/>
                  </a:lnTo>
                  <a:lnTo>
                    <a:pt x="1353" y="459"/>
                  </a:lnTo>
                  <a:lnTo>
                    <a:pt x="1350" y="456"/>
                  </a:lnTo>
                  <a:lnTo>
                    <a:pt x="1344" y="453"/>
                  </a:lnTo>
                  <a:lnTo>
                    <a:pt x="1329" y="441"/>
                  </a:lnTo>
                  <a:lnTo>
                    <a:pt x="1323" y="438"/>
                  </a:lnTo>
                  <a:lnTo>
                    <a:pt x="1317" y="435"/>
                  </a:lnTo>
                  <a:lnTo>
                    <a:pt x="1311" y="435"/>
                  </a:lnTo>
                  <a:lnTo>
                    <a:pt x="1307" y="432"/>
                  </a:lnTo>
                  <a:lnTo>
                    <a:pt x="1301" y="432"/>
                  </a:lnTo>
                  <a:lnTo>
                    <a:pt x="1295" y="432"/>
                  </a:lnTo>
                  <a:lnTo>
                    <a:pt x="1289" y="432"/>
                  </a:lnTo>
                  <a:lnTo>
                    <a:pt x="1286" y="435"/>
                  </a:lnTo>
                  <a:lnTo>
                    <a:pt x="1286" y="435"/>
                  </a:lnTo>
                  <a:lnTo>
                    <a:pt x="1280" y="441"/>
                  </a:lnTo>
                  <a:lnTo>
                    <a:pt x="1277" y="441"/>
                  </a:lnTo>
                  <a:lnTo>
                    <a:pt x="1277" y="441"/>
                  </a:lnTo>
                  <a:lnTo>
                    <a:pt x="1277" y="441"/>
                  </a:lnTo>
                  <a:lnTo>
                    <a:pt x="1277" y="438"/>
                  </a:lnTo>
                  <a:lnTo>
                    <a:pt x="1277" y="435"/>
                  </a:lnTo>
                  <a:lnTo>
                    <a:pt x="1277" y="435"/>
                  </a:lnTo>
                  <a:lnTo>
                    <a:pt x="1274" y="435"/>
                  </a:lnTo>
                  <a:lnTo>
                    <a:pt x="1274" y="435"/>
                  </a:lnTo>
                  <a:lnTo>
                    <a:pt x="1271" y="435"/>
                  </a:lnTo>
                  <a:lnTo>
                    <a:pt x="1265" y="438"/>
                  </a:lnTo>
                  <a:lnTo>
                    <a:pt x="1265" y="438"/>
                  </a:lnTo>
                  <a:lnTo>
                    <a:pt x="1265" y="438"/>
                  </a:lnTo>
                  <a:lnTo>
                    <a:pt x="1265" y="438"/>
                  </a:lnTo>
                  <a:lnTo>
                    <a:pt x="1268" y="435"/>
                  </a:lnTo>
                  <a:lnTo>
                    <a:pt x="1259" y="432"/>
                  </a:lnTo>
                  <a:lnTo>
                    <a:pt x="1247" y="429"/>
                  </a:lnTo>
                  <a:lnTo>
                    <a:pt x="1241" y="425"/>
                  </a:lnTo>
                  <a:lnTo>
                    <a:pt x="1235" y="422"/>
                  </a:lnTo>
                  <a:lnTo>
                    <a:pt x="1232" y="422"/>
                  </a:lnTo>
                  <a:lnTo>
                    <a:pt x="1226" y="419"/>
                  </a:lnTo>
                  <a:lnTo>
                    <a:pt x="1223" y="419"/>
                  </a:lnTo>
                  <a:lnTo>
                    <a:pt x="1204" y="422"/>
                  </a:lnTo>
                  <a:lnTo>
                    <a:pt x="1186" y="425"/>
                  </a:lnTo>
                  <a:lnTo>
                    <a:pt x="1159" y="429"/>
                  </a:lnTo>
                  <a:lnTo>
                    <a:pt x="1159" y="429"/>
                  </a:lnTo>
                  <a:lnTo>
                    <a:pt x="1162" y="432"/>
                  </a:lnTo>
                  <a:lnTo>
                    <a:pt x="1162" y="432"/>
                  </a:lnTo>
                  <a:lnTo>
                    <a:pt x="1162" y="432"/>
                  </a:lnTo>
                  <a:lnTo>
                    <a:pt x="1168" y="444"/>
                  </a:lnTo>
                  <a:lnTo>
                    <a:pt x="1171" y="447"/>
                  </a:lnTo>
                  <a:lnTo>
                    <a:pt x="1174" y="450"/>
                  </a:lnTo>
                  <a:lnTo>
                    <a:pt x="1177" y="450"/>
                  </a:lnTo>
                  <a:lnTo>
                    <a:pt x="1180" y="453"/>
                  </a:lnTo>
                  <a:lnTo>
                    <a:pt x="1180" y="453"/>
                  </a:lnTo>
                  <a:lnTo>
                    <a:pt x="1174" y="456"/>
                  </a:lnTo>
                  <a:lnTo>
                    <a:pt x="1171" y="462"/>
                  </a:lnTo>
                  <a:lnTo>
                    <a:pt x="1165" y="465"/>
                  </a:lnTo>
                  <a:lnTo>
                    <a:pt x="1162" y="474"/>
                  </a:lnTo>
                  <a:lnTo>
                    <a:pt x="1162" y="474"/>
                  </a:lnTo>
                  <a:lnTo>
                    <a:pt x="1159" y="477"/>
                  </a:lnTo>
                  <a:lnTo>
                    <a:pt x="1156" y="480"/>
                  </a:lnTo>
                  <a:lnTo>
                    <a:pt x="1159" y="480"/>
                  </a:lnTo>
                  <a:lnTo>
                    <a:pt x="1159" y="483"/>
                  </a:lnTo>
                  <a:lnTo>
                    <a:pt x="1162" y="483"/>
                  </a:lnTo>
                  <a:lnTo>
                    <a:pt x="1162" y="483"/>
                  </a:lnTo>
                  <a:lnTo>
                    <a:pt x="1162" y="483"/>
                  </a:lnTo>
                  <a:lnTo>
                    <a:pt x="1162" y="483"/>
                  </a:lnTo>
                  <a:lnTo>
                    <a:pt x="1162" y="486"/>
                  </a:lnTo>
                  <a:lnTo>
                    <a:pt x="1162" y="486"/>
                  </a:lnTo>
                  <a:lnTo>
                    <a:pt x="1156" y="489"/>
                  </a:lnTo>
                  <a:lnTo>
                    <a:pt x="1153" y="489"/>
                  </a:lnTo>
                  <a:lnTo>
                    <a:pt x="1153" y="489"/>
                  </a:lnTo>
                  <a:lnTo>
                    <a:pt x="1153" y="492"/>
                  </a:lnTo>
                  <a:lnTo>
                    <a:pt x="1153" y="492"/>
                  </a:lnTo>
                  <a:lnTo>
                    <a:pt x="1153" y="498"/>
                  </a:lnTo>
                  <a:lnTo>
                    <a:pt x="1153" y="498"/>
                  </a:lnTo>
                  <a:lnTo>
                    <a:pt x="1153" y="498"/>
                  </a:lnTo>
                  <a:lnTo>
                    <a:pt x="1153" y="498"/>
                  </a:lnTo>
                  <a:lnTo>
                    <a:pt x="1153" y="501"/>
                  </a:lnTo>
                  <a:lnTo>
                    <a:pt x="1150" y="501"/>
                  </a:lnTo>
                  <a:lnTo>
                    <a:pt x="1147" y="504"/>
                  </a:lnTo>
                  <a:lnTo>
                    <a:pt x="1147" y="504"/>
                  </a:lnTo>
                  <a:lnTo>
                    <a:pt x="1144" y="508"/>
                  </a:lnTo>
                  <a:lnTo>
                    <a:pt x="1144" y="511"/>
                  </a:lnTo>
                  <a:lnTo>
                    <a:pt x="1141" y="511"/>
                  </a:lnTo>
                  <a:lnTo>
                    <a:pt x="1141" y="514"/>
                  </a:lnTo>
                  <a:lnTo>
                    <a:pt x="1141" y="514"/>
                  </a:lnTo>
                  <a:lnTo>
                    <a:pt x="1141" y="514"/>
                  </a:lnTo>
                  <a:lnTo>
                    <a:pt x="1141" y="514"/>
                  </a:lnTo>
                  <a:lnTo>
                    <a:pt x="1141" y="514"/>
                  </a:lnTo>
                  <a:lnTo>
                    <a:pt x="1138" y="517"/>
                  </a:lnTo>
                  <a:lnTo>
                    <a:pt x="1138" y="517"/>
                  </a:lnTo>
                  <a:lnTo>
                    <a:pt x="1138" y="520"/>
                  </a:lnTo>
                  <a:lnTo>
                    <a:pt x="1138" y="520"/>
                  </a:lnTo>
                  <a:lnTo>
                    <a:pt x="1138" y="523"/>
                  </a:lnTo>
                  <a:lnTo>
                    <a:pt x="1135" y="523"/>
                  </a:lnTo>
                  <a:lnTo>
                    <a:pt x="1138" y="523"/>
                  </a:lnTo>
                  <a:lnTo>
                    <a:pt x="1138" y="523"/>
                  </a:lnTo>
                  <a:close/>
                  <a:moveTo>
                    <a:pt x="30" y="2768"/>
                  </a:moveTo>
                  <a:lnTo>
                    <a:pt x="30" y="2768"/>
                  </a:lnTo>
                  <a:lnTo>
                    <a:pt x="30" y="2765"/>
                  </a:lnTo>
                  <a:lnTo>
                    <a:pt x="30" y="2765"/>
                  </a:lnTo>
                  <a:lnTo>
                    <a:pt x="30" y="2765"/>
                  </a:lnTo>
                  <a:lnTo>
                    <a:pt x="30" y="2765"/>
                  </a:lnTo>
                  <a:lnTo>
                    <a:pt x="30" y="2765"/>
                  </a:lnTo>
                  <a:lnTo>
                    <a:pt x="30" y="2768"/>
                  </a:lnTo>
                  <a:lnTo>
                    <a:pt x="30" y="2768"/>
                  </a:lnTo>
                  <a:lnTo>
                    <a:pt x="30" y="2768"/>
                  </a:lnTo>
                  <a:lnTo>
                    <a:pt x="30" y="2768"/>
                  </a:lnTo>
                  <a:lnTo>
                    <a:pt x="30" y="2768"/>
                  </a:lnTo>
                  <a:lnTo>
                    <a:pt x="30" y="2768"/>
                  </a:lnTo>
                  <a:lnTo>
                    <a:pt x="30" y="2768"/>
                  </a:lnTo>
                  <a:close/>
                  <a:moveTo>
                    <a:pt x="39" y="2661"/>
                  </a:moveTo>
                  <a:lnTo>
                    <a:pt x="39" y="2661"/>
                  </a:lnTo>
                  <a:lnTo>
                    <a:pt x="36" y="2661"/>
                  </a:lnTo>
                  <a:lnTo>
                    <a:pt x="39" y="2665"/>
                  </a:lnTo>
                  <a:lnTo>
                    <a:pt x="39" y="2665"/>
                  </a:lnTo>
                  <a:lnTo>
                    <a:pt x="43" y="2665"/>
                  </a:lnTo>
                  <a:lnTo>
                    <a:pt x="43" y="2665"/>
                  </a:lnTo>
                  <a:lnTo>
                    <a:pt x="39" y="2661"/>
                  </a:lnTo>
                  <a:lnTo>
                    <a:pt x="39" y="2661"/>
                  </a:lnTo>
                  <a:close/>
                  <a:moveTo>
                    <a:pt x="1465" y="277"/>
                  </a:moveTo>
                  <a:lnTo>
                    <a:pt x="1474" y="274"/>
                  </a:lnTo>
                  <a:lnTo>
                    <a:pt x="1474" y="274"/>
                  </a:lnTo>
                  <a:lnTo>
                    <a:pt x="1477" y="271"/>
                  </a:lnTo>
                  <a:lnTo>
                    <a:pt x="1477" y="268"/>
                  </a:lnTo>
                  <a:lnTo>
                    <a:pt x="1474" y="268"/>
                  </a:lnTo>
                  <a:lnTo>
                    <a:pt x="1459" y="268"/>
                  </a:lnTo>
                  <a:lnTo>
                    <a:pt x="1453" y="268"/>
                  </a:lnTo>
                  <a:lnTo>
                    <a:pt x="1450" y="268"/>
                  </a:lnTo>
                  <a:lnTo>
                    <a:pt x="1444" y="268"/>
                  </a:lnTo>
                  <a:lnTo>
                    <a:pt x="1420" y="271"/>
                  </a:lnTo>
                  <a:lnTo>
                    <a:pt x="1411" y="274"/>
                  </a:lnTo>
                  <a:lnTo>
                    <a:pt x="1405" y="277"/>
                  </a:lnTo>
                  <a:lnTo>
                    <a:pt x="1402" y="277"/>
                  </a:lnTo>
                  <a:lnTo>
                    <a:pt x="1402" y="277"/>
                  </a:lnTo>
                  <a:lnTo>
                    <a:pt x="1398" y="280"/>
                  </a:lnTo>
                  <a:lnTo>
                    <a:pt x="1398" y="280"/>
                  </a:lnTo>
                  <a:lnTo>
                    <a:pt x="1398" y="280"/>
                  </a:lnTo>
                  <a:lnTo>
                    <a:pt x="1398" y="283"/>
                  </a:lnTo>
                  <a:lnTo>
                    <a:pt x="1402" y="286"/>
                  </a:lnTo>
                  <a:lnTo>
                    <a:pt x="1402" y="286"/>
                  </a:lnTo>
                  <a:lnTo>
                    <a:pt x="1402" y="289"/>
                  </a:lnTo>
                  <a:lnTo>
                    <a:pt x="1402" y="289"/>
                  </a:lnTo>
                  <a:lnTo>
                    <a:pt x="1402" y="289"/>
                  </a:lnTo>
                  <a:lnTo>
                    <a:pt x="1402" y="292"/>
                  </a:lnTo>
                  <a:lnTo>
                    <a:pt x="1402" y="292"/>
                  </a:lnTo>
                  <a:lnTo>
                    <a:pt x="1402" y="292"/>
                  </a:lnTo>
                  <a:lnTo>
                    <a:pt x="1405" y="295"/>
                  </a:lnTo>
                  <a:lnTo>
                    <a:pt x="1408" y="295"/>
                  </a:lnTo>
                  <a:lnTo>
                    <a:pt x="1414" y="298"/>
                  </a:lnTo>
                  <a:lnTo>
                    <a:pt x="1420" y="301"/>
                  </a:lnTo>
                  <a:lnTo>
                    <a:pt x="1423" y="301"/>
                  </a:lnTo>
                  <a:lnTo>
                    <a:pt x="1426" y="301"/>
                  </a:lnTo>
                  <a:lnTo>
                    <a:pt x="1444" y="298"/>
                  </a:lnTo>
                  <a:lnTo>
                    <a:pt x="1447" y="298"/>
                  </a:lnTo>
                  <a:lnTo>
                    <a:pt x="1450" y="298"/>
                  </a:lnTo>
                  <a:lnTo>
                    <a:pt x="1453" y="298"/>
                  </a:lnTo>
                  <a:lnTo>
                    <a:pt x="1459" y="295"/>
                  </a:lnTo>
                  <a:lnTo>
                    <a:pt x="1465" y="292"/>
                  </a:lnTo>
                  <a:lnTo>
                    <a:pt x="1465" y="292"/>
                  </a:lnTo>
                  <a:lnTo>
                    <a:pt x="1465" y="289"/>
                  </a:lnTo>
                  <a:lnTo>
                    <a:pt x="1465" y="286"/>
                  </a:lnTo>
                  <a:lnTo>
                    <a:pt x="1465" y="283"/>
                  </a:lnTo>
                  <a:lnTo>
                    <a:pt x="1465" y="283"/>
                  </a:lnTo>
                  <a:lnTo>
                    <a:pt x="1465" y="283"/>
                  </a:lnTo>
                  <a:lnTo>
                    <a:pt x="1462" y="283"/>
                  </a:lnTo>
                  <a:lnTo>
                    <a:pt x="1453" y="283"/>
                  </a:lnTo>
                  <a:lnTo>
                    <a:pt x="1450" y="280"/>
                  </a:lnTo>
                  <a:lnTo>
                    <a:pt x="1450" y="280"/>
                  </a:lnTo>
                  <a:lnTo>
                    <a:pt x="1450" y="280"/>
                  </a:lnTo>
                  <a:lnTo>
                    <a:pt x="1453" y="280"/>
                  </a:lnTo>
                  <a:lnTo>
                    <a:pt x="1465" y="277"/>
                  </a:lnTo>
                  <a:close/>
                  <a:moveTo>
                    <a:pt x="2117" y="353"/>
                  </a:moveTo>
                  <a:lnTo>
                    <a:pt x="2114" y="356"/>
                  </a:lnTo>
                  <a:lnTo>
                    <a:pt x="2111" y="359"/>
                  </a:lnTo>
                  <a:lnTo>
                    <a:pt x="2108" y="362"/>
                  </a:lnTo>
                  <a:lnTo>
                    <a:pt x="2102" y="365"/>
                  </a:lnTo>
                  <a:lnTo>
                    <a:pt x="2105" y="368"/>
                  </a:lnTo>
                  <a:lnTo>
                    <a:pt x="2108" y="368"/>
                  </a:lnTo>
                  <a:lnTo>
                    <a:pt x="2111" y="368"/>
                  </a:lnTo>
                  <a:lnTo>
                    <a:pt x="2114" y="365"/>
                  </a:lnTo>
                  <a:lnTo>
                    <a:pt x="2117" y="365"/>
                  </a:lnTo>
                  <a:lnTo>
                    <a:pt x="2117" y="362"/>
                  </a:lnTo>
                  <a:lnTo>
                    <a:pt x="2117" y="362"/>
                  </a:lnTo>
                  <a:lnTo>
                    <a:pt x="2120" y="359"/>
                  </a:lnTo>
                  <a:lnTo>
                    <a:pt x="2120" y="356"/>
                  </a:lnTo>
                  <a:lnTo>
                    <a:pt x="2120" y="353"/>
                  </a:lnTo>
                  <a:lnTo>
                    <a:pt x="2117" y="353"/>
                  </a:lnTo>
                  <a:close/>
                  <a:moveTo>
                    <a:pt x="1790" y="176"/>
                  </a:moveTo>
                  <a:lnTo>
                    <a:pt x="1775" y="176"/>
                  </a:lnTo>
                  <a:lnTo>
                    <a:pt x="1766" y="176"/>
                  </a:lnTo>
                  <a:lnTo>
                    <a:pt x="1744" y="173"/>
                  </a:lnTo>
                  <a:lnTo>
                    <a:pt x="1747" y="179"/>
                  </a:lnTo>
                  <a:lnTo>
                    <a:pt x="1750" y="179"/>
                  </a:lnTo>
                  <a:lnTo>
                    <a:pt x="1750" y="182"/>
                  </a:lnTo>
                  <a:lnTo>
                    <a:pt x="1753" y="189"/>
                  </a:lnTo>
                  <a:lnTo>
                    <a:pt x="1763" y="195"/>
                  </a:lnTo>
                  <a:lnTo>
                    <a:pt x="1766" y="195"/>
                  </a:lnTo>
                  <a:lnTo>
                    <a:pt x="1769" y="195"/>
                  </a:lnTo>
                  <a:lnTo>
                    <a:pt x="1772" y="198"/>
                  </a:lnTo>
                  <a:lnTo>
                    <a:pt x="1778" y="198"/>
                  </a:lnTo>
                  <a:lnTo>
                    <a:pt x="1784" y="195"/>
                  </a:lnTo>
                  <a:lnTo>
                    <a:pt x="1793" y="192"/>
                  </a:lnTo>
                  <a:lnTo>
                    <a:pt x="1796" y="192"/>
                  </a:lnTo>
                  <a:lnTo>
                    <a:pt x="1793" y="195"/>
                  </a:lnTo>
                  <a:lnTo>
                    <a:pt x="1793" y="195"/>
                  </a:lnTo>
                  <a:lnTo>
                    <a:pt x="1778" y="201"/>
                  </a:lnTo>
                  <a:lnTo>
                    <a:pt x="1772" y="201"/>
                  </a:lnTo>
                  <a:lnTo>
                    <a:pt x="1769" y="201"/>
                  </a:lnTo>
                  <a:lnTo>
                    <a:pt x="1769" y="207"/>
                  </a:lnTo>
                  <a:lnTo>
                    <a:pt x="1769" y="210"/>
                  </a:lnTo>
                  <a:lnTo>
                    <a:pt x="1778" y="210"/>
                  </a:lnTo>
                  <a:lnTo>
                    <a:pt x="1781" y="213"/>
                  </a:lnTo>
                  <a:lnTo>
                    <a:pt x="1781" y="213"/>
                  </a:lnTo>
                  <a:lnTo>
                    <a:pt x="1787" y="210"/>
                  </a:lnTo>
                  <a:lnTo>
                    <a:pt x="1796" y="210"/>
                  </a:lnTo>
                  <a:lnTo>
                    <a:pt x="1799" y="207"/>
                  </a:lnTo>
                  <a:lnTo>
                    <a:pt x="1802" y="207"/>
                  </a:lnTo>
                  <a:lnTo>
                    <a:pt x="1805" y="207"/>
                  </a:lnTo>
                  <a:lnTo>
                    <a:pt x="1805" y="210"/>
                  </a:lnTo>
                  <a:lnTo>
                    <a:pt x="1802" y="210"/>
                  </a:lnTo>
                  <a:lnTo>
                    <a:pt x="1802" y="213"/>
                  </a:lnTo>
                  <a:lnTo>
                    <a:pt x="1802" y="213"/>
                  </a:lnTo>
                  <a:lnTo>
                    <a:pt x="1802" y="213"/>
                  </a:lnTo>
                  <a:lnTo>
                    <a:pt x="1805" y="213"/>
                  </a:lnTo>
                  <a:lnTo>
                    <a:pt x="1814" y="210"/>
                  </a:lnTo>
                  <a:lnTo>
                    <a:pt x="1817" y="210"/>
                  </a:lnTo>
                  <a:lnTo>
                    <a:pt x="1823" y="207"/>
                  </a:lnTo>
                  <a:lnTo>
                    <a:pt x="1829" y="207"/>
                  </a:lnTo>
                  <a:lnTo>
                    <a:pt x="1832" y="207"/>
                  </a:lnTo>
                  <a:lnTo>
                    <a:pt x="1835" y="207"/>
                  </a:lnTo>
                  <a:lnTo>
                    <a:pt x="1841" y="210"/>
                  </a:lnTo>
                  <a:lnTo>
                    <a:pt x="1854" y="210"/>
                  </a:lnTo>
                  <a:lnTo>
                    <a:pt x="1860" y="210"/>
                  </a:lnTo>
                  <a:lnTo>
                    <a:pt x="1860" y="210"/>
                  </a:lnTo>
                  <a:lnTo>
                    <a:pt x="1847" y="213"/>
                  </a:lnTo>
                  <a:lnTo>
                    <a:pt x="1835" y="213"/>
                  </a:lnTo>
                  <a:lnTo>
                    <a:pt x="1832" y="219"/>
                  </a:lnTo>
                  <a:lnTo>
                    <a:pt x="1829" y="219"/>
                  </a:lnTo>
                  <a:lnTo>
                    <a:pt x="1823" y="219"/>
                  </a:lnTo>
                  <a:lnTo>
                    <a:pt x="1820" y="219"/>
                  </a:lnTo>
                  <a:lnTo>
                    <a:pt x="1805" y="225"/>
                  </a:lnTo>
                  <a:lnTo>
                    <a:pt x="1799" y="228"/>
                  </a:lnTo>
                  <a:lnTo>
                    <a:pt x="1799" y="228"/>
                  </a:lnTo>
                  <a:lnTo>
                    <a:pt x="1802" y="228"/>
                  </a:lnTo>
                  <a:lnTo>
                    <a:pt x="1802" y="231"/>
                  </a:lnTo>
                  <a:lnTo>
                    <a:pt x="1805" y="231"/>
                  </a:lnTo>
                  <a:lnTo>
                    <a:pt x="1817" y="234"/>
                  </a:lnTo>
                  <a:lnTo>
                    <a:pt x="1820" y="237"/>
                  </a:lnTo>
                  <a:lnTo>
                    <a:pt x="1820" y="237"/>
                  </a:lnTo>
                  <a:lnTo>
                    <a:pt x="1814" y="237"/>
                  </a:lnTo>
                  <a:lnTo>
                    <a:pt x="1811" y="237"/>
                  </a:lnTo>
                  <a:lnTo>
                    <a:pt x="1811" y="237"/>
                  </a:lnTo>
                  <a:lnTo>
                    <a:pt x="1814" y="240"/>
                  </a:lnTo>
                  <a:lnTo>
                    <a:pt x="1817" y="243"/>
                  </a:lnTo>
                  <a:lnTo>
                    <a:pt x="1820" y="243"/>
                  </a:lnTo>
                  <a:lnTo>
                    <a:pt x="1823" y="246"/>
                  </a:lnTo>
                  <a:lnTo>
                    <a:pt x="1826" y="243"/>
                  </a:lnTo>
                  <a:lnTo>
                    <a:pt x="1829" y="243"/>
                  </a:lnTo>
                  <a:lnTo>
                    <a:pt x="1847" y="246"/>
                  </a:lnTo>
                  <a:lnTo>
                    <a:pt x="1847" y="246"/>
                  </a:lnTo>
                  <a:lnTo>
                    <a:pt x="1838" y="249"/>
                  </a:lnTo>
                  <a:lnTo>
                    <a:pt x="1829" y="249"/>
                  </a:lnTo>
                  <a:lnTo>
                    <a:pt x="1829" y="252"/>
                  </a:lnTo>
                  <a:lnTo>
                    <a:pt x="1829" y="252"/>
                  </a:lnTo>
                  <a:lnTo>
                    <a:pt x="1832" y="255"/>
                  </a:lnTo>
                  <a:lnTo>
                    <a:pt x="1838" y="258"/>
                  </a:lnTo>
                  <a:lnTo>
                    <a:pt x="1847" y="261"/>
                  </a:lnTo>
                  <a:lnTo>
                    <a:pt x="1860" y="264"/>
                  </a:lnTo>
                  <a:lnTo>
                    <a:pt x="1869" y="264"/>
                  </a:lnTo>
                  <a:lnTo>
                    <a:pt x="1875" y="264"/>
                  </a:lnTo>
                  <a:lnTo>
                    <a:pt x="1881" y="264"/>
                  </a:lnTo>
                  <a:lnTo>
                    <a:pt x="1881" y="264"/>
                  </a:lnTo>
                  <a:lnTo>
                    <a:pt x="1881" y="261"/>
                  </a:lnTo>
                  <a:lnTo>
                    <a:pt x="1878" y="261"/>
                  </a:lnTo>
                  <a:lnTo>
                    <a:pt x="1878" y="261"/>
                  </a:lnTo>
                  <a:lnTo>
                    <a:pt x="1875" y="258"/>
                  </a:lnTo>
                  <a:lnTo>
                    <a:pt x="1875" y="258"/>
                  </a:lnTo>
                  <a:lnTo>
                    <a:pt x="1878" y="258"/>
                  </a:lnTo>
                  <a:lnTo>
                    <a:pt x="1881" y="258"/>
                  </a:lnTo>
                  <a:lnTo>
                    <a:pt x="1884" y="258"/>
                  </a:lnTo>
                  <a:lnTo>
                    <a:pt x="1887" y="258"/>
                  </a:lnTo>
                  <a:lnTo>
                    <a:pt x="1890" y="261"/>
                  </a:lnTo>
                  <a:lnTo>
                    <a:pt x="1890" y="261"/>
                  </a:lnTo>
                  <a:lnTo>
                    <a:pt x="1896" y="264"/>
                  </a:lnTo>
                  <a:lnTo>
                    <a:pt x="1896" y="264"/>
                  </a:lnTo>
                  <a:lnTo>
                    <a:pt x="1899" y="264"/>
                  </a:lnTo>
                  <a:lnTo>
                    <a:pt x="1899" y="264"/>
                  </a:lnTo>
                  <a:lnTo>
                    <a:pt x="1899" y="261"/>
                  </a:lnTo>
                  <a:lnTo>
                    <a:pt x="1896" y="258"/>
                  </a:lnTo>
                  <a:lnTo>
                    <a:pt x="1893" y="255"/>
                  </a:lnTo>
                  <a:lnTo>
                    <a:pt x="1887" y="249"/>
                  </a:lnTo>
                  <a:lnTo>
                    <a:pt x="1887" y="246"/>
                  </a:lnTo>
                  <a:lnTo>
                    <a:pt x="1887" y="243"/>
                  </a:lnTo>
                  <a:lnTo>
                    <a:pt x="1887" y="246"/>
                  </a:lnTo>
                  <a:lnTo>
                    <a:pt x="1890" y="246"/>
                  </a:lnTo>
                  <a:lnTo>
                    <a:pt x="1896" y="252"/>
                  </a:lnTo>
                  <a:lnTo>
                    <a:pt x="1899" y="255"/>
                  </a:lnTo>
                  <a:lnTo>
                    <a:pt x="1908" y="261"/>
                  </a:lnTo>
                  <a:lnTo>
                    <a:pt x="1908" y="264"/>
                  </a:lnTo>
                  <a:lnTo>
                    <a:pt x="1911" y="264"/>
                  </a:lnTo>
                  <a:lnTo>
                    <a:pt x="1914" y="264"/>
                  </a:lnTo>
                  <a:lnTo>
                    <a:pt x="1914" y="261"/>
                  </a:lnTo>
                  <a:lnTo>
                    <a:pt x="1917" y="258"/>
                  </a:lnTo>
                  <a:lnTo>
                    <a:pt x="1917" y="255"/>
                  </a:lnTo>
                  <a:lnTo>
                    <a:pt x="1917" y="252"/>
                  </a:lnTo>
                  <a:lnTo>
                    <a:pt x="1914" y="246"/>
                  </a:lnTo>
                  <a:lnTo>
                    <a:pt x="1914" y="246"/>
                  </a:lnTo>
                  <a:lnTo>
                    <a:pt x="1914" y="246"/>
                  </a:lnTo>
                  <a:lnTo>
                    <a:pt x="1917" y="246"/>
                  </a:lnTo>
                  <a:lnTo>
                    <a:pt x="1923" y="249"/>
                  </a:lnTo>
                  <a:lnTo>
                    <a:pt x="1926" y="249"/>
                  </a:lnTo>
                  <a:lnTo>
                    <a:pt x="1929" y="249"/>
                  </a:lnTo>
                  <a:lnTo>
                    <a:pt x="1929" y="249"/>
                  </a:lnTo>
                  <a:lnTo>
                    <a:pt x="1929" y="246"/>
                  </a:lnTo>
                  <a:lnTo>
                    <a:pt x="1929" y="246"/>
                  </a:lnTo>
                  <a:lnTo>
                    <a:pt x="1929" y="243"/>
                  </a:lnTo>
                  <a:lnTo>
                    <a:pt x="1929" y="243"/>
                  </a:lnTo>
                  <a:lnTo>
                    <a:pt x="1926" y="243"/>
                  </a:lnTo>
                  <a:lnTo>
                    <a:pt x="1923" y="240"/>
                  </a:lnTo>
                  <a:lnTo>
                    <a:pt x="1926" y="240"/>
                  </a:lnTo>
                  <a:lnTo>
                    <a:pt x="1926" y="237"/>
                  </a:lnTo>
                  <a:lnTo>
                    <a:pt x="1926" y="234"/>
                  </a:lnTo>
                  <a:lnTo>
                    <a:pt x="1926" y="231"/>
                  </a:lnTo>
                  <a:lnTo>
                    <a:pt x="1926" y="228"/>
                  </a:lnTo>
                  <a:lnTo>
                    <a:pt x="1929" y="228"/>
                  </a:lnTo>
                  <a:lnTo>
                    <a:pt x="1932" y="225"/>
                  </a:lnTo>
                  <a:lnTo>
                    <a:pt x="1932" y="225"/>
                  </a:lnTo>
                  <a:lnTo>
                    <a:pt x="1932" y="225"/>
                  </a:lnTo>
                  <a:lnTo>
                    <a:pt x="1932" y="228"/>
                  </a:lnTo>
                  <a:lnTo>
                    <a:pt x="1929" y="231"/>
                  </a:lnTo>
                  <a:lnTo>
                    <a:pt x="1929" y="231"/>
                  </a:lnTo>
                  <a:lnTo>
                    <a:pt x="1929" y="234"/>
                  </a:lnTo>
                  <a:lnTo>
                    <a:pt x="1932" y="237"/>
                  </a:lnTo>
                  <a:lnTo>
                    <a:pt x="1932" y="240"/>
                  </a:lnTo>
                  <a:lnTo>
                    <a:pt x="1938" y="240"/>
                  </a:lnTo>
                  <a:lnTo>
                    <a:pt x="1941" y="240"/>
                  </a:lnTo>
                  <a:lnTo>
                    <a:pt x="1945" y="234"/>
                  </a:lnTo>
                  <a:lnTo>
                    <a:pt x="1948" y="234"/>
                  </a:lnTo>
                  <a:lnTo>
                    <a:pt x="1951" y="231"/>
                  </a:lnTo>
                  <a:lnTo>
                    <a:pt x="1951" y="228"/>
                  </a:lnTo>
                  <a:lnTo>
                    <a:pt x="1954" y="228"/>
                  </a:lnTo>
                  <a:lnTo>
                    <a:pt x="1957" y="228"/>
                  </a:lnTo>
                  <a:lnTo>
                    <a:pt x="1960" y="228"/>
                  </a:lnTo>
                  <a:lnTo>
                    <a:pt x="1963" y="225"/>
                  </a:lnTo>
                  <a:lnTo>
                    <a:pt x="1969" y="222"/>
                  </a:lnTo>
                  <a:lnTo>
                    <a:pt x="1987" y="216"/>
                  </a:lnTo>
                  <a:lnTo>
                    <a:pt x="1990" y="216"/>
                  </a:lnTo>
                  <a:lnTo>
                    <a:pt x="1993" y="213"/>
                  </a:lnTo>
                  <a:lnTo>
                    <a:pt x="1990" y="213"/>
                  </a:lnTo>
                  <a:lnTo>
                    <a:pt x="1990" y="210"/>
                  </a:lnTo>
                  <a:lnTo>
                    <a:pt x="1981" y="201"/>
                  </a:lnTo>
                  <a:lnTo>
                    <a:pt x="1978" y="198"/>
                  </a:lnTo>
                  <a:lnTo>
                    <a:pt x="1978" y="198"/>
                  </a:lnTo>
                  <a:lnTo>
                    <a:pt x="1978" y="198"/>
                  </a:lnTo>
                  <a:lnTo>
                    <a:pt x="1975" y="201"/>
                  </a:lnTo>
                  <a:lnTo>
                    <a:pt x="1972" y="204"/>
                  </a:lnTo>
                  <a:lnTo>
                    <a:pt x="1972" y="204"/>
                  </a:lnTo>
                  <a:lnTo>
                    <a:pt x="1969" y="201"/>
                  </a:lnTo>
                  <a:lnTo>
                    <a:pt x="1969" y="198"/>
                  </a:lnTo>
                  <a:lnTo>
                    <a:pt x="1966" y="198"/>
                  </a:lnTo>
                  <a:lnTo>
                    <a:pt x="1966" y="198"/>
                  </a:lnTo>
                  <a:lnTo>
                    <a:pt x="1957" y="198"/>
                  </a:lnTo>
                  <a:lnTo>
                    <a:pt x="1954" y="198"/>
                  </a:lnTo>
                  <a:lnTo>
                    <a:pt x="1954" y="198"/>
                  </a:lnTo>
                  <a:lnTo>
                    <a:pt x="1945" y="201"/>
                  </a:lnTo>
                  <a:lnTo>
                    <a:pt x="1945" y="201"/>
                  </a:lnTo>
                  <a:lnTo>
                    <a:pt x="1945" y="198"/>
                  </a:lnTo>
                  <a:lnTo>
                    <a:pt x="1948" y="195"/>
                  </a:lnTo>
                  <a:lnTo>
                    <a:pt x="1951" y="189"/>
                  </a:lnTo>
                  <a:lnTo>
                    <a:pt x="1951" y="185"/>
                  </a:lnTo>
                  <a:lnTo>
                    <a:pt x="1948" y="182"/>
                  </a:lnTo>
                  <a:lnTo>
                    <a:pt x="1948" y="176"/>
                  </a:lnTo>
                  <a:lnTo>
                    <a:pt x="1945" y="176"/>
                  </a:lnTo>
                  <a:lnTo>
                    <a:pt x="1938" y="176"/>
                  </a:lnTo>
                  <a:lnTo>
                    <a:pt x="1932" y="176"/>
                  </a:lnTo>
                  <a:lnTo>
                    <a:pt x="1932" y="176"/>
                  </a:lnTo>
                  <a:lnTo>
                    <a:pt x="1932" y="173"/>
                  </a:lnTo>
                  <a:lnTo>
                    <a:pt x="1938" y="170"/>
                  </a:lnTo>
                  <a:lnTo>
                    <a:pt x="1938" y="170"/>
                  </a:lnTo>
                  <a:lnTo>
                    <a:pt x="1938" y="164"/>
                  </a:lnTo>
                  <a:lnTo>
                    <a:pt x="1938" y="164"/>
                  </a:lnTo>
                  <a:lnTo>
                    <a:pt x="1935" y="161"/>
                  </a:lnTo>
                  <a:lnTo>
                    <a:pt x="1929" y="161"/>
                  </a:lnTo>
                  <a:lnTo>
                    <a:pt x="1926" y="158"/>
                  </a:lnTo>
                  <a:lnTo>
                    <a:pt x="1920" y="158"/>
                  </a:lnTo>
                  <a:lnTo>
                    <a:pt x="1917" y="161"/>
                  </a:lnTo>
                  <a:lnTo>
                    <a:pt x="1917" y="161"/>
                  </a:lnTo>
                  <a:lnTo>
                    <a:pt x="1917" y="164"/>
                  </a:lnTo>
                  <a:lnTo>
                    <a:pt x="1917" y="167"/>
                  </a:lnTo>
                  <a:lnTo>
                    <a:pt x="1917" y="167"/>
                  </a:lnTo>
                  <a:lnTo>
                    <a:pt x="1920" y="170"/>
                  </a:lnTo>
                  <a:lnTo>
                    <a:pt x="1923" y="173"/>
                  </a:lnTo>
                  <a:lnTo>
                    <a:pt x="1926" y="173"/>
                  </a:lnTo>
                  <a:lnTo>
                    <a:pt x="1926" y="173"/>
                  </a:lnTo>
                  <a:lnTo>
                    <a:pt x="1923" y="173"/>
                  </a:lnTo>
                  <a:lnTo>
                    <a:pt x="1917" y="173"/>
                  </a:lnTo>
                  <a:lnTo>
                    <a:pt x="1911" y="173"/>
                  </a:lnTo>
                  <a:lnTo>
                    <a:pt x="1908" y="170"/>
                  </a:lnTo>
                  <a:lnTo>
                    <a:pt x="1905" y="167"/>
                  </a:lnTo>
                  <a:lnTo>
                    <a:pt x="1905" y="167"/>
                  </a:lnTo>
                  <a:lnTo>
                    <a:pt x="1905" y="161"/>
                  </a:lnTo>
                  <a:lnTo>
                    <a:pt x="1905" y="161"/>
                  </a:lnTo>
                  <a:lnTo>
                    <a:pt x="1905" y="161"/>
                  </a:lnTo>
                  <a:lnTo>
                    <a:pt x="1905" y="161"/>
                  </a:lnTo>
                  <a:lnTo>
                    <a:pt x="1905" y="158"/>
                  </a:lnTo>
                  <a:lnTo>
                    <a:pt x="1905" y="158"/>
                  </a:lnTo>
                  <a:lnTo>
                    <a:pt x="1905" y="158"/>
                  </a:lnTo>
                  <a:lnTo>
                    <a:pt x="1905" y="155"/>
                  </a:lnTo>
                  <a:lnTo>
                    <a:pt x="1902" y="155"/>
                  </a:lnTo>
                  <a:lnTo>
                    <a:pt x="1899" y="155"/>
                  </a:lnTo>
                  <a:lnTo>
                    <a:pt x="1896" y="155"/>
                  </a:lnTo>
                  <a:lnTo>
                    <a:pt x="1893" y="155"/>
                  </a:lnTo>
                  <a:lnTo>
                    <a:pt x="1890" y="155"/>
                  </a:lnTo>
                  <a:lnTo>
                    <a:pt x="1884" y="155"/>
                  </a:lnTo>
                  <a:lnTo>
                    <a:pt x="1878" y="152"/>
                  </a:lnTo>
                  <a:lnTo>
                    <a:pt x="1875" y="152"/>
                  </a:lnTo>
                  <a:lnTo>
                    <a:pt x="1875" y="149"/>
                  </a:lnTo>
                  <a:lnTo>
                    <a:pt x="1875" y="149"/>
                  </a:lnTo>
                  <a:lnTo>
                    <a:pt x="1875" y="146"/>
                  </a:lnTo>
                  <a:lnTo>
                    <a:pt x="1866" y="143"/>
                  </a:lnTo>
                  <a:lnTo>
                    <a:pt x="1860" y="140"/>
                  </a:lnTo>
                  <a:lnTo>
                    <a:pt x="1850" y="128"/>
                  </a:lnTo>
                  <a:lnTo>
                    <a:pt x="1847" y="125"/>
                  </a:lnTo>
                  <a:lnTo>
                    <a:pt x="1844" y="122"/>
                  </a:lnTo>
                  <a:lnTo>
                    <a:pt x="1841" y="119"/>
                  </a:lnTo>
                  <a:lnTo>
                    <a:pt x="1838" y="119"/>
                  </a:lnTo>
                  <a:lnTo>
                    <a:pt x="1823" y="116"/>
                  </a:lnTo>
                  <a:lnTo>
                    <a:pt x="1817" y="113"/>
                  </a:lnTo>
                  <a:lnTo>
                    <a:pt x="1811" y="116"/>
                  </a:lnTo>
                  <a:lnTo>
                    <a:pt x="1802" y="116"/>
                  </a:lnTo>
                  <a:lnTo>
                    <a:pt x="1799" y="116"/>
                  </a:lnTo>
                  <a:lnTo>
                    <a:pt x="1799" y="116"/>
                  </a:lnTo>
                  <a:lnTo>
                    <a:pt x="1799" y="116"/>
                  </a:lnTo>
                  <a:lnTo>
                    <a:pt x="1799" y="119"/>
                  </a:lnTo>
                  <a:lnTo>
                    <a:pt x="1799" y="119"/>
                  </a:lnTo>
                  <a:lnTo>
                    <a:pt x="1799" y="119"/>
                  </a:lnTo>
                  <a:lnTo>
                    <a:pt x="1802" y="122"/>
                  </a:lnTo>
                  <a:lnTo>
                    <a:pt x="1805" y="122"/>
                  </a:lnTo>
                  <a:lnTo>
                    <a:pt x="1817" y="122"/>
                  </a:lnTo>
                  <a:lnTo>
                    <a:pt x="1820" y="122"/>
                  </a:lnTo>
                  <a:lnTo>
                    <a:pt x="1820" y="125"/>
                  </a:lnTo>
                  <a:lnTo>
                    <a:pt x="1820" y="125"/>
                  </a:lnTo>
                  <a:lnTo>
                    <a:pt x="1820" y="128"/>
                  </a:lnTo>
                  <a:lnTo>
                    <a:pt x="1817" y="128"/>
                  </a:lnTo>
                  <a:lnTo>
                    <a:pt x="1814" y="128"/>
                  </a:lnTo>
                  <a:lnTo>
                    <a:pt x="1808" y="128"/>
                  </a:lnTo>
                  <a:lnTo>
                    <a:pt x="1799" y="128"/>
                  </a:lnTo>
                  <a:lnTo>
                    <a:pt x="1793" y="131"/>
                  </a:lnTo>
                  <a:lnTo>
                    <a:pt x="1784" y="128"/>
                  </a:lnTo>
                  <a:lnTo>
                    <a:pt x="1778" y="131"/>
                  </a:lnTo>
                  <a:lnTo>
                    <a:pt x="1772" y="137"/>
                  </a:lnTo>
                  <a:lnTo>
                    <a:pt x="1772" y="140"/>
                  </a:lnTo>
                  <a:lnTo>
                    <a:pt x="1778" y="140"/>
                  </a:lnTo>
                  <a:lnTo>
                    <a:pt x="1787" y="143"/>
                  </a:lnTo>
                  <a:lnTo>
                    <a:pt x="1790" y="149"/>
                  </a:lnTo>
                  <a:lnTo>
                    <a:pt x="1799" y="152"/>
                  </a:lnTo>
                  <a:lnTo>
                    <a:pt x="1802" y="152"/>
                  </a:lnTo>
                  <a:lnTo>
                    <a:pt x="1805" y="152"/>
                  </a:lnTo>
                  <a:lnTo>
                    <a:pt x="1793" y="152"/>
                  </a:lnTo>
                  <a:lnTo>
                    <a:pt x="1790" y="152"/>
                  </a:lnTo>
                  <a:lnTo>
                    <a:pt x="1784" y="152"/>
                  </a:lnTo>
                  <a:lnTo>
                    <a:pt x="1784" y="149"/>
                  </a:lnTo>
                  <a:lnTo>
                    <a:pt x="1778" y="146"/>
                  </a:lnTo>
                  <a:lnTo>
                    <a:pt x="1772" y="146"/>
                  </a:lnTo>
                  <a:lnTo>
                    <a:pt x="1769" y="146"/>
                  </a:lnTo>
                  <a:lnTo>
                    <a:pt x="1763" y="146"/>
                  </a:lnTo>
                  <a:lnTo>
                    <a:pt x="1759" y="146"/>
                  </a:lnTo>
                  <a:lnTo>
                    <a:pt x="1759" y="152"/>
                  </a:lnTo>
                  <a:lnTo>
                    <a:pt x="1763" y="158"/>
                  </a:lnTo>
                  <a:lnTo>
                    <a:pt x="1769" y="161"/>
                  </a:lnTo>
                  <a:lnTo>
                    <a:pt x="1772" y="161"/>
                  </a:lnTo>
                  <a:lnTo>
                    <a:pt x="1769" y="161"/>
                  </a:lnTo>
                  <a:lnTo>
                    <a:pt x="1763" y="161"/>
                  </a:lnTo>
                  <a:lnTo>
                    <a:pt x="1759" y="161"/>
                  </a:lnTo>
                  <a:lnTo>
                    <a:pt x="1753" y="164"/>
                  </a:lnTo>
                  <a:lnTo>
                    <a:pt x="1753" y="164"/>
                  </a:lnTo>
                  <a:lnTo>
                    <a:pt x="1753" y="164"/>
                  </a:lnTo>
                  <a:lnTo>
                    <a:pt x="1753" y="167"/>
                  </a:lnTo>
                  <a:lnTo>
                    <a:pt x="1756" y="167"/>
                  </a:lnTo>
                  <a:lnTo>
                    <a:pt x="1756" y="167"/>
                  </a:lnTo>
                  <a:lnTo>
                    <a:pt x="1763" y="170"/>
                  </a:lnTo>
                  <a:lnTo>
                    <a:pt x="1763" y="170"/>
                  </a:lnTo>
                  <a:lnTo>
                    <a:pt x="1769" y="170"/>
                  </a:lnTo>
                  <a:lnTo>
                    <a:pt x="1775" y="173"/>
                  </a:lnTo>
                  <a:lnTo>
                    <a:pt x="1778" y="173"/>
                  </a:lnTo>
                  <a:lnTo>
                    <a:pt x="1793" y="170"/>
                  </a:lnTo>
                  <a:lnTo>
                    <a:pt x="1799" y="170"/>
                  </a:lnTo>
                  <a:lnTo>
                    <a:pt x="1799" y="170"/>
                  </a:lnTo>
                  <a:lnTo>
                    <a:pt x="1793" y="173"/>
                  </a:lnTo>
                  <a:lnTo>
                    <a:pt x="1790" y="173"/>
                  </a:lnTo>
                  <a:lnTo>
                    <a:pt x="1790" y="176"/>
                  </a:lnTo>
                  <a:lnTo>
                    <a:pt x="1790" y="176"/>
                  </a:lnTo>
                  <a:lnTo>
                    <a:pt x="1790" y="176"/>
                  </a:lnTo>
                  <a:lnTo>
                    <a:pt x="1790" y="176"/>
                  </a:lnTo>
                  <a:close/>
                  <a:moveTo>
                    <a:pt x="1678" y="185"/>
                  </a:moveTo>
                  <a:lnTo>
                    <a:pt x="1678" y="185"/>
                  </a:lnTo>
                  <a:lnTo>
                    <a:pt x="1681" y="185"/>
                  </a:lnTo>
                  <a:lnTo>
                    <a:pt x="1687" y="185"/>
                  </a:lnTo>
                  <a:lnTo>
                    <a:pt x="1693" y="189"/>
                  </a:lnTo>
                  <a:lnTo>
                    <a:pt x="1693" y="189"/>
                  </a:lnTo>
                  <a:lnTo>
                    <a:pt x="1693" y="189"/>
                  </a:lnTo>
                  <a:lnTo>
                    <a:pt x="1696" y="192"/>
                  </a:lnTo>
                  <a:lnTo>
                    <a:pt x="1699" y="192"/>
                  </a:lnTo>
                  <a:lnTo>
                    <a:pt x="1702" y="192"/>
                  </a:lnTo>
                  <a:lnTo>
                    <a:pt x="1702" y="192"/>
                  </a:lnTo>
                  <a:lnTo>
                    <a:pt x="1705" y="189"/>
                  </a:lnTo>
                  <a:lnTo>
                    <a:pt x="1705" y="185"/>
                  </a:lnTo>
                  <a:lnTo>
                    <a:pt x="1702" y="179"/>
                  </a:lnTo>
                  <a:lnTo>
                    <a:pt x="1702" y="179"/>
                  </a:lnTo>
                  <a:lnTo>
                    <a:pt x="1702" y="176"/>
                  </a:lnTo>
                  <a:lnTo>
                    <a:pt x="1699" y="173"/>
                  </a:lnTo>
                  <a:lnTo>
                    <a:pt x="1696" y="173"/>
                  </a:lnTo>
                  <a:lnTo>
                    <a:pt x="1690" y="173"/>
                  </a:lnTo>
                  <a:lnTo>
                    <a:pt x="1684" y="173"/>
                  </a:lnTo>
                  <a:lnTo>
                    <a:pt x="1681" y="173"/>
                  </a:lnTo>
                  <a:lnTo>
                    <a:pt x="1678" y="176"/>
                  </a:lnTo>
                  <a:lnTo>
                    <a:pt x="1678" y="176"/>
                  </a:lnTo>
                  <a:lnTo>
                    <a:pt x="1675" y="179"/>
                  </a:lnTo>
                  <a:lnTo>
                    <a:pt x="1675" y="179"/>
                  </a:lnTo>
                  <a:lnTo>
                    <a:pt x="1675" y="182"/>
                  </a:lnTo>
                  <a:lnTo>
                    <a:pt x="1678" y="185"/>
                  </a:lnTo>
                  <a:close/>
                  <a:moveTo>
                    <a:pt x="1717" y="246"/>
                  </a:moveTo>
                  <a:lnTo>
                    <a:pt x="1720" y="246"/>
                  </a:lnTo>
                  <a:lnTo>
                    <a:pt x="1714" y="249"/>
                  </a:lnTo>
                  <a:lnTo>
                    <a:pt x="1714" y="249"/>
                  </a:lnTo>
                  <a:lnTo>
                    <a:pt x="1714" y="249"/>
                  </a:lnTo>
                  <a:lnTo>
                    <a:pt x="1714" y="252"/>
                  </a:lnTo>
                  <a:lnTo>
                    <a:pt x="1714" y="252"/>
                  </a:lnTo>
                  <a:lnTo>
                    <a:pt x="1717" y="255"/>
                  </a:lnTo>
                  <a:lnTo>
                    <a:pt x="1717" y="255"/>
                  </a:lnTo>
                  <a:lnTo>
                    <a:pt x="1720" y="258"/>
                  </a:lnTo>
                  <a:lnTo>
                    <a:pt x="1723" y="261"/>
                  </a:lnTo>
                  <a:lnTo>
                    <a:pt x="1723" y="261"/>
                  </a:lnTo>
                  <a:lnTo>
                    <a:pt x="1735" y="261"/>
                  </a:lnTo>
                  <a:lnTo>
                    <a:pt x="1741" y="264"/>
                  </a:lnTo>
                  <a:lnTo>
                    <a:pt x="1741" y="264"/>
                  </a:lnTo>
                  <a:lnTo>
                    <a:pt x="1741" y="264"/>
                  </a:lnTo>
                  <a:lnTo>
                    <a:pt x="1741" y="268"/>
                  </a:lnTo>
                  <a:lnTo>
                    <a:pt x="1735" y="268"/>
                  </a:lnTo>
                  <a:lnTo>
                    <a:pt x="1726" y="268"/>
                  </a:lnTo>
                  <a:lnTo>
                    <a:pt x="1726" y="268"/>
                  </a:lnTo>
                  <a:lnTo>
                    <a:pt x="1729" y="271"/>
                  </a:lnTo>
                  <a:lnTo>
                    <a:pt x="1732" y="274"/>
                  </a:lnTo>
                  <a:lnTo>
                    <a:pt x="1738" y="274"/>
                  </a:lnTo>
                  <a:lnTo>
                    <a:pt x="1741" y="277"/>
                  </a:lnTo>
                  <a:lnTo>
                    <a:pt x="1741" y="277"/>
                  </a:lnTo>
                  <a:lnTo>
                    <a:pt x="1738" y="280"/>
                  </a:lnTo>
                  <a:lnTo>
                    <a:pt x="1741" y="280"/>
                  </a:lnTo>
                  <a:lnTo>
                    <a:pt x="1741" y="280"/>
                  </a:lnTo>
                  <a:lnTo>
                    <a:pt x="1744" y="280"/>
                  </a:lnTo>
                  <a:lnTo>
                    <a:pt x="1750" y="280"/>
                  </a:lnTo>
                  <a:lnTo>
                    <a:pt x="1750" y="277"/>
                  </a:lnTo>
                  <a:lnTo>
                    <a:pt x="1763" y="277"/>
                  </a:lnTo>
                  <a:lnTo>
                    <a:pt x="1769" y="277"/>
                  </a:lnTo>
                  <a:lnTo>
                    <a:pt x="1775" y="274"/>
                  </a:lnTo>
                  <a:lnTo>
                    <a:pt x="1775" y="274"/>
                  </a:lnTo>
                  <a:lnTo>
                    <a:pt x="1778" y="274"/>
                  </a:lnTo>
                  <a:lnTo>
                    <a:pt x="1781" y="274"/>
                  </a:lnTo>
                  <a:lnTo>
                    <a:pt x="1784" y="268"/>
                  </a:lnTo>
                  <a:lnTo>
                    <a:pt x="1784" y="268"/>
                  </a:lnTo>
                  <a:lnTo>
                    <a:pt x="1784" y="264"/>
                  </a:lnTo>
                  <a:lnTo>
                    <a:pt x="1781" y="264"/>
                  </a:lnTo>
                  <a:lnTo>
                    <a:pt x="1775" y="261"/>
                  </a:lnTo>
                  <a:lnTo>
                    <a:pt x="1778" y="261"/>
                  </a:lnTo>
                  <a:lnTo>
                    <a:pt x="1784" y="258"/>
                  </a:lnTo>
                  <a:lnTo>
                    <a:pt x="1784" y="255"/>
                  </a:lnTo>
                  <a:lnTo>
                    <a:pt x="1784" y="255"/>
                  </a:lnTo>
                  <a:lnTo>
                    <a:pt x="1784" y="255"/>
                  </a:lnTo>
                  <a:lnTo>
                    <a:pt x="1781" y="252"/>
                  </a:lnTo>
                  <a:lnTo>
                    <a:pt x="1775" y="249"/>
                  </a:lnTo>
                  <a:lnTo>
                    <a:pt x="1772" y="249"/>
                  </a:lnTo>
                  <a:lnTo>
                    <a:pt x="1763" y="249"/>
                  </a:lnTo>
                  <a:lnTo>
                    <a:pt x="1756" y="249"/>
                  </a:lnTo>
                  <a:lnTo>
                    <a:pt x="1756" y="246"/>
                  </a:lnTo>
                  <a:lnTo>
                    <a:pt x="1756" y="246"/>
                  </a:lnTo>
                  <a:lnTo>
                    <a:pt x="1756" y="246"/>
                  </a:lnTo>
                  <a:lnTo>
                    <a:pt x="1753" y="243"/>
                  </a:lnTo>
                  <a:lnTo>
                    <a:pt x="1750" y="240"/>
                  </a:lnTo>
                  <a:lnTo>
                    <a:pt x="1741" y="240"/>
                  </a:lnTo>
                  <a:lnTo>
                    <a:pt x="1738" y="237"/>
                  </a:lnTo>
                  <a:lnTo>
                    <a:pt x="1732" y="237"/>
                  </a:lnTo>
                  <a:lnTo>
                    <a:pt x="1729" y="237"/>
                  </a:lnTo>
                  <a:lnTo>
                    <a:pt x="1720" y="234"/>
                  </a:lnTo>
                  <a:lnTo>
                    <a:pt x="1714" y="234"/>
                  </a:lnTo>
                  <a:lnTo>
                    <a:pt x="1714" y="237"/>
                  </a:lnTo>
                  <a:lnTo>
                    <a:pt x="1714" y="237"/>
                  </a:lnTo>
                  <a:lnTo>
                    <a:pt x="1714" y="240"/>
                  </a:lnTo>
                  <a:lnTo>
                    <a:pt x="1717" y="246"/>
                  </a:lnTo>
                  <a:close/>
                  <a:moveTo>
                    <a:pt x="1699" y="334"/>
                  </a:moveTo>
                  <a:lnTo>
                    <a:pt x="1699" y="337"/>
                  </a:lnTo>
                  <a:lnTo>
                    <a:pt x="1702" y="340"/>
                  </a:lnTo>
                  <a:lnTo>
                    <a:pt x="1696" y="340"/>
                  </a:lnTo>
                  <a:lnTo>
                    <a:pt x="1693" y="337"/>
                  </a:lnTo>
                  <a:lnTo>
                    <a:pt x="1684" y="331"/>
                  </a:lnTo>
                  <a:lnTo>
                    <a:pt x="1681" y="331"/>
                  </a:lnTo>
                  <a:lnTo>
                    <a:pt x="1678" y="331"/>
                  </a:lnTo>
                  <a:lnTo>
                    <a:pt x="1668" y="334"/>
                  </a:lnTo>
                  <a:lnTo>
                    <a:pt x="1665" y="334"/>
                  </a:lnTo>
                  <a:lnTo>
                    <a:pt x="1659" y="337"/>
                  </a:lnTo>
                  <a:lnTo>
                    <a:pt x="1659" y="340"/>
                  </a:lnTo>
                  <a:lnTo>
                    <a:pt x="1659" y="340"/>
                  </a:lnTo>
                  <a:lnTo>
                    <a:pt x="1659" y="340"/>
                  </a:lnTo>
                  <a:lnTo>
                    <a:pt x="1665" y="343"/>
                  </a:lnTo>
                  <a:lnTo>
                    <a:pt x="1675" y="343"/>
                  </a:lnTo>
                  <a:lnTo>
                    <a:pt x="1678" y="343"/>
                  </a:lnTo>
                  <a:lnTo>
                    <a:pt x="1678" y="346"/>
                  </a:lnTo>
                  <a:lnTo>
                    <a:pt x="1678" y="346"/>
                  </a:lnTo>
                  <a:lnTo>
                    <a:pt x="1678" y="346"/>
                  </a:lnTo>
                  <a:lnTo>
                    <a:pt x="1672" y="346"/>
                  </a:lnTo>
                  <a:lnTo>
                    <a:pt x="1668" y="350"/>
                  </a:lnTo>
                  <a:lnTo>
                    <a:pt x="1668" y="350"/>
                  </a:lnTo>
                  <a:lnTo>
                    <a:pt x="1675" y="353"/>
                  </a:lnTo>
                  <a:lnTo>
                    <a:pt x="1678" y="353"/>
                  </a:lnTo>
                  <a:lnTo>
                    <a:pt x="1681" y="353"/>
                  </a:lnTo>
                  <a:lnTo>
                    <a:pt x="1687" y="353"/>
                  </a:lnTo>
                  <a:lnTo>
                    <a:pt x="1684" y="353"/>
                  </a:lnTo>
                  <a:lnTo>
                    <a:pt x="1678" y="353"/>
                  </a:lnTo>
                  <a:lnTo>
                    <a:pt x="1678" y="353"/>
                  </a:lnTo>
                  <a:lnTo>
                    <a:pt x="1675" y="356"/>
                  </a:lnTo>
                  <a:lnTo>
                    <a:pt x="1678" y="356"/>
                  </a:lnTo>
                  <a:lnTo>
                    <a:pt x="1678" y="359"/>
                  </a:lnTo>
                  <a:lnTo>
                    <a:pt x="1684" y="362"/>
                  </a:lnTo>
                  <a:lnTo>
                    <a:pt x="1684" y="362"/>
                  </a:lnTo>
                  <a:lnTo>
                    <a:pt x="1684" y="362"/>
                  </a:lnTo>
                  <a:lnTo>
                    <a:pt x="1681" y="362"/>
                  </a:lnTo>
                  <a:lnTo>
                    <a:pt x="1678" y="362"/>
                  </a:lnTo>
                  <a:lnTo>
                    <a:pt x="1675" y="362"/>
                  </a:lnTo>
                  <a:lnTo>
                    <a:pt x="1675" y="359"/>
                  </a:lnTo>
                  <a:lnTo>
                    <a:pt x="1659" y="350"/>
                  </a:lnTo>
                  <a:lnTo>
                    <a:pt x="1656" y="350"/>
                  </a:lnTo>
                  <a:lnTo>
                    <a:pt x="1656" y="346"/>
                  </a:lnTo>
                  <a:lnTo>
                    <a:pt x="1656" y="346"/>
                  </a:lnTo>
                  <a:lnTo>
                    <a:pt x="1653" y="343"/>
                  </a:lnTo>
                  <a:lnTo>
                    <a:pt x="1650" y="343"/>
                  </a:lnTo>
                  <a:lnTo>
                    <a:pt x="1647" y="340"/>
                  </a:lnTo>
                  <a:lnTo>
                    <a:pt x="1644" y="340"/>
                  </a:lnTo>
                  <a:lnTo>
                    <a:pt x="1641" y="340"/>
                  </a:lnTo>
                  <a:lnTo>
                    <a:pt x="1638" y="340"/>
                  </a:lnTo>
                  <a:lnTo>
                    <a:pt x="1638" y="343"/>
                  </a:lnTo>
                  <a:lnTo>
                    <a:pt x="1635" y="346"/>
                  </a:lnTo>
                  <a:lnTo>
                    <a:pt x="1632" y="346"/>
                  </a:lnTo>
                  <a:lnTo>
                    <a:pt x="1635" y="350"/>
                  </a:lnTo>
                  <a:lnTo>
                    <a:pt x="1638" y="350"/>
                  </a:lnTo>
                  <a:lnTo>
                    <a:pt x="1644" y="350"/>
                  </a:lnTo>
                  <a:lnTo>
                    <a:pt x="1647" y="350"/>
                  </a:lnTo>
                  <a:lnTo>
                    <a:pt x="1641" y="353"/>
                  </a:lnTo>
                  <a:lnTo>
                    <a:pt x="1638" y="356"/>
                  </a:lnTo>
                  <a:lnTo>
                    <a:pt x="1638" y="356"/>
                  </a:lnTo>
                  <a:lnTo>
                    <a:pt x="1641" y="359"/>
                  </a:lnTo>
                  <a:lnTo>
                    <a:pt x="1641" y="359"/>
                  </a:lnTo>
                  <a:lnTo>
                    <a:pt x="1647" y="359"/>
                  </a:lnTo>
                  <a:lnTo>
                    <a:pt x="1647" y="362"/>
                  </a:lnTo>
                  <a:lnTo>
                    <a:pt x="1647" y="362"/>
                  </a:lnTo>
                  <a:lnTo>
                    <a:pt x="1647" y="365"/>
                  </a:lnTo>
                  <a:lnTo>
                    <a:pt x="1647" y="365"/>
                  </a:lnTo>
                  <a:lnTo>
                    <a:pt x="1650" y="368"/>
                  </a:lnTo>
                  <a:lnTo>
                    <a:pt x="1650" y="368"/>
                  </a:lnTo>
                  <a:lnTo>
                    <a:pt x="1656" y="368"/>
                  </a:lnTo>
                  <a:lnTo>
                    <a:pt x="1656" y="368"/>
                  </a:lnTo>
                  <a:lnTo>
                    <a:pt x="1653" y="371"/>
                  </a:lnTo>
                  <a:lnTo>
                    <a:pt x="1650" y="371"/>
                  </a:lnTo>
                  <a:lnTo>
                    <a:pt x="1647" y="368"/>
                  </a:lnTo>
                  <a:lnTo>
                    <a:pt x="1644" y="368"/>
                  </a:lnTo>
                  <a:lnTo>
                    <a:pt x="1638" y="365"/>
                  </a:lnTo>
                  <a:lnTo>
                    <a:pt x="1632" y="365"/>
                  </a:lnTo>
                  <a:lnTo>
                    <a:pt x="1629" y="368"/>
                  </a:lnTo>
                  <a:lnTo>
                    <a:pt x="1632" y="368"/>
                  </a:lnTo>
                  <a:lnTo>
                    <a:pt x="1626" y="371"/>
                  </a:lnTo>
                  <a:lnTo>
                    <a:pt x="1620" y="374"/>
                  </a:lnTo>
                  <a:lnTo>
                    <a:pt x="1620" y="377"/>
                  </a:lnTo>
                  <a:lnTo>
                    <a:pt x="1620" y="380"/>
                  </a:lnTo>
                  <a:lnTo>
                    <a:pt x="1623" y="380"/>
                  </a:lnTo>
                  <a:lnTo>
                    <a:pt x="1626" y="380"/>
                  </a:lnTo>
                  <a:lnTo>
                    <a:pt x="1647" y="377"/>
                  </a:lnTo>
                  <a:lnTo>
                    <a:pt x="1653" y="377"/>
                  </a:lnTo>
                  <a:lnTo>
                    <a:pt x="1659" y="377"/>
                  </a:lnTo>
                  <a:lnTo>
                    <a:pt x="1681" y="374"/>
                  </a:lnTo>
                  <a:lnTo>
                    <a:pt x="1696" y="374"/>
                  </a:lnTo>
                  <a:lnTo>
                    <a:pt x="1696" y="374"/>
                  </a:lnTo>
                  <a:lnTo>
                    <a:pt x="1687" y="374"/>
                  </a:lnTo>
                  <a:lnTo>
                    <a:pt x="1684" y="374"/>
                  </a:lnTo>
                  <a:lnTo>
                    <a:pt x="1684" y="377"/>
                  </a:lnTo>
                  <a:lnTo>
                    <a:pt x="1678" y="377"/>
                  </a:lnTo>
                  <a:lnTo>
                    <a:pt x="1672" y="383"/>
                  </a:lnTo>
                  <a:lnTo>
                    <a:pt x="1662" y="386"/>
                  </a:lnTo>
                  <a:lnTo>
                    <a:pt x="1662" y="386"/>
                  </a:lnTo>
                  <a:lnTo>
                    <a:pt x="1662" y="386"/>
                  </a:lnTo>
                  <a:lnTo>
                    <a:pt x="1665" y="389"/>
                  </a:lnTo>
                  <a:lnTo>
                    <a:pt x="1672" y="389"/>
                  </a:lnTo>
                  <a:lnTo>
                    <a:pt x="1675" y="392"/>
                  </a:lnTo>
                  <a:lnTo>
                    <a:pt x="1675" y="392"/>
                  </a:lnTo>
                  <a:lnTo>
                    <a:pt x="1668" y="392"/>
                  </a:lnTo>
                  <a:lnTo>
                    <a:pt x="1668" y="395"/>
                  </a:lnTo>
                  <a:lnTo>
                    <a:pt x="1672" y="398"/>
                  </a:lnTo>
                  <a:lnTo>
                    <a:pt x="1672" y="401"/>
                  </a:lnTo>
                  <a:lnTo>
                    <a:pt x="1675" y="401"/>
                  </a:lnTo>
                  <a:lnTo>
                    <a:pt x="1681" y="401"/>
                  </a:lnTo>
                  <a:lnTo>
                    <a:pt x="1687" y="401"/>
                  </a:lnTo>
                  <a:lnTo>
                    <a:pt x="1690" y="401"/>
                  </a:lnTo>
                  <a:lnTo>
                    <a:pt x="1693" y="398"/>
                  </a:lnTo>
                  <a:lnTo>
                    <a:pt x="1693" y="401"/>
                  </a:lnTo>
                  <a:lnTo>
                    <a:pt x="1696" y="401"/>
                  </a:lnTo>
                  <a:lnTo>
                    <a:pt x="1699" y="401"/>
                  </a:lnTo>
                  <a:lnTo>
                    <a:pt x="1702" y="401"/>
                  </a:lnTo>
                  <a:lnTo>
                    <a:pt x="1705" y="401"/>
                  </a:lnTo>
                  <a:lnTo>
                    <a:pt x="1708" y="401"/>
                  </a:lnTo>
                  <a:lnTo>
                    <a:pt x="1714" y="401"/>
                  </a:lnTo>
                  <a:lnTo>
                    <a:pt x="1717" y="401"/>
                  </a:lnTo>
                  <a:lnTo>
                    <a:pt x="1720" y="401"/>
                  </a:lnTo>
                  <a:lnTo>
                    <a:pt x="1720" y="398"/>
                  </a:lnTo>
                  <a:lnTo>
                    <a:pt x="1720" y="398"/>
                  </a:lnTo>
                  <a:lnTo>
                    <a:pt x="1717" y="395"/>
                  </a:lnTo>
                  <a:lnTo>
                    <a:pt x="1717" y="395"/>
                  </a:lnTo>
                  <a:lnTo>
                    <a:pt x="1717" y="392"/>
                  </a:lnTo>
                  <a:lnTo>
                    <a:pt x="1720" y="392"/>
                  </a:lnTo>
                  <a:lnTo>
                    <a:pt x="1720" y="395"/>
                  </a:lnTo>
                  <a:lnTo>
                    <a:pt x="1723" y="398"/>
                  </a:lnTo>
                  <a:lnTo>
                    <a:pt x="1723" y="398"/>
                  </a:lnTo>
                  <a:lnTo>
                    <a:pt x="1726" y="395"/>
                  </a:lnTo>
                  <a:lnTo>
                    <a:pt x="1726" y="395"/>
                  </a:lnTo>
                  <a:lnTo>
                    <a:pt x="1726" y="395"/>
                  </a:lnTo>
                  <a:lnTo>
                    <a:pt x="1723" y="392"/>
                  </a:lnTo>
                  <a:lnTo>
                    <a:pt x="1723" y="383"/>
                  </a:lnTo>
                  <a:lnTo>
                    <a:pt x="1726" y="380"/>
                  </a:lnTo>
                  <a:lnTo>
                    <a:pt x="1732" y="383"/>
                  </a:lnTo>
                  <a:lnTo>
                    <a:pt x="1732" y="383"/>
                  </a:lnTo>
                  <a:lnTo>
                    <a:pt x="1735" y="383"/>
                  </a:lnTo>
                  <a:lnTo>
                    <a:pt x="1732" y="380"/>
                  </a:lnTo>
                  <a:lnTo>
                    <a:pt x="1732" y="374"/>
                  </a:lnTo>
                  <a:lnTo>
                    <a:pt x="1732" y="374"/>
                  </a:lnTo>
                  <a:lnTo>
                    <a:pt x="1723" y="371"/>
                  </a:lnTo>
                  <a:lnTo>
                    <a:pt x="1723" y="371"/>
                  </a:lnTo>
                  <a:lnTo>
                    <a:pt x="1726" y="368"/>
                  </a:lnTo>
                  <a:lnTo>
                    <a:pt x="1729" y="365"/>
                  </a:lnTo>
                  <a:lnTo>
                    <a:pt x="1729" y="365"/>
                  </a:lnTo>
                  <a:lnTo>
                    <a:pt x="1726" y="362"/>
                  </a:lnTo>
                  <a:lnTo>
                    <a:pt x="1726" y="362"/>
                  </a:lnTo>
                  <a:lnTo>
                    <a:pt x="1729" y="359"/>
                  </a:lnTo>
                  <a:lnTo>
                    <a:pt x="1729" y="356"/>
                  </a:lnTo>
                  <a:lnTo>
                    <a:pt x="1729" y="353"/>
                  </a:lnTo>
                  <a:lnTo>
                    <a:pt x="1729" y="353"/>
                  </a:lnTo>
                  <a:lnTo>
                    <a:pt x="1729" y="350"/>
                  </a:lnTo>
                  <a:lnTo>
                    <a:pt x="1726" y="346"/>
                  </a:lnTo>
                  <a:lnTo>
                    <a:pt x="1726" y="346"/>
                  </a:lnTo>
                  <a:lnTo>
                    <a:pt x="1726" y="343"/>
                  </a:lnTo>
                  <a:lnTo>
                    <a:pt x="1726" y="343"/>
                  </a:lnTo>
                  <a:lnTo>
                    <a:pt x="1726" y="340"/>
                  </a:lnTo>
                  <a:lnTo>
                    <a:pt x="1726" y="340"/>
                  </a:lnTo>
                  <a:lnTo>
                    <a:pt x="1726" y="337"/>
                  </a:lnTo>
                  <a:lnTo>
                    <a:pt x="1723" y="337"/>
                  </a:lnTo>
                  <a:lnTo>
                    <a:pt x="1720" y="337"/>
                  </a:lnTo>
                  <a:lnTo>
                    <a:pt x="1714" y="334"/>
                  </a:lnTo>
                  <a:lnTo>
                    <a:pt x="1714" y="334"/>
                  </a:lnTo>
                  <a:lnTo>
                    <a:pt x="1708" y="331"/>
                  </a:lnTo>
                  <a:lnTo>
                    <a:pt x="1705" y="328"/>
                  </a:lnTo>
                  <a:lnTo>
                    <a:pt x="1699" y="331"/>
                  </a:lnTo>
                  <a:lnTo>
                    <a:pt x="1699" y="334"/>
                  </a:lnTo>
                  <a:close/>
                  <a:moveTo>
                    <a:pt x="2175" y="480"/>
                  </a:moveTo>
                  <a:lnTo>
                    <a:pt x="2172" y="477"/>
                  </a:lnTo>
                  <a:lnTo>
                    <a:pt x="2169" y="477"/>
                  </a:lnTo>
                  <a:lnTo>
                    <a:pt x="2169" y="474"/>
                  </a:lnTo>
                  <a:lnTo>
                    <a:pt x="2169" y="474"/>
                  </a:lnTo>
                  <a:lnTo>
                    <a:pt x="2166" y="471"/>
                  </a:lnTo>
                  <a:lnTo>
                    <a:pt x="2160" y="468"/>
                  </a:lnTo>
                  <a:lnTo>
                    <a:pt x="2160" y="468"/>
                  </a:lnTo>
                  <a:lnTo>
                    <a:pt x="2157" y="465"/>
                  </a:lnTo>
                  <a:lnTo>
                    <a:pt x="2157" y="462"/>
                  </a:lnTo>
                  <a:lnTo>
                    <a:pt x="2154" y="462"/>
                  </a:lnTo>
                  <a:lnTo>
                    <a:pt x="2139" y="456"/>
                  </a:lnTo>
                  <a:lnTo>
                    <a:pt x="2133" y="456"/>
                  </a:lnTo>
                  <a:lnTo>
                    <a:pt x="2111" y="456"/>
                  </a:lnTo>
                  <a:lnTo>
                    <a:pt x="2108" y="456"/>
                  </a:lnTo>
                  <a:lnTo>
                    <a:pt x="2099" y="456"/>
                  </a:lnTo>
                  <a:lnTo>
                    <a:pt x="2096" y="456"/>
                  </a:lnTo>
                  <a:lnTo>
                    <a:pt x="2090" y="453"/>
                  </a:lnTo>
                  <a:lnTo>
                    <a:pt x="2084" y="453"/>
                  </a:lnTo>
                  <a:lnTo>
                    <a:pt x="2081" y="453"/>
                  </a:lnTo>
                  <a:lnTo>
                    <a:pt x="2081" y="453"/>
                  </a:lnTo>
                  <a:lnTo>
                    <a:pt x="2081" y="453"/>
                  </a:lnTo>
                  <a:lnTo>
                    <a:pt x="2078" y="456"/>
                  </a:lnTo>
                  <a:lnTo>
                    <a:pt x="2078" y="459"/>
                  </a:lnTo>
                  <a:lnTo>
                    <a:pt x="2081" y="462"/>
                  </a:lnTo>
                  <a:lnTo>
                    <a:pt x="2081" y="465"/>
                  </a:lnTo>
                  <a:lnTo>
                    <a:pt x="2081" y="465"/>
                  </a:lnTo>
                  <a:lnTo>
                    <a:pt x="2081" y="465"/>
                  </a:lnTo>
                  <a:lnTo>
                    <a:pt x="2081" y="465"/>
                  </a:lnTo>
                  <a:lnTo>
                    <a:pt x="2081" y="468"/>
                  </a:lnTo>
                  <a:lnTo>
                    <a:pt x="2081" y="471"/>
                  </a:lnTo>
                  <a:lnTo>
                    <a:pt x="2081" y="471"/>
                  </a:lnTo>
                  <a:lnTo>
                    <a:pt x="2084" y="471"/>
                  </a:lnTo>
                  <a:lnTo>
                    <a:pt x="2090" y="474"/>
                  </a:lnTo>
                  <a:lnTo>
                    <a:pt x="2093" y="474"/>
                  </a:lnTo>
                  <a:lnTo>
                    <a:pt x="2093" y="477"/>
                  </a:lnTo>
                  <a:lnTo>
                    <a:pt x="2096" y="480"/>
                  </a:lnTo>
                  <a:lnTo>
                    <a:pt x="2096" y="483"/>
                  </a:lnTo>
                  <a:lnTo>
                    <a:pt x="2099" y="486"/>
                  </a:lnTo>
                  <a:lnTo>
                    <a:pt x="2099" y="489"/>
                  </a:lnTo>
                  <a:lnTo>
                    <a:pt x="2102" y="489"/>
                  </a:lnTo>
                  <a:lnTo>
                    <a:pt x="2108" y="492"/>
                  </a:lnTo>
                  <a:lnTo>
                    <a:pt x="2111" y="492"/>
                  </a:lnTo>
                  <a:lnTo>
                    <a:pt x="2114" y="492"/>
                  </a:lnTo>
                  <a:lnTo>
                    <a:pt x="2127" y="489"/>
                  </a:lnTo>
                  <a:lnTo>
                    <a:pt x="2133" y="486"/>
                  </a:lnTo>
                  <a:lnTo>
                    <a:pt x="2142" y="486"/>
                  </a:lnTo>
                  <a:lnTo>
                    <a:pt x="2160" y="489"/>
                  </a:lnTo>
                  <a:lnTo>
                    <a:pt x="2172" y="489"/>
                  </a:lnTo>
                  <a:lnTo>
                    <a:pt x="2178" y="489"/>
                  </a:lnTo>
                  <a:lnTo>
                    <a:pt x="2178" y="486"/>
                  </a:lnTo>
                  <a:lnTo>
                    <a:pt x="2178" y="486"/>
                  </a:lnTo>
                  <a:lnTo>
                    <a:pt x="2175" y="483"/>
                  </a:lnTo>
                  <a:lnTo>
                    <a:pt x="2175" y="483"/>
                  </a:lnTo>
                  <a:lnTo>
                    <a:pt x="2175" y="480"/>
                  </a:lnTo>
                  <a:lnTo>
                    <a:pt x="2175" y="480"/>
                  </a:lnTo>
                  <a:close/>
                  <a:moveTo>
                    <a:pt x="1763" y="295"/>
                  </a:moveTo>
                  <a:lnTo>
                    <a:pt x="1796" y="295"/>
                  </a:lnTo>
                  <a:lnTo>
                    <a:pt x="1808" y="298"/>
                  </a:lnTo>
                  <a:lnTo>
                    <a:pt x="1808" y="295"/>
                  </a:lnTo>
                  <a:lnTo>
                    <a:pt x="1814" y="295"/>
                  </a:lnTo>
                  <a:lnTo>
                    <a:pt x="1814" y="295"/>
                  </a:lnTo>
                  <a:lnTo>
                    <a:pt x="1817" y="289"/>
                  </a:lnTo>
                  <a:lnTo>
                    <a:pt x="1823" y="289"/>
                  </a:lnTo>
                  <a:lnTo>
                    <a:pt x="1820" y="286"/>
                  </a:lnTo>
                  <a:lnTo>
                    <a:pt x="1817" y="283"/>
                  </a:lnTo>
                  <a:lnTo>
                    <a:pt x="1814" y="283"/>
                  </a:lnTo>
                  <a:lnTo>
                    <a:pt x="1814" y="283"/>
                  </a:lnTo>
                  <a:lnTo>
                    <a:pt x="1805" y="283"/>
                  </a:lnTo>
                  <a:lnTo>
                    <a:pt x="1790" y="283"/>
                  </a:lnTo>
                  <a:lnTo>
                    <a:pt x="1784" y="283"/>
                  </a:lnTo>
                  <a:lnTo>
                    <a:pt x="1778" y="283"/>
                  </a:lnTo>
                  <a:lnTo>
                    <a:pt x="1772" y="283"/>
                  </a:lnTo>
                  <a:lnTo>
                    <a:pt x="1769" y="283"/>
                  </a:lnTo>
                  <a:lnTo>
                    <a:pt x="1759" y="286"/>
                  </a:lnTo>
                  <a:lnTo>
                    <a:pt x="1756" y="286"/>
                  </a:lnTo>
                  <a:lnTo>
                    <a:pt x="1756" y="286"/>
                  </a:lnTo>
                  <a:lnTo>
                    <a:pt x="1756" y="289"/>
                  </a:lnTo>
                  <a:lnTo>
                    <a:pt x="1756" y="289"/>
                  </a:lnTo>
                  <a:lnTo>
                    <a:pt x="1759" y="295"/>
                  </a:lnTo>
                  <a:lnTo>
                    <a:pt x="1763" y="295"/>
                  </a:lnTo>
                  <a:close/>
                  <a:moveTo>
                    <a:pt x="1890" y="419"/>
                  </a:moveTo>
                  <a:lnTo>
                    <a:pt x="1896" y="419"/>
                  </a:lnTo>
                  <a:lnTo>
                    <a:pt x="1899" y="419"/>
                  </a:lnTo>
                  <a:lnTo>
                    <a:pt x="1902" y="416"/>
                  </a:lnTo>
                  <a:lnTo>
                    <a:pt x="1905" y="416"/>
                  </a:lnTo>
                  <a:lnTo>
                    <a:pt x="1905" y="416"/>
                  </a:lnTo>
                  <a:lnTo>
                    <a:pt x="1905" y="413"/>
                  </a:lnTo>
                  <a:lnTo>
                    <a:pt x="1905" y="413"/>
                  </a:lnTo>
                  <a:lnTo>
                    <a:pt x="1905" y="413"/>
                  </a:lnTo>
                  <a:lnTo>
                    <a:pt x="1905" y="413"/>
                  </a:lnTo>
                  <a:lnTo>
                    <a:pt x="1908" y="413"/>
                  </a:lnTo>
                  <a:lnTo>
                    <a:pt x="1908" y="410"/>
                  </a:lnTo>
                  <a:lnTo>
                    <a:pt x="1908" y="410"/>
                  </a:lnTo>
                  <a:lnTo>
                    <a:pt x="1911" y="410"/>
                  </a:lnTo>
                  <a:lnTo>
                    <a:pt x="1911" y="410"/>
                  </a:lnTo>
                  <a:lnTo>
                    <a:pt x="1911" y="413"/>
                  </a:lnTo>
                  <a:lnTo>
                    <a:pt x="1911" y="413"/>
                  </a:lnTo>
                  <a:lnTo>
                    <a:pt x="1914" y="413"/>
                  </a:lnTo>
                  <a:lnTo>
                    <a:pt x="1914" y="410"/>
                  </a:lnTo>
                  <a:lnTo>
                    <a:pt x="1917" y="407"/>
                  </a:lnTo>
                  <a:lnTo>
                    <a:pt x="1920" y="410"/>
                  </a:lnTo>
                  <a:lnTo>
                    <a:pt x="1920" y="410"/>
                  </a:lnTo>
                  <a:lnTo>
                    <a:pt x="1923" y="410"/>
                  </a:lnTo>
                  <a:lnTo>
                    <a:pt x="1923" y="413"/>
                  </a:lnTo>
                  <a:lnTo>
                    <a:pt x="1920" y="416"/>
                  </a:lnTo>
                  <a:lnTo>
                    <a:pt x="1917" y="419"/>
                  </a:lnTo>
                  <a:lnTo>
                    <a:pt x="1917" y="419"/>
                  </a:lnTo>
                  <a:lnTo>
                    <a:pt x="1917" y="419"/>
                  </a:lnTo>
                  <a:lnTo>
                    <a:pt x="1920" y="422"/>
                  </a:lnTo>
                  <a:lnTo>
                    <a:pt x="1920" y="422"/>
                  </a:lnTo>
                  <a:lnTo>
                    <a:pt x="1929" y="422"/>
                  </a:lnTo>
                  <a:lnTo>
                    <a:pt x="1938" y="422"/>
                  </a:lnTo>
                  <a:lnTo>
                    <a:pt x="1945" y="422"/>
                  </a:lnTo>
                  <a:lnTo>
                    <a:pt x="1951" y="422"/>
                  </a:lnTo>
                  <a:lnTo>
                    <a:pt x="1957" y="422"/>
                  </a:lnTo>
                  <a:lnTo>
                    <a:pt x="1957" y="422"/>
                  </a:lnTo>
                  <a:lnTo>
                    <a:pt x="1957" y="419"/>
                  </a:lnTo>
                  <a:lnTo>
                    <a:pt x="1957" y="419"/>
                  </a:lnTo>
                  <a:lnTo>
                    <a:pt x="1966" y="422"/>
                  </a:lnTo>
                  <a:lnTo>
                    <a:pt x="1966" y="419"/>
                  </a:lnTo>
                  <a:lnTo>
                    <a:pt x="1969" y="419"/>
                  </a:lnTo>
                  <a:lnTo>
                    <a:pt x="1972" y="422"/>
                  </a:lnTo>
                  <a:lnTo>
                    <a:pt x="1975" y="422"/>
                  </a:lnTo>
                  <a:lnTo>
                    <a:pt x="1981" y="422"/>
                  </a:lnTo>
                  <a:lnTo>
                    <a:pt x="1981" y="419"/>
                  </a:lnTo>
                  <a:lnTo>
                    <a:pt x="1981" y="419"/>
                  </a:lnTo>
                  <a:lnTo>
                    <a:pt x="1984" y="419"/>
                  </a:lnTo>
                  <a:lnTo>
                    <a:pt x="1984" y="419"/>
                  </a:lnTo>
                  <a:lnTo>
                    <a:pt x="1984" y="419"/>
                  </a:lnTo>
                  <a:lnTo>
                    <a:pt x="1987" y="422"/>
                  </a:lnTo>
                  <a:lnTo>
                    <a:pt x="1990" y="422"/>
                  </a:lnTo>
                  <a:lnTo>
                    <a:pt x="1990" y="422"/>
                  </a:lnTo>
                  <a:lnTo>
                    <a:pt x="1990" y="419"/>
                  </a:lnTo>
                  <a:lnTo>
                    <a:pt x="1993" y="419"/>
                  </a:lnTo>
                  <a:lnTo>
                    <a:pt x="1993" y="419"/>
                  </a:lnTo>
                  <a:lnTo>
                    <a:pt x="1996" y="419"/>
                  </a:lnTo>
                  <a:lnTo>
                    <a:pt x="1999" y="422"/>
                  </a:lnTo>
                  <a:lnTo>
                    <a:pt x="2005" y="422"/>
                  </a:lnTo>
                  <a:lnTo>
                    <a:pt x="2008" y="422"/>
                  </a:lnTo>
                  <a:lnTo>
                    <a:pt x="2017" y="419"/>
                  </a:lnTo>
                  <a:lnTo>
                    <a:pt x="2020" y="419"/>
                  </a:lnTo>
                  <a:lnTo>
                    <a:pt x="2023" y="419"/>
                  </a:lnTo>
                  <a:lnTo>
                    <a:pt x="2026" y="416"/>
                  </a:lnTo>
                  <a:lnTo>
                    <a:pt x="2026" y="416"/>
                  </a:lnTo>
                  <a:lnTo>
                    <a:pt x="2026" y="410"/>
                  </a:lnTo>
                  <a:lnTo>
                    <a:pt x="2026" y="410"/>
                  </a:lnTo>
                  <a:lnTo>
                    <a:pt x="2023" y="407"/>
                  </a:lnTo>
                  <a:lnTo>
                    <a:pt x="2023" y="407"/>
                  </a:lnTo>
                  <a:lnTo>
                    <a:pt x="2023" y="407"/>
                  </a:lnTo>
                  <a:lnTo>
                    <a:pt x="2023" y="407"/>
                  </a:lnTo>
                  <a:lnTo>
                    <a:pt x="2026" y="407"/>
                  </a:lnTo>
                  <a:lnTo>
                    <a:pt x="2029" y="410"/>
                  </a:lnTo>
                  <a:lnTo>
                    <a:pt x="2033" y="410"/>
                  </a:lnTo>
                  <a:lnTo>
                    <a:pt x="2033" y="410"/>
                  </a:lnTo>
                  <a:lnTo>
                    <a:pt x="2033" y="410"/>
                  </a:lnTo>
                  <a:lnTo>
                    <a:pt x="2033" y="413"/>
                  </a:lnTo>
                  <a:lnTo>
                    <a:pt x="2033" y="413"/>
                  </a:lnTo>
                  <a:lnTo>
                    <a:pt x="2033" y="416"/>
                  </a:lnTo>
                  <a:lnTo>
                    <a:pt x="2036" y="419"/>
                  </a:lnTo>
                  <a:lnTo>
                    <a:pt x="2036" y="419"/>
                  </a:lnTo>
                  <a:lnTo>
                    <a:pt x="2042" y="422"/>
                  </a:lnTo>
                  <a:lnTo>
                    <a:pt x="2042" y="422"/>
                  </a:lnTo>
                  <a:lnTo>
                    <a:pt x="2048" y="422"/>
                  </a:lnTo>
                  <a:lnTo>
                    <a:pt x="2054" y="422"/>
                  </a:lnTo>
                  <a:lnTo>
                    <a:pt x="2057" y="422"/>
                  </a:lnTo>
                  <a:lnTo>
                    <a:pt x="2060" y="422"/>
                  </a:lnTo>
                  <a:lnTo>
                    <a:pt x="2063" y="422"/>
                  </a:lnTo>
                  <a:lnTo>
                    <a:pt x="2069" y="419"/>
                  </a:lnTo>
                  <a:lnTo>
                    <a:pt x="2072" y="419"/>
                  </a:lnTo>
                  <a:lnTo>
                    <a:pt x="2090" y="419"/>
                  </a:lnTo>
                  <a:lnTo>
                    <a:pt x="2093" y="419"/>
                  </a:lnTo>
                  <a:lnTo>
                    <a:pt x="2093" y="416"/>
                  </a:lnTo>
                  <a:lnTo>
                    <a:pt x="2093" y="413"/>
                  </a:lnTo>
                  <a:lnTo>
                    <a:pt x="2093" y="413"/>
                  </a:lnTo>
                  <a:lnTo>
                    <a:pt x="2093" y="410"/>
                  </a:lnTo>
                  <a:lnTo>
                    <a:pt x="2093" y="410"/>
                  </a:lnTo>
                  <a:lnTo>
                    <a:pt x="2093" y="410"/>
                  </a:lnTo>
                  <a:lnTo>
                    <a:pt x="2090" y="407"/>
                  </a:lnTo>
                  <a:lnTo>
                    <a:pt x="2090" y="404"/>
                  </a:lnTo>
                  <a:lnTo>
                    <a:pt x="2090" y="404"/>
                  </a:lnTo>
                  <a:lnTo>
                    <a:pt x="2093" y="407"/>
                  </a:lnTo>
                  <a:lnTo>
                    <a:pt x="2099" y="407"/>
                  </a:lnTo>
                  <a:lnTo>
                    <a:pt x="2108" y="407"/>
                  </a:lnTo>
                  <a:lnTo>
                    <a:pt x="2111" y="404"/>
                  </a:lnTo>
                  <a:lnTo>
                    <a:pt x="2108" y="404"/>
                  </a:lnTo>
                  <a:lnTo>
                    <a:pt x="2108" y="401"/>
                  </a:lnTo>
                  <a:lnTo>
                    <a:pt x="2105" y="401"/>
                  </a:lnTo>
                  <a:lnTo>
                    <a:pt x="2102" y="401"/>
                  </a:lnTo>
                  <a:lnTo>
                    <a:pt x="2096" y="401"/>
                  </a:lnTo>
                  <a:lnTo>
                    <a:pt x="2093" y="401"/>
                  </a:lnTo>
                  <a:lnTo>
                    <a:pt x="2093" y="401"/>
                  </a:lnTo>
                  <a:lnTo>
                    <a:pt x="2090" y="401"/>
                  </a:lnTo>
                  <a:lnTo>
                    <a:pt x="2090" y="398"/>
                  </a:lnTo>
                  <a:lnTo>
                    <a:pt x="2099" y="398"/>
                  </a:lnTo>
                  <a:lnTo>
                    <a:pt x="2105" y="392"/>
                  </a:lnTo>
                  <a:lnTo>
                    <a:pt x="2108" y="392"/>
                  </a:lnTo>
                  <a:lnTo>
                    <a:pt x="2108" y="389"/>
                  </a:lnTo>
                  <a:lnTo>
                    <a:pt x="2105" y="386"/>
                  </a:lnTo>
                  <a:lnTo>
                    <a:pt x="2105" y="383"/>
                  </a:lnTo>
                  <a:lnTo>
                    <a:pt x="2102" y="383"/>
                  </a:lnTo>
                  <a:lnTo>
                    <a:pt x="2096" y="383"/>
                  </a:lnTo>
                  <a:lnTo>
                    <a:pt x="2093" y="383"/>
                  </a:lnTo>
                  <a:lnTo>
                    <a:pt x="2090" y="380"/>
                  </a:lnTo>
                  <a:lnTo>
                    <a:pt x="2096" y="380"/>
                  </a:lnTo>
                  <a:lnTo>
                    <a:pt x="2096" y="377"/>
                  </a:lnTo>
                  <a:lnTo>
                    <a:pt x="2093" y="377"/>
                  </a:lnTo>
                  <a:lnTo>
                    <a:pt x="2090" y="374"/>
                  </a:lnTo>
                  <a:lnTo>
                    <a:pt x="2087" y="374"/>
                  </a:lnTo>
                  <a:lnTo>
                    <a:pt x="2075" y="374"/>
                  </a:lnTo>
                  <a:lnTo>
                    <a:pt x="2075" y="374"/>
                  </a:lnTo>
                  <a:lnTo>
                    <a:pt x="2072" y="374"/>
                  </a:lnTo>
                  <a:lnTo>
                    <a:pt x="2072" y="374"/>
                  </a:lnTo>
                  <a:lnTo>
                    <a:pt x="2072" y="371"/>
                  </a:lnTo>
                  <a:lnTo>
                    <a:pt x="2072" y="371"/>
                  </a:lnTo>
                  <a:lnTo>
                    <a:pt x="2063" y="368"/>
                  </a:lnTo>
                  <a:lnTo>
                    <a:pt x="2054" y="368"/>
                  </a:lnTo>
                  <a:lnTo>
                    <a:pt x="2048" y="368"/>
                  </a:lnTo>
                  <a:lnTo>
                    <a:pt x="2045" y="368"/>
                  </a:lnTo>
                  <a:lnTo>
                    <a:pt x="2033" y="371"/>
                  </a:lnTo>
                  <a:lnTo>
                    <a:pt x="2029" y="371"/>
                  </a:lnTo>
                  <a:lnTo>
                    <a:pt x="2020" y="368"/>
                  </a:lnTo>
                  <a:lnTo>
                    <a:pt x="2014" y="368"/>
                  </a:lnTo>
                  <a:lnTo>
                    <a:pt x="2014" y="368"/>
                  </a:lnTo>
                  <a:lnTo>
                    <a:pt x="2011" y="371"/>
                  </a:lnTo>
                  <a:lnTo>
                    <a:pt x="2002" y="374"/>
                  </a:lnTo>
                  <a:lnTo>
                    <a:pt x="1999" y="374"/>
                  </a:lnTo>
                  <a:lnTo>
                    <a:pt x="1993" y="374"/>
                  </a:lnTo>
                  <a:lnTo>
                    <a:pt x="1984" y="377"/>
                  </a:lnTo>
                  <a:lnTo>
                    <a:pt x="1981" y="377"/>
                  </a:lnTo>
                  <a:lnTo>
                    <a:pt x="1972" y="380"/>
                  </a:lnTo>
                  <a:lnTo>
                    <a:pt x="1969" y="380"/>
                  </a:lnTo>
                  <a:lnTo>
                    <a:pt x="1975" y="383"/>
                  </a:lnTo>
                  <a:lnTo>
                    <a:pt x="1972" y="386"/>
                  </a:lnTo>
                  <a:lnTo>
                    <a:pt x="1966" y="386"/>
                  </a:lnTo>
                  <a:lnTo>
                    <a:pt x="1963" y="383"/>
                  </a:lnTo>
                  <a:lnTo>
                    <a:pt x="1960" y="383"/>
                  </a:lnTo>
                  <a:lnTo>
                    <a:pt x="1954" y="380"/>
                  </a:lnTo>
                  <a:lnTo>
                    <a:pt x="1945" y="377"/>
                  </a:lnTo>
                  <a:lnTo>
                    <a:pt x="1941" y="377"/>
                  </a:lnTo>
                  <a:lnTo>
                    <a:pt x="1938" y="380"/>
                  </a:lnTo>
                  <a:lnTo>
                    <a:pt x="1938" y="380"/>
                  </a:lnTo>
                  <a:lnTo>
                    <a:pt x="1938" y="380"/>
                  </a:lnTo>
                  <a:lnTo>
                    <a:pt x="1935" y="377"/>
                  </a:lnTo>
                  <a:lnTo>
                    <a:pt x="1926" y="380"/>
                  </a:lnTo>
                  <a:lnTo>
                    <a:pt x="1917" y="374"/>
                  </a:lnTo>
                  <a:lnTo>
                    <a:pt x="1917" y="374"/>
                  </a:lnTo>
                  <a:lnTo>
                    <a:pt x="1914" y="374"/>
                  </a:lnTo>
                  <a:lnTo>
                    <a:pt x="1914" y="374"/>
                  </a:lnTo>
                  <a:lnTo>
                    <a:pt x="1911" y="377"/>
                  </a:lnTo>
                  <a:lnTo>
                    <a:pt x="1911" y="377"/>
                  </a:lnTo>
                  <a:lnTo>
                    <a:pt x="1911" y="380"/>
                  </a:lnTo>
                  <a:lnTo>
                    <a:pt x="1914" y="380"/>
                  </a:lnTo>
                  <a:lnTo>
                    <a:pt x="1911" y="383"/>
                  </a:lnTo>
                  <a:lnTo>
                    <a:pt x="1911" y="383"/>
                  </a:lnTo>
                  <a:lnTo>
                    <a:pt x="1911" y="383"/>
                  </a:lnTo>
                  <a:lnTo>
                    <a:pt x="1902" y="377"/>
                  </a:lnTo>
                  <a:lnTo>
                    <a:pt x="1902" y="377"/>
                  </a:lnTo>
                  <a:lnTo>
                    <a:pt x="1896" y="377"/>
                  </a:lnTo>
                  <a:lnTo>
                    <a:pt x="1896" y="377"/>
                  </a:lnTo>
                  <a:lnTo>
                    <a:pt x="1902" y="374"/>
                  </a:lnTo>
                  <a:lnTo>
                    <a:pt x="1902" y="374"/>
                  </a:lnTo>
                  <a:lnTo>
                    <a:pt x="1905" y="371"/>
                  </a:lnTo>
                  <a:lnTo>
                    <a:pt x="1905" y="371"/>
                  </a:lnTo>
                  <a:lnTo>
                    <a:pt x="1902" y="368"/>
                  </a:lnTo>
                  <a:lnTo>
                    <a:pt x="1899" y="365"/>
                  </a:lnTo>
                  <a:lnTo>
                    <a:pt x="1896" y="365"/>
                  </a:lnTo>
                  <a:lnTo>
                    <a:pt x="1893" y="365"/>
                  </a:lnTo>
                  <a:lnTo>
                    <a:pt x="1893" y="362"/>
                  </a:lnTo>
                  <a:lnTo>
                    <a:pt x="1890" y="362"/>
                  </a:lnTo>
                  <a:lnTo>
                    <a:pt x="1887" y="362"/>
                  </a:lnTo>
                  <a:lnTo>
                    <a:pt x="1884" y="359"/>
                  </a:lnTo>
                  <a:lnTo>
                    <a:pt x="1884" y="359"/>
                  </a:lnTo>
                  <a:lnTo>
                    <a:pt x="1872" y="356"/>
                  </a:lnTo>
                  <a:lnTo>
                    <a:pt x="1872" y="356"/>
                  </a:lnTo>
                  <a:lnTo>
                    <a:pt x="1866" y="353"/>
                  </a:lnTo>
                  <a:lnTo>
                    <a:pt x="1860" y="353"/>
                  </a:lnTo>
                  <a:lnTo>
                    <a:pt x="1860" y="350"/>
                  </a:lnTo>
                  <a:lnTo>
                    <a:pt x="1863" y="350"/>
                  </a:lnTo>
                  <a:lnTo>
                    <a:pt x="1872" y="353"/>
                  </a:lnTo>
                  <a:lnTo>
                    <a:pt x="1881" y="353"/>
                  </a:lnTo>
                  <a:lnTo>
                    <a:pt x="1899" y="353"/>
                  </a:lnTo>
                  <a:lnTo>
                    <a:pt x="1902" y="350"/>
                  </a:lnTo>
                  <a:lnTo>
                    <a:pt x="1905" y="350"/>
                  </a:lnTo>
                  <a:lnTo>
                    <a:pt x="1905" y="350"/>
                  </a:lnTo>
                  <a:lnTo>
                    <a:pt x="1902" y="346"/>
                  </a:lnTo>
                  <a:lnTo>
                    <a:pt x="1869" y="340"/>
                  </a:lnTo>
                  <a:lnTo>
                    <a:pt x="1860" y="340"/>
                  </a:lnTo>
                  <a:lnTo>
                    <a:pt x="1857" y="340"/>
                  </a:lnTo>
                  <a:lnTo>
                    <a:pt x="1857" y="337"/>
                  </a:lnTo>
                  <a:lnTo>
                    <a:pt x="1860" y="337"/>
                  </a:lnTo>
                  <a:lnTo>
                    <a:pt x="1860" y="337"/>
                  </a:lnTo>
                  <a:lnTo>
                    <a:pt x="1863" y="337"/>
                  </a:lnTo>
                  <a:lnTo>
                    <a:pt x="1869" y="337"/>
                  </a:lnTo>
                  <a:lnTo>
                    <a:pt x="1875" y="340"/>
                  </a:lnTo>
                  <a:lnTo>
                    <a:pt x="1878" y="337"/>
                  </a:lnTo>
                  <a:lnTo>
                    <a:pt x="1875" y="337"/>
                  </a:lnTo>
                  <a:lnTo>
                    <a:pt x="1875" y="337"/>
                  </a:lnTo>
                  <a:lnTo>
                    <a:pt x="1872" y="334"/>
                  </a:lnTo>
                  <a:lnTo>
                    <a:pt x="1866" y="331"/>
                  </a:lnTo>
                  <a:lnTo>
                    <a:pt x="1860" y="331"/>
                  </a:lnTo>
                  <a:lnTo>
                    <a:pt x="1857" y="331"/>
                  </a:lnTo>
                  <a:lnTo>
                    <a:pt x="1850" y="331"/>
                  </a:lnTo>
                  <a:lnTo>
                    <a:pt x="1838" y="334"/>
                  </a:lnTo>
                  <a:lnTo>
                    <a:pt x="1829" y="334"/>
                  </a:lnTo>
                  <a:lnTo>
                    <a:pt x="1826" y="334"/>
                  </a:lnTo>
                  <a:lnTo>
                    <a:pt x="1817" y="340"/>
                  </a:lnTo>
                  <a:lnTo>
                    <a:pt x="1814" y="340"/>
                  </a:lnTo>
                  <a:lnTo>
                    <a:pt x="1814" y="337"/>
                  </a:lnTo>
                  <a:lnTo>
                    <a:pt x="1817" y="337"/>
                  </a:lnTo>
                  <a:lnTo>
                    <a:pt x="1817" y="334"/>
                  </a:lnTo>
                  <a:lnTo>
                    <a:pt x="1820" y="331"/>
                  </a:lnTo>
                  <a:lnTo>
                    <a:pt x="1820" y="331"/>
                  </a:lnTo>
                  <a:lnTo>
                    <a:pt x="1820" y="331"/>
                  </a:lnTo>
                  <a:lnTo>
                    <a:pt x="1820" y="328"/>
                  </a:lnTo>
                  <a:lnTo>
                    <a:pt x="1820" y="328"/>
                  </a:lnTo>
                  <a:lnTo>
                    <a:pt x="1820" y="325"/>
                  </a:lnTo>
                  <a:lnTo>
                    <a:pt x="1820" y="325"/>
                  </a:lnTo>
                  <a:lnTo>
                    <a:pt x="1817" y="325"/>
                  </a:lnTo>
                  <a:lnTo>
                    <a:pt x="1811" y="322"/>
                  </a:lnTo>
                  <a:lnTo>
                    <a:pt x="1808" y="319"/>
                  </a:lnTo>
                  <a:lnTo>
                    <a:pt x="1805" y="319"/>
                  </a:lnTo>
                  <a:lnTo>
                    <a:pt x="1802" y="319"/>
                  </a:lnTo>
                  <a:lnTo>
                    <a:pt x="1799" y="319"/>
                  </a:lnTo>
                  <a:lnTo>
                    <a:pt x="1790" y="319"/>
                  </a:lnTo>
                  <a:lnTo>
                    <a:pt x="1781" y="316"/>
                  </a:lnTo>
                  <a:lnTo>
                    <a:pt x="1769" y="313"/>
                  </a:lnTo>
                  <a:lnTo>
                    <a:pt x="1766" y="313"/>
                  </a:lnTo>
                  <a:lnTo>
                    <a:pt x="1759" y="313"/>
                  </a:lnTo>
                  <a:lnTo>
                    <a:pt x="1753" y="316"/>
                  </a:lnTo>
                  <a:lnTo>
                    <a:pt x="1750" y="316"/>
                  </a:lnTo>
                  <a:lnTo>
                    <a:pt x="1747" y="316"/>
                  </a:lnTo>
                  <a:lnTo>
                    <a:pt x="1747" y="319"/>
                  </a:lnTo>
                  <a:lnTo>
                    <a:pt x="1744" y="319"/>
                  </a:lnTo>
                  <a:lnTo>
                    <a:pt x="1744" y="319"/>
                  </a:lnTo>
                  <a:lnTo>
                    <a:pt x="1744" y="322"/>
                  </a:lnTo>
                  <a:lnTo>
                    <a:pt x="1747" y="322"/>
                  </a:lnTo>
                  <a:lnTo>
                    <a:pt x="1753" y="325"/>
                  </a:lnTo>
                  <a:lnTo>
                    <a:pt x="1753" y="325"/>
                  </a:lnTo>
                  <a:lnTo>
                    <a:pt x="1753" y="325"/>
                  </a:lnTo>
                  <a:lnTo>
                    <a:pt x="1750" y="328"/>
                  </a:lnTo>
                  <a:lnTo>
                    <a:pt x="1747" y="325"/>
                  </a:lnTo>
                  <a:lnTo>
                    <a:pt x="1744" y="325"/>
                  </a:lnTo>
                  <a:lnTo>
                    <a:pt x="1744" y="325"/>
                  </a:lnTo>
                  <a:lnTo>
                    <a:pt x="1744" y="328"/>
                  </a:lnTo>
                  <a:lnTo>
                    <a:pt x="1744" y="328"/>
                  </a:lnTo>
                  <a:lnTo>
                    <a:pt x="1744" y="328"/>
                  </a:lnTo>
                  <a:lnTo>
                    <a:pt x="1747" y="328"/>
                  </a:lnTo>
                  <a:lnTo>
                    <a:pt x="1763" y="334"/>
                  </a:lnTo>
                  <a:lnTo>
                    <a:pt x="1766" y="334"/>
                  </a:lnTo>
                  <a:lnTo>
                    <a:pt x="1769" y="334"/>
                  </a:lnTo>
                  <a:lnTo>
                    <a:pt x="1769" y="334"/>
                  </a:lnTo>
                  <a:lnTo>
                    <a:pt x="1766" y="337"/>
                  </a:lnTo>
                  <a:lnTo>
                    <a:pt x="1763" y="337"/>
                  </a:lnTo>
                  <a:lnTo>
                    <a:pt x="1763" y="337"/>
                  </a:lnTo>
                  <a:lnTo>
                    <a:pt x="1763" y="340"/>
                  </a:lnTo>
                  <a:lnTo>
                    <a:pt x="1766" y="340"/>
                  </a:lnTo>
                  <a:lnTo>
                    <a:pt x="1775" y="343"/>
                  </a:lnTo>
                  <a:lnTo>
                    <a:pt x="1778" y="350"/>
                  </a:lnTo>
                  <a:lnTo>
                    <a:pt x="1784" y="350"/>
                  </a:lnTo>
                  <a:lnTo>
                    <a:pt x="1790" y="346"/>
                  </a:lnTo>
                  <a:lnTo>
                    <a:pt x="1793" y="346"/>
                  </a:lnTo>
                  <a:lnTo>
                    <a:pt x="1796" y="346"/>
                  </a:lnTo>
                  <a:lnTo>
                    <a:pt x="1808" y="350"/>
                  </a:lnTo>
                  <a:lnTo>
                    <a:pt x="1811" y="346"/>
                  </a:lnTo>
                  <a:lnTo>
                    <a:pt x="1811" y="346"/>
                  </a:lnTo>
                  <a:lnTo>
                    <a:pt x="1814" y="346"/>
                  </a:lnTo>
                  <a:lnTo>
                    <a:pt x="1817" y="343"/>
                  </a:lnTo>
                  <a:lnTo>
                    <a:pt x="1820" y="343"/>
                  </a:lnTo>
                  <a:lnTo>
                    <a:pt x="1823" y="343"/>
                  </a:lnTo>
                  <a:lnTo>
                    <a:pt x="1826" y="350"/>
                  </a:lnTo>
                  <a:lnTo>
                    <a:pt x="1832" y="356"/>
                  </a:lnTo>
                  <a:lnTo>
                    <a:pt x="1835" y="362"/>
                  </a:lnTo>
                  <a:lnTo>
                    <a:pt x="1838" y="365"/>
                  </a:lnTo>
                  <a:lnTo>
                    <a:pt x="1841" y="365"/>
                  </a:lnTo>
                  <a:lnTo>
                    <a:pt x="1841" y="368"/>
                  </a:lnTo>
                  <a:lnTo>
                    <a:pt x="1844" y="371"/>
                  </a:lnTo>
                  <a:lnTo>
                    <a:pt x="1844" y="374"/>
                  </a:lnTo>
                  <a:lnTo>
                    <a:pt x="1844" y="374"/>
                  </a:lnTo>
                  <a:lnTo>
                    <a:pt x="1844" y="377"/>
                  </a:lnTo>
                  <a:lnTo>
                    <a:pt x="1838" y="383"/>
                  </a:lnTo>
                  <a:lnTo>
                    <a:pt x="1838" y="386"/>
                  </a:lnTo>
                  <a:lnTo>
                    <a:pt x="1835" y="386"/>
                  </a:lnTo>
                  <a:lnTo>
                    <a:pt x="1835" y="386"/>
                  </a:lnTo>
                  <a:lnTo>
                    <a:pt x="1838" y="389"/>
                  </a:lnTo>
                  <a:lnTo>
                    <a:pt x="1838" y="392"/>
                  </a:lnTo>
                  <a:lnTo>
                    <a:pt x="1838" y="392"/>
                  </a:lnTo>
                  <a:lnTo>
                    <a:pt x="1841" y="395"/>
                  </a:lnTo>
                  <a:lnTo>
                    <a:pt x="1844" y="395"/>
                  </a:lnTo>
                  <a:lnTo>
                    <a:pt x="1844" y="398"/>
                  </a:lnTo>
                  <a:lnTo>
                    <a:pt x="1841" y="398"/>
                  </a:lnTo>
                  <a:lnTo>
                    <a:pt x="1841" y="398"/>
                  </a:lnTo>
                  <a:lnTo>
                    <a:pt x="1844" y="404"/>
                  </a:lnTo>
                  <a:lnTo>
                    <a:pt x="1847" y="410"/>
                  </a:lnTo>
                  <a:lnTo>
                    <a:pt x="1847" y="413"/>
                  </a:lnTo>
                  <a:lnTo>
                    <a:pt x="1854" y="413"/>
                  </a:lnTo>
                  <a:lnTo>
                    <a:pt x="1857" y="416"/>
                  </a:lnTo>
                  <a:lnTo>
                    <a:pt x="1857" y="416"/>
                  </a:lnTo>
                  <a:lnTo>
                    <a:pt x="1860" y="416"/>
                  </a:lnTo>
                  <a:lnTo>
                    <a:pt x="1863" y="416"/>
                  </a:lnTo>
                  <a:lnTo>
                    <a:pt x="1863" y="416"/>
                  </a:lnTo>
                  <a:lnTo>
                    <a:pt x="1863" y="413"/>
                  </a:lnTo>
                  <a:lnTo>
                    <a:pt x="1863" y="413"/>
                  </a:lnTo>
                  <a:lnTo>
                    <a:pt x="1869" y="410"/>
                  </a:lnTo>
                  <a:lnTo>
                    <a:pt x="1869" y="410"/>
                  </a:lnTo>
                  <a:lnTo>
                    <a:pt x="1869" y="413"/>
                  </a:lnTo>
                  <a:lnTo>
                    <a:pt x="1869" y="413"/>
                  </a:lnTo>
                  <a:lnTo>
                    <a:pt x="1872" y="413"/>
                  </a:lnTo>
                  <a:lnTo>
                    <a:pt x="1875" y="416"/>
                  </a:lnTo>
                  <a:lnTo>
                    <a:pt x="1881" y="416"/>
                  </a:lnTo>
                  <a:lnTo>
                    <a:pt x="1887" y="419"/>
                  </a:lnTo>
                  <a:lnTo>
                    <a:pt x="1890" y="419"/>
                  </a:lnTo>
                  <a:close/>
                  <a:moveTo>
                    <a:pt x="1893" y="301"/>
                  </a:moveTo>
                  <a:lnTo>
                    <a:pt x="1893" y="298"/>
                  </a:lnTo>
                  <a:lnTo>
                    <a:pt x="1890" y="295"/>
                  </a:lnTo>
                  <a:lnTo>
                    <a:pt x="1884" y="289"/>
                  </a:lnTo>
                  <a:lnTo>
                    <a:pt x="1878" y="289"/>
                  </a:lnTo>
                  <a:lnTo>
                    <a:pt x="1875" y="289"/>
                  </a:lnTo>
                  <a:lnTo>
                    <a:pt x="1869" y="289"/>
                  </a:lnTo>
                  <a:lnTo>
                    <a:pt x="1866" y="289"/>
                  </a:lnTo>
                  <a:lnTo>
                    <a:pt x="1866" y="289"/>
                  </a:lnTo>
                  <a:lnTo>
                    <a:pt x="1863" y="289"/>
                  </a:lnTo>
                  <a:lnTo>
                    <a:pt x="1863" y="292"/>
                  </a:lnTo>
                  <a:lnTo>
                    <a:pt x="1863" y="295"/>
                  </a:lnTo>
                  <a:lnTo>
                    <a:pt x="1863" y="298"/>
                  </a:lnTo>
                  <a:lnTo>
                    <a:pt x="1863" y="298"/>
                  </a:lnTo>
                  <a:lnTo>
                    <a:pt x="1866" y="301"/>
                  </a:lnTo>
                  <a:lnTo>
                    <a:pt x="1884" y="307"/>
                  </a:lnTo>
                  <a:lnTo>
                    <a:pt x="1887" y="307"/>
                  </a:lnTo>
                  <a:lnTo>
                    <a:pt x="1890" y="304"/>
                  </a:lnTo>
                  <a:lnTo>
                    <a:pt x="1893" y="304"/>
                  </a:lnTo>
                  <a:lnTo>
                    <a:pt x="1893" y="304"/>
                  </a:lnTo>
                  <a:lnTo>
                    <a:pt x="1893" y="301"/>
                  </a:lnTo>
                  <a:lnTo>
                    <a:pt x="1893" y="301"/>
                  </a:lnTo>
                  <a:close/>
                  <a:moveTo>
                    <a:pt x="1893" y="328"/>
                  </a:moveTo>
                  <a:lnTo>
                    <a:pt x="1893" y="328"/>
                  </a:lnTo>
                  <a:lnTo>
                    <a:pt x="1893" y="328"/>
                  </a:lnTo>
                  <a:lnTo>
                    <a:pt x="1893" y="325"/>
                  </a:lnTo>
                  <a:lnTo>
                    <a:pt x="1893" y="325"/>
                  </a:lnTo>
                  <a:lnTo>
                    <a:pt x="1890" y="322"/>
                  </a:lnTo>
                  <a:lnTo>
                    <a:pt x="1884" y="322"/>
                  </a:lnTo>
                  <a:lnTo>
                    <a:pt x="1878" y="325"/>
                  </a:lnTo>
                  <a:lnTo>
                    <a:pt x="1878" y="325"/>
                  </a:lnTo>
                  <a:lnTo>
                    <a:pt x="1875" y="328"/>
                  </a:lnTo>
                  <a:lnTo>
                    <a:pt x="1875" y="328"/>
                  </a:lnTo>
                  <a:lnTo>
                    <a:pt x="1878" y="331"/>
                  </a:lnTo>
                  <a:lnTo>
                    <a:pt x="1881" y="334"/>
                  </a:lnTo>
                  <a:lnTo>
                    <a:pt x="1884" y="337"/>
                  </a:lnTo>
                  <a:lnTo>
                    <a:pt x="1887" y="337"/>
                  </a:lnTo>
                  <a:lnTo>
                    <a:pt x="1887" y="337"/>
                  </a:lnTo>
                  <a:lnTo>
                    <a:pt x="1890" y="337"/>
                  </a:lnTo>
                  <a:lnTo>
                    <a:pt x="1893" y="337"/>
                  </a:lnTo>
                  <a:lnTo>
                    <a:pt x="1893" y="337"/>
                  </a:lnTo>
                  <a:lnTo>
                    <a:pt x="1893" y="337"/>
                  </a:lnTo>
                  <a:lnTo>
                    <a:pt x="1893" y="337"/>
                  </a:lnTo>
                  <a:lnTo>
                    <a:pt x="1893" y="334"/>
                  </a:lnTo>
                  <a:lnTo>
                    <a:pt x="1893" y="334"/>
                  </a:lnTo>
                  <a:lnTo>
                    <a:pt x="1893" y="331"/>
                  </a:lnTo>
                  <a:lnTo>
                    <a:pt x="1893" y="331"/>
                  </a:lnTo>
                  <a:lnTo>
                    <a:pt x="1893" y="328"/>
                  </a:lnTo>
                  <a:close/>
                  <a:moveTo>
                    <a:pt x="1204" y="353"/>
                  </a:moveTo>
                  <a:lnTo>
                    <a:pt x="1204" y="353"/>
                  </a:lnTo>
                  <a:lnTo>
                    <a:pt x="1204" y="353"/>
                  </a:lnTo>
                  <a:lnTo>
                    <a:pt x="1204" y="353"/>
                  </a:lnTo>
                  <a:lnTo>
                    <a:pt x="1204" y="356"/>
                  </a:lnTo>
                  <a:lnTo>
                    <a:pt x="1204" y="356"/>
                  </a:lnTo>
                  <a:lnTo>
                    <a:pt x="1204" y="356"/>
                  </a:lnTo>
                  <a:lnTo>
                    <a:pt x="1204" y="359"/>
                  </a:lnTo>
                  <a:lnTo>
                    <a:pt x="1204" y="359"/>
                  </a:lnTo>
                  <a:lnTo>
                    <a:pt x="1204" y="359"/>
                  </a:lnTo>
                  <a:lnTo>
                    <a:pt x="1204" y="362"/>
                  </a:lnTo>
                  <a:lnTo>
                    <a:pt x="1204" y="362"/>
                  </a:lnTo>
                  <a:lnTo>
                    <a:pt x="1207" y="362"/>
                  </a:lnTo>
                  <a:lnTo>
                    <a:pt x="1210" y="362"/>
                  </a:lnTo>
                  <a:lnTo>
                    <a:pt x="1216" y="359"/>
                  </a:lnTo>
                  <a:lnTo>
                    <a:pt x="1220" y="359"/>
                  </a:lnTo>
                  <a:lnTo>
                    <a:pt x="1223" y="359"/>
                  </a:lnTo>
                  <a:lnTo>
                    <a:pt x="1229" y="362"/>
                  </a:lnTo>
                  <a:lnTo>
                    <a:pt x="1232" y="362"/>
                  </a:lnTo>
                  <a:lnTo>
                    <a:pt x="1232" y="362"/>
                  </a:lnTo>
                  <a:lnTo>
                    <a:pt x="1238" y="359"/>
                  </a:lnTo>
                  <a:lnTo>
                    <a:pt x="1241" y="353"/>
                  </a:lnTo>
                  <a:lnTo>
                    <a:pt x="1241" y="353"/>
                  </a:lnTo>
                  <a:lnTo>
                    <a:pt x="1241" y="353"/>
                  </a:lnTo>
                  <a:lnTo>
                    <a:pt x="1244" y="353"/>
                  </a:lnTo>
                  <a:lnTo>
                    <a:pt x="1244" y="353"/>
                  </a:lnTo>
                  <a:lnTo>
                    <a:pt x="1244" y="359"/>
                  </a:lnTo>
                  <a:lnTo>
                    <a:pt x="1247" y="359"/>
                  </a:lnTo>
                  <a:lnTo>
                    <a:pt x="1247" y="362"/>
                  </a:lnTo>
                  <a:lnTo>
                    <a:pt x="1250" y="365"/>
                  </a:lnTo>
                  <a:lnTo>
                    <a:pt x="1250" y="368"/>
                  </a:lnTo>
                  <a:lnTo>
                    <a:pt x="1250" y="368"/>
                  </a:lnTo>
                  <a:lnTo>
                    <a:pt x="1256" y="365"/>
                  </a:lnTo>
                  <a:lnTo>
                    <a:pt x="1259" y="365"/>
                  </a:lnTo>
                  <a:lnTo>
                    <a:pt x="1265" y="362"/>
                  </a:lnTo>
                  <a:lnTo>
                    <a:pt x="1265" y="362"/>
                  </a:lnTo>
                  <a:lnTo>
                    <a:pt x="1268" y="362"/>
                  </a:lnTo>
                  <a:lnTo>
                    <a:pt x="1268" y="362"/>
                  </a:lnTo>
                  <a:lnTo>
                    <a:pt x="1268" y="359"/>
                  </a:lnTo>
                  <a:lnTo>
                    <a:pt x="1268" y="359"/>
                  </a:lnTo>
                  <a:lnTo>
                    <a:pt x="1268" y="359"/>
                  </a:lnTo>
                  <a:lnTo>
                    <a:pt x="1265" y="356"/>
                  </a:lnTo>
                  <a:lnTo>
                    <a:pt x="1265" y="356"/>
                  </a:lnTo>
                  <a:lnTo>
                    <a:pt x="1265" y="353"/>
                  </a:lnTo>
                  <a:lnTo>
                    <a:pt x="1265" y="353"/>
                  </a:lnTo>
                  <a:lnTo>
                    <a:pt x="1265" y="350"/>
                  </a:lnTo>
                  <a:lnTo>
                    <a:pt x="1265" y="346"/>
                  </a:lnTo>
                  <a:lnTo>
                    <a:pt x="1268" y="346"/>
                  </a:lnTo>
                  <a:lnTo>
                    <a:pt x="1268" y="346"/>
                  </a:lnTo>
                  <a:lnTo>
                    <a:pt x="1268" y="346"/>
                  </a:lnTo>
                  <a:lnTo>
                    <a:pt x="1271" y="346"/>
                  </a:lnTo>
                  <a:lnTo>
                    <a:pt x="1271" y="350"/>
                  </a:lnTo>
                  <a:lnTo>
                    <a:pt x="1274" y="353"/>
                  </a:lnTo>
                  <a:lnTo>
                    <a:pt x="1277" y="356"/>
                  </a:lnTo>
                  <a:lnTo>
                    <a:pt x="1277" y="356"/>
                  </a:lnTo>
                  <a:lnTo>
                    <a:pt x="1280" y="353"/>
                  </a:lnTo>
                  <a:lnTo>
                    <a:pt x="1280" y="353"/>
                  </a:lnTo>
                  <a:lnTo>
                    <a:pt x="1283" y="350"/>
                  </a:lnTo>
                  <a:lnTo>
                    <a:pt x="1283" y="346"/>
                  </a:lnTo>
                  <a:lnTo>
                    <a:pt x="1286" y="346"/>
                  </a:lnTo>
                  <a:lnTo>
                    <a:pt x="1286" y="343"/>
                  </a:lnTo>
                  <a:lnTo>
                    <a:pt x="1286" y="340"/>
                  </a:lnTo>
                  <a:lnTo>
                    <a:pt x="1283" y="340"/>
                  </a:lnTo>
                  <a:lnTo>
                    <a:pt x="1283" y="337"/>
                  </a:lnTo>
                  <a:lnTo>
                    <a:pt x="1283" y="337"/>
                  </a:lnTo>
                  <a:lnTo>
                    <a:pt x="1286" y="337"/>
                  </a:lnTo>
                  <a:lnTo>
                    <a:pt x="1289" y="337"/>
                  </a:lnTo>
                  <a:lnTo>
                    <a:pt x="1289" y="337"/>
                  </a:lnTo>
                  <a:lnTo>
                    <a:pt x="1292" y="334"/>
                  </a:lnTo>
                  <a:lnTo>
                    <a:pt x="1292" y="331"/>
                  </a:lnTo>
                  <a:lnTo>
                    <a:pt x="1292" y="328"/>
                  </a:lnTo>
                  <a:lnTo>
                    <a:pt x="1295" y="328"/>
                  </a:lnTo>
                  <a:lnTo>
                    <a:pt x="1295" y="328"/>
                  </a:lnTo>
                  <a:lnTo>
                    <a:pt x="1298" y="325"/>
                  </a:lnTo>
                  <a:lnTo>
                    <a:pt x="1304" y="325"/>
                  </a:lnTo>
                  <a:lnTo>
                    <a:pt x="1304" y="325"/>
                  </a:lnTo>
                  <a:lnTo>
                    <a:pt x="1304" y="325"/>
                  </a:lnTo>
                  <a:lnTo>
                    <a:pt x="1304" y="328"/>
                  </a:lnTo>
                  <a:lnTo>
                    <a:pt x="1301" y="331"/>
                  </a:lnTo>
                  <a:lnTo>
                    <a:pt x="1301" y="334"/>
                  </a:lnTo>
                  <a:lnTo>
                    <a:pt x="1301" y="337"/>
                  </a:lnTo>
                  <a:lnTo>
                    <a:pt x="1301" y="340"/>
                  </a:lnTo>
                  <a:lnTo>
                    <a:pt x="1301" y="343"/>
                  </a:lnTo>
                  <a:lnTo>
                    <a:pt x="1304" y="343"/>
                  </a:lnTo>
                  <a:lnTo>
                    <a:pt x="1307" y="346"/>
                  </a:lnTo>
                  <a:lnTo>
                    <a:pt x="1311" y="346"/>
                  </a:lnTo>
                  <a:lnTo>
                    <a:pt x="1314" y="346"/>
                  </a:lnTo>
                  <a:lnTo>
                    <a:pt x="1317" y="346"/>
                  </a:lnTo>
                  <a:lnTo>
                    <a:pt x="1320" y="346"/>
                  </a:lnTo>
                  <a:lnTo>
                    <a:pt x="1320" y="346"/>
                  </a:lnTo>
                  <a:lnTo>
                    <a:pt x="1320" y="343"/>
                  </a:lnTo>
                  <a:lnTo>
                    <a:pt x="1320" y="343"/>
                  </a:lnTo>
                  <a:lnTo>
                    <a:pt x="1323" y="340"/>
                  </a:lnTo>
                  <a:lnTo>
                    <a:pt x="1320" y="337"/>
                  </a:lnTo>
                  <a:lnTo>
                    <a:pt x="1323" y="337"/>
                  </a:lnTo>
                  <a:lnTo>
                    <a:pt x="1332" y="334"/>
                  </a:lnTo>
                  <a:lnTo>
                    <a:pt x="1338" y="334"/>
                  </a:lnTo>
                  <a:lnTo>
                    <a:pt x="1341" y="331"/>
                  </a:lnTo>
                  <a:lnTo>
                    <a:pt x="1344" y="331"/>
                  </a:lnTo>
                  <a:lnTo>
                    <a:pt x="1344" y="328"/>
                  </a:lnTo>
                  <a:lnTo>
                    <a:pt x="1344" y="328"/>
                  </a:lnTo>
                  <a:lnTo>
                    <a:pt x="1341" y="325"/>
                  </a:lnTo>
                  <a:lnTo>
                    <a:pt x="1338" y="322"/>
                  </a:lnTo>
                  <a:lnTo>
                    <a:pt x="1338" y="322"/>
                  </a:lnTo>
                  <a:lnTo>
                    <a:pt x="1338" y="319"/>
                  </a:lnTo>
                  <a:lnTo>
                    <a:pt x="1341" y="319"/>
                  </a:lnTo>
                  <a:lnTo>
                    <a:pt x="1344" y="319"/>
                  </a:lnTo>
                  <a:lnTo>
                    <a:pt x="1347" y="319"/>
                  </a:lnTo>
                  <a:lnTo>
                    <a:pt x="1344" y="319"/>
                  </a:lnTo>
                  <a:lnTo>
                    <a:pt x="1341" y="316"/>
                  </a:lnTo>
                  <a:lnTo>
                    <a:pt x="1338" y="313"/>
                  </a:lnTo>
                  <a:lnTo>
                    <a:pt x="1335" y="310"/>
                  </a:lnTo>
                  <a:lnTo>
                    <a:pt x="1338" y="310"/>
                  </a:lnTo>
                  <a:lnTo>
                    <a:pt x="1350" y="304"/>
                  </a:lnTo>
                  <a:lnTo>
                    <a:pt x="1353" y="304"/>
                  </a:lnTo>
                  <a:lnTo>
                    <a:pt x="1353" y="304"/>
                  </a:lnTo>
                  <a:lnTo>
                    <a:pt x="1353" y="301"/>
                  </a:lnTo>
                  <a:lnTo>
                    <a:pt x="1353" y="301"/>
                  </a:lnTo>
                  <a:lnTo>
                    <a:pt x="1341" y="295"/>
                  </a:lnTo>
                  <a:lnTo>
                    <a:pt x="1338" y="295"/>
                  </a:lnTo>
                  <a:lnTo>
                    <a:pt x="1335" y="292"/>
                  </a:lnTo>
                  <a:lnTo>
                    <a:pt x="1332" y="292"/>
                  </a:lnTo>
                  <a:lnTo>
                    <a:pt x="1326" y="292"/>
                  </a:lnTo>
                  <a:lnTo>
                    <a:pt x="1323" y="295"/>
                  </a:lnTo>
                  <a:lnTo>
                    <a:pt x="1320" y="295"/>
                  </a:lnTo>
                  <a:lnTo>
                    <a:pt x="1320" y="298"/>
                  </a:lnTo>
                  <a:lnTo>
                    <a:pt x="1320" y="298"/>
                  </a:lnTo>
                  <a:lnTo>
                    <a:pt x="1326" y="298"/>
                  </a:lnTo>
                  <a:lnTo>
                    <a:pt x="1329" y="301"/>
                  </a:lnTo>
                  <a:lnTo>
                    <a:pt x="1326" y="301"/>
                  </a:lnTo>
                  <a:lnTo>
                    <a:pt x="1326" y="301"/>
                  </a:lnTo>
                  <a:lnTo>
                    <a:pt x="1320" y="301"/>
                  </a:lnTo>
                  <a:lnTo>
                    <a:pt x="1320" y="301"/>
                  </a:lnTo>
                  <a:lnTo>
                    <a:pt x="1317" y="301"/>
                  </a:lnTo>
                  <a:lnTo>
                    <a:pt x="1317" y="304"/>
                  </a:lnTo>
                  <a:lnTo>
                    <a:pt x="1314" y="304"/>
                  </a:lnTo>
                  <a:lnTo>
                    <a:pt x="1301" y="301"/>
                  </a:lnTo>
                  <a:lnTo>
                    <a:pt x="1283" y="301"/>
                  </a:lnTo>
                  <a:lnTo>
                    <a:pt x="1277" y="304"/>
                  </a:lnTo>
                  <a:lnTo>
                    <a:pt x="1274" y="307"/>
                  </a:lnTo>
                  <a:lnTo>
                    <a:pt x="1268" y="310"/>
                  </a:lnTo>
                  <a:lnTo>
                    <a:pt x="1262" y="313"/>
                  </a:lnTo>
                  <a:lnTo>
                    <a:pt x="1253" y="319"/>
                  </a:lnTo>
                  <a:lnTo>
                    <a:pt x="1253" y="319"/>
                  </a:lnTo>
                  <a:lnTo>
                    <a:pt x="1250" y="322"/>
                  </a:lnTo>
                  <a:lnTo>
                    <a:pt x="1250" y="325"/>
                  </a:lnTo>
                  <a:lnTo>
                    <a:pt x="1247" y="325"/>
                  </a:lnTo>
                  <a:lnTo>
                    <a:pt x="1238" y="331"/>
                  </a:lnTo>
                  <a:lnTo>
                    <a:pt x="1235" y="331"/>
                  </a:lnTo>
                  <a:lnTo>
                    <a:pt x="1235" y="334"/>
                  </a:lnTo>
                  <a:lnTo>
                    <a:pt x="1226" y="340"/>
                  </a:lnTo>
                  <a:lnTo>
                    <a:pt x="1226" y="340"/>
                  </a:lnTo>
                  <a:lnTo>
                    <a:pt x="1207" y="343"/>
                  </a:lnTo>
                  <a:lnTo>
                    <a:pt x="1207" y="343"/>
                  </a:lnTo>
                  <a:lnTo>
                    <a:pt x="1204" y="343"/>
                  </a:lnTo>
                  <a:lnTo>
                    <a:pt x="1201" y="350"/>
                  </a:lnTo>
                  <a:lnTo>
                    <a:pt x="1198" y="353"/>
                  </a:lnTo>
                  <a:lnTo>
                    <a:pt x="1198" y="353"/>
                  </a:lnTo>
                  <a:lnTo>
                    <a:pt x="1201" y="353"/>
                  </a:lnTo>
                  <a:lnTo>
                    <a:pt x="1204" y="353"/>
                  </a:lnTo>
                  <a:close/>
                  <a:moveTo>
                    <a:pt x="1371" y="283"/>
                  </a:moveTo>
                  <a:lnTo>
                    <a:pt x="1377" y="286"/>
                  </a:lnTo>
                  <a:lnTo>
                    <a:pt x="1383" y="286"/>
                  </a:lnTo>
                  <a:lnTo>
                    <a:pt x="1386" y="283"/>
                  </a:lnTo>
                  <a:lnTo>
                    <a:pt x="1389" y="283"/>
                  </a:lnTo>
                  <a:lnTo>
                    <a:pt x="1392" y="280"/>
                  </a:lnTo>
                  <a:lnTo>
                    <a:pt x="1392" y="280"/>
                  </a:lnTo>
                  <a:lnTo>
                    <a:pt x="1389" y="277"/>
                  </a:lnTo>
                  <a:lnTo>
                    <a:pt x="1389" y="277"/>
                  </a:lnTo>
                  <a:lnTo>
                    <a:pt x="1389" y="277"/>
                  </a:lnTo>
                  <a:lnTo>
                    <a:pt x="1386" y="277"/>
                  </a:lnTo>
                  <a:lnTo>
                    <a:pt x="1383" y="274"/>
                  </a:lnTo>
                  <a:lnTo>
                    <a:pt x="1380" y="274"/>
                  </a:lnTo>
                  <a:lnTo>
                    <a:pt x="1377" y="271"/>
                  </a:lnTo>
                  <a:lnTo>
                    <a:pt x="1377" y="271"/>
                  </a:lnTo>
                  <a:lnTo>
                    <a:pt x="1377" y="271"/>
                  </a:lnTo>
                  <a:lnTo>
                    <a:pt x="1377" y="268"/>
                  </a:lnTo>
                  <a:lnTo>
                    <a:pt x="1371" y="271"/>
                  </a:lnTo>
                  <a:lnTo>
                    <a:pt x="1368" y="271"/>
                  </a:lnTo>
                  <a:lnTo>
                    <a:pt x="1368" y="274"/>
                  </a:lnTo>
                  <a:lnTo>
                    <a:pt x="1365" y="274"/>
                  </a:lnTo>
                  <a:lnTo>
                    <a:pt x="1362" y="274"/>
                  </a:lnTo>
                  <a:lnTo>
                    <a:pt x="1365" y="277"/>
                  </a:lnTo>
                  <a:lnTo>
                    <a:pt x="1371" y="283"/>
                  </a:lnTo>
                  <a:close/>
                  <a:moveTo>
                    <a:pt x="1386" y="322"/>
                  </a:moveTo>
                  <a:lnTo>
                    <a:pt x="1374" y="322"/>
                  </a:lnTo>
                  <a:lnTo>
                    <a:pt x="1371" y="322"/>
                  </a:lnTo>
                  <a:lnTo>
                    <a:pt x="1368" y="325"/>
                  </a:lnTo>
                  <a:lnTo>
                    <a:pt x="1368" y="325"/>
                  </a:lnTo>
                  <a:lnTo>
                    <a:pt x="1368" y="328"/>
                  </a:lnTo>
                  <a:lnTo>
                    <a:pt x="1389" y="328"/>
                  </a:lnTo>
                  <a:lnTo>
                    <a:pt x="1392" y="328"/>
                  </a:lnTo>
                  <a:lnTo>
                    <a:pt x="1395" y="325"/>
                  </a:lnTo>
                  <a:lnTo>
                    <a:pt x="1395" y="325"/>
                  </a:lnTo>
                  <a:lnTo>
                    <a:pt x="1392" y="322"/>
                  </a:lnTo>
                  <a:lnTo>
                    <a:pt x="1389" y="322"/>
                  </a:lnTo>
                  <a:lnTo>
                    <a:pt x="1386" y="322"/>
                  </a:lnTo>
                  <a:close/>
                  <a:moveTo>
                    <a:pt x="1232" y="368"/>
                  </a:moveTo>
                  <a:lnTo>
                    <a:pt x="1232" y="371"/>
                  </a:lnTo>
                  <a:lnTo>
                    <a:pt x="1235" y="371"/>
                  </a:lnTo>
                  <a:lnTo>
                    <a:pt x="1235" y="371"/>
                  </a:lnTo>
                  <a:lnTo>
                    <a:pt x="1238" y="371"/>
                  </a:lnTo>
                  <a:lnTo>
                    <a:pt x="1238" y="368"/>
                  </a:lnTo>
                  <a:lnTo>
                    <a:pt x="1238" y="368"/>
                  </a:lnTo>
                  <a:lnTo>
                    <a:pt x="1241" y="365"/>
                  </a:lnTo>
                  <a:lnTo>
                    <a:pt x="1241" y="365"/>
                  </a:lnTo>
                  <a:lnTo>
                    <a:pt x="1241" y="362"/>
                  </a:lnTo>
                  <a:lnTo>
                    <a:pt x="1241" y="362"/>
                  </a:lnTo>
                  <a:lnTo>
                    <a:pt x="1238" y="362"/>
                  </a:lnTo>
                  <a:lnTo>
                    <a:pt x="1238" y="365"/>
                  </a:lnTo>
                  <a:lnTo>
                    <a:pt x="1238" y="365"/>
                  </a:lnTo>
                  <a:lnTo>
                    <a:pt x="1238" y="365"/>
                  </a:lnTo>
                  <a:lnTo>
                    <a:pt x="1238" y="365"/>
                  </a:lnTo>
                  <a:lnTo>
                    <a:pt x="1232" y="368"/>
                  </a:lnTo>
                  <a:close/>
                  <a:moveTo>
                    <a:pt x="1311" y="356"/>
                  </a:moveTo>
                  <a:lnTo>
                    <a:pt x="1307" y="356"/>
                  </a:lnTo>
                  <a:lnTo>
                    <a:pt x="1304" y="356"/>
                  </a:lnTo>
                  <a:lnTo>
                    <a:pt x="1301" y="356"/>
                  </a:lnTo>
                  <a:lnTo>
                    <a:pt x="1298" y="359"/>
                  </a:lnTo>
                  <a:lnTo>
                    <a:pt x="1292" y="362"/>
                  </a:lnTo>
                  <a:lnTo>
                    <a:pt x="1286" y="365"/>
                  </a:lnTo>
                  <a:lnTo>
                    <a:pt x="1280" y="371"/>
                  </a:lnTo>
                  <a:lnTo>
                    <a:pt x="1274" y="374"/>
                  </a:lnTo>
                  <a:lnTo>
                    <a:pt x="1274" y="374"/>
                  </a:lnTo>
                  <a:lnTo>
                    <a:pt x="1271" y="377"/>
                  </a:lnTo>
                  <a:lnTo>
                    <a:pt x="1271" y="377"/>
                  </a:lnTo>
                  <a:lnTo>
                    <a:pt x="1274" y="377"/>
                  </a:lnTo>
                  <a:lnTo>
                    <a:pt x="1277" y="377"/>
                  </a:lnTo>
                  <a:lnTo>
                    <a:pt x="1283" y="380"/>
                  </a:lnTo>
                  <a:lnTo>
                    <a:pt x="1286" y="380"/>
                  </a:lnTo>
                  <a:lnTo>
                    <a:pt x="1292" y="377"/>
                  </a:lnTo>
                  <a:lnTo>
                    <a:pt x="1295" y="377"/>
                  </a:lnTo>
                  <a:lnTo>
                    <a:pt x="1301" y="368"/>
                  </a:lnTo>
                  <a:lnTo>
                    <a:pt x="1307" y="362"/>
                  </a:lnTo>
                  <a:lnTo>
                    <a:pt x="1307" y="362"/>
                  </a:lnTo>
                  <a:lnTo>
                    <a:pt x="1311" y="356"/>
                  </a:lnTo>
                  <a:lnTo>
                    <a:pt x="1311" y="356"/>
                  </a:lnTo>
                  <a:close/>
                  <a:moveTo>
                    <a:pt x="1766" y="419"/>
                  </a:moveTo>
                  <a:lnTo>
                    <a:pt x="1775" y="422"/>
                  </a:lnTo>
                  <a:lnTo>
                    <a:pt x="1775" y="422"/>
                  </a:lnTo>
                  <a:lnTo>
                    <a:pt x="1778" y="422"/>
                  </a:lnTo>
                  <a:lnTo>
                    <a:pt x="1778" y="422"/>
                  </a:lnTo>
                  <a:lnTo>
                    <a:pt x="1778" y="419"/>
                  </a:lnTo>
                  <a:lnTo>
                    <a:pt x="1775" y="419"/>
                  </a:lnTo>
                  <a:lnTo>
                    <a:pt x="1772" y="416"/>
                  </a:lnTo>
                  <a:lnTo>
                    <a:pt x="1769" y="416"/>
                  </a:lnTo>
                  <a:lnTo>
                    <a:pt x="1769" y="416"/>
                  </a:lnTo>
                  <a:lnTo>
                    <a:pt x="1766" y="419"/>
                  </a:lnTo>
                  <a:lnTo>
                    <a:pt x="1766" y="419"/>
                  </a:lnTo>
                  <a:lnTo>
                    <a:pt x="1766" y="419"/>
                  </a:lnTo>
                  <a:lnTo>
                    <a:pt x="1766" y="419"/>
                  </a:lnTo>
                  <a:close/>
                  <a:moveTo>
                    <a:pt x="1386" y="350"/>
                  </a:moveTo>
                  <a:lnTo>
                    <a:pt x="1383" y="346"/>
                  </a:lnTo>
                  <a:lnTo>
                    <a:pt x="1383" y="346"/>
                  </a:lnTo>
                  <a:lnTo>
                    <a:pt x="1383" y="343"/>
                  </a:lnTo>
                  <a:lnTo>
                    <a:pt x="1383" y="343"/>
                  </a:lnTo>
                  <a:lnTo>
                    <a:pt x="1380" y="340"/>
                  </a:lnTo>
                  <a:lnTo>
                    <a:pt x="1380" y="340"/>
                  </a:lnTo>
                  <a:lnTo>
                    <a:pt x="1377" y="340"/>
                  </a:lnTo>
                  <a:lnTo>
                    <a:pt x="1374" y="337"/>
                  </a:lnTo>
                  <a:lnTo>
                    <a:pt x="1368" y="337"/>
                  </a:lnTo>
                  <a:lnTo>
                    <a:pt x="1362" y="337"/>
                  </a:lnTo>
                  <a:lnTo>
                    <a:pt x="1350" y="340"/>
                  </a:lnTo>
                  <a:lnTo>
                    <a:pt x="1347" y="343"/>
                  </a:lnTo>
                  <a:lnTo>
                    <a:pt x="1347" y="346"/>
                  </a:lnTo>
                  <a:lnTo>
                    <a:pt x="1347" y="346"/>
                  </a:lnTo>
                  <a:lnTo>
                    <a:pt x="1347" y="350"/>
                  </a:lnTo>
                  <a:lnTo>
                    <a:pt x="1347" y="350"/>
                  </a:lnTo>
                  <a:lnTo>
                    <a:pt x="1350" y="350"/>
                  </a:lnTo>
                  <a:lnTo>
                    <a:pt x="1362" y="350"/>
                  </a:lnTo>
                  <a:lnTo>
                    <a:pt x="1365" y="353"/>
                  </a:lnTo>
                  <a:lnTo>
                    <a:pt x="1368" y="353"/>
                  </a:lnTo>
                  <a:lnTo>
                    <a:pt x="1365" y="353"/>
                  </a:lnTo>
                  <a:lnTo>
                    <a:pt x="1347" y="353"/>
                  </a:lnTo>
                  <a:lnTo>
                    <a:pt x="1341" y="350"/>
                  </a:lnTo>
                  <a:lnTo>
                    <a:pt x="1338" y="353"/>
                  </a:lnTo>
                  <a:lnTo>
                    <a:pt x="1332" y="353"/>
                  </a:lnTo>
                  <a:lnTo>
                    <a:pt x="1329" y="356"/>
                  </a:lnTo>
                  <a:lnTo>
                    <a:pt x="1329" y="356"/>
                  </a:lnTo>
                  <a:lnTo>
                    <a:pt x="1332" y="359"/>
                  </a:lnTo>
                  <a:lnTo>
                    <a:pt x="1329" y="359"/>
                  </a:lnTo>
                  <a:lnTo>
                    <a:pt x="1329" y="362"/>
                  </a:lnTo>
                  <a:lnTo>
                    <a:pt x="1329" y="362"/>
                  </a:lnTo>
                  <a:lnTo>
                    <a:pt x="1332" y="365"/>
                  </a:lnTo>
                  <a:lnTo>
                    <a:pt x="1335" y="365"/>
                  </a:lnTo>
                  <a:lnTo>
                    <a:pt x="1350" y="365"/>
                  </a:lnTo>
                  <a:lnTo>
                    <a:pt x="1362" y="365"/>
                  </a:lnTo>
                  <a:lnTo>
                    <a:pt x="1359" y="365"/>
                  </a:lnTo>
                  <a:lnTo>
                    <a:pt x="1353" y="368"/>
                  </a:lnTo>
                  <a:lnTo>
                    <a:pt x="1347" y="368"/>
                  </a:lnTo>
                  <a:lnTo>
                    <a:pt x="1335" y="368"/>
                  </a:lnTo>
                  <a:lnTo>
                    <a:pt x="1326" y="371"/>
                  </a:lnTo>
                  <a:lnTo>
                    <a:pt x="1323" y="371"/>
                  </a:lnTo>
                  <a:lnTo>
                    <a:pt x="1320" y="371"/>
                  </a:lnTo>
                  <a:lnTo>
                    <a:pt x="1317" y="374"/>
                  </a:lnTo>
                  <a:lnTo>
                    <a:pt x="1320" y="377"/>
                  </a:lnTo>
                  <a:lnTo>
                    <a:pt x="1320" y="377"/>
                  </a:lnTo>
                  <a:lnTo>
                    <a:pt x="1335" y="377"/>
                  </a:lnTo>
                  <a:lnTo>
                    <a:pt x="1341" y="377"/>
                  </a:lnTo>
                  <a:lnTo>
                    <a:pt x="1362" y="371"/>
                  </a:lnTo>
                  <a:lnTo>
                    <a:pt x="1362" y="374"/>
                  </a:lnTo>
                  <a:lnTo>
                    <a:pt x="1359" y="374"/>
                  </a:lnTo>
                  <a:lnTo>
                    <a:pt x="1359" y="374"/>
                  </a:lnTo>
                  <a:lnTo>
                    <a:pt x="1356" y="377"/>
                  </a:lnTo>
                  <a:lnTo>
                    <a:pt x="1341" y="380"/>
                  </a:lnTo>
                  <a:lnTo>
                    <a:pt x="1338" y="383"/>
                  </a:lnTo>
                  <a:lnTo>
                    <a:pt x="1323" y="383"/>
                  </a:lnTo>
                  <a:lnTo>
                    <a:pt x="1320" y="383"/>
                  </a:lnTo>
                  <a:lnTo>
                    <a:pt x="1317" y="383"/>
                  </a:lnTo>
                  <a:lnTo>
                    <a:pt x="1314" y="383"/>
                  </a:lnTo>
                  <a:lnTo>
                    <a:pt x="1314" y="383"/>
                  </a:lnTo>
                  <a:lnTo>
                    <a:pt x="1311" y="386"/>
                  </a:lnTo>
                  <a:lnTo>
                    <a:pt x="1311" y="389"/>
                  </a:lnTo>
                  <a:lnTo>
                    <a:pt x="1307" y="389"/>
                  </a:lnTo>
                  <a:lnTo>
                    <a:pt x="1307" y="389"/>
                  </a:lnTo>
                  <a:lnTo>
                    <a:pt x="1311" y="392"/>
                  </a:lnTo>
                  <a:lnTo>
                    <a:pt x="1311" y="392"/>
                  </a:lnTo>
                  <a:lnTo>
                    <a:pt x="1323" y="395"/>
                  </a:lnTo>
                  <a:lnTo>
                    <a:pt x="1326" y="395"/>
                  </a:lnTo>
                  <a:lnTo>
                    <a:pt x="1332" y="395"/>
                  </a:lnTo>
                  <a:lnTo>
                    <a:pt x="1341" y="401"/>
                  </a:lnTo>
                  <a:lnTo>
                    <a:pt x="1347" y="404"/>
                  </a:lnTo>
                  <a:lnTo>
                    <a:pt x="1350" y="404"/>
                  </a:lnTo>
                  <a:lnTo>
                    <a:pt x="1350" y="401"/>
                  </a:lnTo>
                  <a:lnTo>
                    <a:pt x="1350" y="398"/>
                  </a:lnTo>
                  <a:lnTo>
                    <a:pt x="1353" y="398"/>
                  </a:lnTo>
                  <a:lnTo>
                    <a:pt x="1353" y="398"/>
                  </a:lnTo>
                  <a:lnTo>
                    <a:pt x="1356" y="398"/>
                  </a:lnTo>
                  <a:lnTo>
                    <a:pt x="1356" y="398"/>
                  </a:lnTo>
                  <a:lnTo>
                    <a:pt x="1356" y="398"/>
                  </a:lnTo>
                  <a:lnTo>
                    <a:pt x="1359" y="401"/>
                  </a:lnTo>
                  <a:lnTo>
                    <a:pt x="1362" y="401"/>
                  </a:lnTo>
                  <a:lnTo>
                    <a:pt x="1362" y="401"/>
                  </a:lnTo>
                  <a:lnTo>
                    <a:pt x="1362" y="401"/>
                  </a:lnTo>
                  <a:lnTo>
                    <a:pt x="1365" y="401"/>
                  </a:lnTo>
                  <a:lnTo>
                    <a:pt x="1374" y="398"/>
                  </a:lnTo>
                  <a:lnTo>
                    <a:pt x="1377" y="395"/>
                  </a:lnTo>
                  <a:lnTo>
                    <a:pt x="1377" y="395"/>
                  </a:lnTo>
                  <a:lnTo>
                    <a:pt x="1374" y="392"/>
                  </a:lnTo>
                  <a:lnTo>
                    <a:pt x="1374" y="389"/>
                  </a:lnTo>
                  <a:lnTo>
                    <a:pt x="1374" y="389"/>
                  </a:lnTo>
                  <a:lnTo>
                    <a:pt x="1374" y="389"/>
                  </a:lnTo>
                  <a:lnTo>
                    <a:pt x="1377" y="392"/>
                  </a:lnTo>
                  <a:lnTo>
                    <a:pt x="1380" y="392"/>
                  </a:lnTo>
                  <a:lnTo>
                    <a:pt x="1380" y="389"/>
                  </a:lnTo>
                  <a:lnTo>
                    <a:pt x="1383" y="386"/>
                  </a:lnTo>
                  <a:lnTo>
                    <a:pt x="1383" y="383"/>
                  </a:lnTo>
                  <a:lnTo>
                    <a:pt x="1383" y="383"/>
                  </a:lnTo>
                  <a:lnTo>
                    <a:pt x="1383" y="383"/>
                  </a:lnTo>
                  <a:lnTo>
                    <a:pt x="1386" y="386"/>
                  </a:lnTo>
                  <a:lnTo>
                    <a:pt x="1386" y="386"/>
                  </a:lnTo>
                  <a:lnTo>
                    <a:pt x="1392" y="386"/>
                  </a:lnTo>
                  <a:lnTo>
                    <a:pt x="1395" y="383"/>
                  </a:lnTo>
                  <a:lnTo>
                    <a:pt x="1395" y="386"/>
                  </a:lnTo>
                  <a:lnTo>
                    <a:pt x="1389" y="389"/>
                  </a:lnTo>
                  <a:lnTo>
                    <a:pt x="1389" y="389"/>
                  </a:lnTo>
                  <a:lnTo>
                    <a:pt x="1386" y="392"/>
                  </a:lnTo>
                  <a:lnTo>
                    <a:pt x="1386" y="392"/>
                  </a:lnTo>
                  <a:lnTo>
                    <a:pt x="1386" y="395"/>
                  </a:lnTo>
                  <a:lnTo>
                    <a:pt x="1386" y="395"/>
                  </a:lnTo>
                  <a:lnTo>
                    <a:pt x="1386" y="398"/>
                  </a:lnTo>
                  <a:lnTo>
                    <a:pt x="1389" y="398"/>
                  </a:lnTo>
                  <a:lnTo>
                    <a:pt x="1389" y="398"/>
                  </a:lnTo>
                  <a:lnTo>
                    <a:pt x="1398" y="398"/>
                  </a:lnTo>
                  <a:lnTo>
                    <a:pt x="1408" y="398"/>
                  </a:lnTo>
                  <a:lnTo>
                    <a:pt x="1408" y="398"/>
                  </a:lnTo>
                  <a:lnTo>
                    <a:pt x="1411" y="395"/>
                  </a:lnTo>
                  <a:lnTo>
                    <a:pt x="1411" y="395"/>
                  </a:lnTo>
                  <a:lnTo>
                    <a:pt x="1414" y="392"/>
                  </a:lnTo>
                  <a:lnTo>
                    <a:pt x="1414" y="392"/>
                  </a:lnTo>
                  <a:lnTo>
                    <a:pt x="1417" y="392"/>
                  </a:lnTo>
                  <a:lnTo>
                    <a:pt x="1420" y="395"/>
                  </a:lnTo>
                  <a:lnTo>
                    <a:pt x="1423" y="395"/>
                  </a:lnTo>
                  <a:lnTo>
                    <a:pt x="1426" y="395"/>
                  </a:lnTo>
                  <a:lnTo>
                    <a:pt x="1432" y="395"/>
                  </a:lnTo>
                  <a:lnTo>
                    <a:pt x="1435" y="395"/>
                  </a:lnTo>
                  <a:lnTo>
                    <a:pt x="1438" y="395"/>
                  </a:lnTo>
                  <a:lnTo>
                    <a:pt x="1444" y="392"/>
                  </a:lnTo>
                  <a:lnTo>
                    <a:pt x="1444" y="392"/>
                  </a:lnTo>
                  <a:lnTo>
                    <a:pt x="1447" y="392"/>
                  </a:lnTo>
                  <a:lnTo>
                    <a:pt x="1447" y="392"/>
                  </a:lnTo>
                  <a:lnTo>
                    <a:pt x="1441" y="395"/>
                  </a:lnTo>
                  <a:lnTo>
                    <a:pt x="1438" y="398"/>
                  </a:lnTo>
                  <a:lnTo>
                    <a:pt x="1432" y="401"/>
                  </a:lnTo>
                  <a:lnTo>
                    <a:pt x="1432" y="401"/>
                  </a:lnTo>
                  <a:lnTo>
                    <a:pt x="1426" y="401"/>
                  </a:lnTo>
                  <a:lnTo>
                    <a:pt x="1423" y="401"/>
                  </a:lnTo>
                  <a:lnTo>
                    <a:pt x="1414" y="401"/>
                  </a:lnTo>
                  <a:lnTo>
                    <a:pt x="1408" y="404"/>
                  </a:lnTo>
                  <a:lnTo>
                    <a:pt x="1398" y="407"/>
                  </a:lnTo>
                  <a:lnTo>
                    <a:pt x="1386" y="410"/>
                  </a:lnTo>
                  <a:lnTo>
                    <a:pt x="1380" y="410"/>
                  </a:lnTo>
                  <a:lnTo>
                    <a:pt x="1377" y="413"/>
                  </a:lnTo>
                  <a:lnTo>
                    <a:pt x="1377" y="416"/>
                  </a:lnTo>
                  <a:lnTo>
                    <a:pt x="1377" y="419"/>
                  </a:lnTo>
                  <a:lnTo>
                    <a:pt x="1380" y="419"/>
                  </a:lnTo>
                  <a:lnTo>
                    <a:pt x="1386" y="422"/>
                  </a:lnTo>
                  <a:lnTo>
                    <a:pt x="1392" y="425"/>
                  </a:lnTo>
                  <a:lnTo>
                    <a:pt x="1395" y="425"/>
                  </a:lnTo>
                  <a:lnTo>
                    <a:pt x="1405" y="425"/>
                  </a:lnTo>
                  <a:lnTo>
                    <a:pt x="1417" y="425"/>
                  </a:lnTo>
                  <a:lnTo>
                    <a:pt x="1432" y="422"/>
                  </a:lnTo>
                  <a:lnTo>
                    <a:pt x="1441" y="419"/>
                  </a:lnTo>
                  <a:lnTo>
                    <a:pt x="1447" y="416"/>
                  </a:lnTo>
                  <a:lnTo>
                    <a:pt x="1453" y="413"/>
                  </a:lnTo>
                  <a:lnTo>
                    <a:pt x="1456" y="413"/>
                  </a:lnTo>
                  <a:lnTo>
                    <a:pt x="1456" y="410"/>
                  </a:lnTo>
                  <a:lnTo>
                    <a:pt x="1459" y="410"/>
                  </a:lnTo>
                  <a:lnTo>
                    <a:pt x="1465" y="407"/>
                  </a:lnTo>
                  <a:lnTo>
                    <a:pt x="1477" y="407"/>
                  </a:lnTo>
                  <a:lnTo>
                    <a:pt x="1490" y="401"/>
                  </a:lnTo>
                  <a:lnTo>
                    <a:pt x="1493" y="398"/>
                  </a:lnTo>
                  <a:lnTo>
                    <a:pt x="1496" y="401"/>
                  </a:lnTo>
                  <a:lnTo>
                    <a:pt x="1496" y="401"/>
                  </a:lnTo>
                  <a:lnTo>
                    <a:pt x="1496" y="401"/>
                  </a:lnTo>
                  <a:lnTo>
                    <a:pt x="1496" y="401"/>
                  </a:lnTo>
                  <a:lnTo>
                    <a:pt x="1499" y="404"/>
                  </a:lnTo>
                  <a:lnTo>
                    <a:pt x="1502" y="404"/>
                  </a:lnTo>
                  <a:lnTo>
                    <a:pt x="1502" y="404"/>
                  </a:lnTo>
                  <a:lnTo>
                    <a:pt x="1505" y="404"/>
                  </a:lnTo>
                  <a:lnTo>
                    <a:pt x="1511" y="401"/>
                  </a:lnTo>
                  <a:lnTo>
                    <a:pt x="1514" y="401"/>
                  </a:lnTo>
                  <a:lnTo>
                    <a:pt x="1523" y="404"/>
                  </a:lnTo>
                  <a:lnTo>
                    <a:pt x="1529" y="404"/>
                  </a:lnTo>
                  <a:lnTo>
                    <a:pt x="1529" y="404"/>
                  </a:lnTo>
                  <a:lnTo>
                    <a:pt x="1532" y="404"/>
                  </a:lnTo>
                  <a:lnTo>
                    <a:pt x="1541" y="401"/>
                  </a:lnTo>
                  <a:lnTo>
                    <a:pt x="1550" y="398"/>
                  </a:lnTo>
                  <a:lnTo>
                    <a:pt x="1553" y="395"/>
                  </a:lnTo>
                  <a:lnTo>
                    <a:pt x="1556" y="395"/>
                  </a:lnTo>
                  <a:lnTo>
                    <a:pt x="1559" y="383"/>
                  </a:lnTo>
                  <a:lnTo>
                    <a:pt x="1559" y="380"/>
                  </a:lnTo>
                  <a:lnTo>
                    <a:pt x="1562" y="374"/>
                  </a:lnTo>
                  <a:lnTo>
                    <a:pt x="1562" y="371"/>
                  </a:lnTo>
                  <a:lnTo>
                    <a:pt x="1562" y="371"/>
                  </a:lnTo>
                  <a:lnTo>
                    <a:pt x="1562" y="365"/>
                  </a:lnTo>
                  <a:lnTo>
                    <a:pt x="1559" y="362"/>
                  </a:lnTo>
                  <a:lnTo>
                    <a:pt x="1559" y="362"/>
                  </a:lnTo>
                  <a:lnTo>
                    <a:pt x="1559" y="362"/>
                  </a:lnTo>
                  <a:lnTo>
                    <a:pt x="1553" y="359"/>
                  </a:lnTo>
                  <a:lnTo>
                    <a:pt x="1544" y="356"/>
                  </a:lnTo>
                  <a:lnTo>
                    <a:pt x="1541" y="359"/>
                  </a:lnTo>
                  <a:lnTo>
                    <a:pt x="1538" y="359"/>
                  </a:lnTo>
                  <a:lnTo>
                    <a:pt x="1535" y="362"/>
                  </a:lnTo>
                  <a:lnTo>
                    <a:pt x="1535" y="362"/>
                  </a:lnTo>
                  <a:lnTo>
                    <a:pt x="1535" y="362"/>
                  </a:lnTo>
                  <a:lnTo>
                    <a:pt x="1535" y="365"/>
                  </a:lnTo>
                  <a:lnTo>
                    <a:pt x="1535" y="368"/>
                  </a:lnTo>
                  <a:lnTo>
                    <a:pt x="1538" y="368"/>
                  </a:lnTo>
                  <a:lnTo>
                    <a:pt x="1538" y="368"/>
                  </a:lnTo>
                  <a:lnTo>
                    <a:pt x="1532" y="368"/>
                  </a:lnTo>
                  <a:lnTo>
                    <a:pt x="1532" y="371"/>
                  </a:lnTo>
                  <a:lnTo>
                    <a:pt x="1532" y="374"/>
                  </a:lnTo>
                  <a:lnTo>
                    <a:pt x="1532" y="374"/>
                  </a:lnTo>
                  <a:lnTo>
                    <a:pt x="1532" y="368"/>
                  </a:lnTo>
                  <a:lnTo>
                    <a:pt x="1529" y="365"/>
                  </a:lnTo>
                  <a:lnTo>
                    <a:pt x="1529" y="365"/>
                  </a:lnTo>
                  <a:lnTo>
                    <a:pt x="1529" y="365"/>
                  </a:lnTo>
                  <a:lnTo>
                    <a:pt x="1526" y="365"/>
                  </a:lnTo>
                  <a:lnTo>
                    <a:pt x="1523" y="365"/>
                  </a:lnTo>
                  <a:lnTo>
                    <a:pt x="1520" y="365"/>
                  </a:lnTo>
                  <a:lnTo>
                    <a:pt x="1517" y="365"/>
                  </a:lnTo>
                  <a:lnTo>
                    <a:pt x="1511" y="368"/>
                  </a:lnTo>
                  <a:lnTo>
                    <a:pt x="1511" y="368"/>
                  </a:lnTo>
                  <a:lnTo>
                    <a:pt x="1511" y="368"/>
                  </a:lnTo>
                  <a:lnTo>
                    <a:pt x="1511" y="368"/>
                  </a:lnTo>
                  <a:lnTo>
                    <a:pt x="1517" y="362"/>
                  </a:lnTo>
                  <a:lnTo>
                    <a:pt x="1517" y="362"/>
                  </a:lnTo>
                  <a:lnTo>
                    <a:pt x="1517" y="362"/>
                  </a:lnTo>
                  <a:lnTo>
                    <a:pt x="1517" y="359"/>
                  </a:lnTo>
                  <a:lnTo>
                    <a:pt x="1514" y="359"/>
                  </a:lnTo>
                  <a:lnTo>
                    <a:pt x="1514" y="359"/>
                  </a:lnTo>
                  <a:lnTo>
                    <a:pt x="1511" y="356"/>
                  </a:lnTo>
                  <a:lnTo>
                    <a:pt x="1508" y="359"/>
                  </a:lnTo>
                  <a:lnTo>
                    <a:pt x="1505" y="359"/>
                  </a:lnTo>
                  <a:lnTo>
                    <a:pt x="1502" y="356"/>
                  </a:lnTo>
                  <a:lnTo>
                    <a:pt x="1502" y="356"/>
                  </a:lnTo>
                  <a:lnTo>
                    <a:pt x="1502" y="356"/>
                  </a:lnTo>
                  <a:lnTo>
                    <a:pt x="1505" y="353"/>
                  </a:lnTo>
                  <a:lnTo>
                    <a:pt x="1508" y="350"/>
                  </a:lnTo>
                  <a:lnTo>
                    <a:pt x="1508" y="350"/>
                  </a:lnTo>
                  <a:lnTo>
                    <a:pt x="1505" y="346"/>
                  </a:lnTo>
                  <a:lnTo>
                    <a:pt x="1502" y="343"/>
                  </a:lnTo>
                  <a:lnTo>
                    <a:pt x="1499" y="340"/>
                  </a:lnTo>
                  <a:lnTo>
                    <a:pt x="1499" y="340"/>
                  </a:lnTo>
                  <a:lnTo>
                    <a:pt x="1499" y="337"/>
                  </a:lnTo>
                  <a:lnTo>
                    <a:pt x="1499" y="337"/>
                  </a:lnTo>
                  <a:lnTo>
                    <a:pt x="1496" y="334"/>
                  </a:lnTo>
                  <a:lnTo>
                    <a:pt x="1496" y="334"/>
                  </a:lnTo>
                  <a:lnTo>
                    <a:pt x="1499" y="331"/>
                  </a:lnTo>
                  <a:lnTo>
                    <a:pt x="1499" y="331"/>
                  </a:lnTo>
                  <a:lnTo>
                    <a:pt x="1502" y="328"/>
                  </a:lnTo>
                  <a:lnTo>
                    <a:pt x="1502" y="328"/>
                  </a:lnTo>
                  <a:lnTo>
                    <a:pt x="1499" y="328"/>
                  </a:lnTo>
                  <a:lnTo>
                    <a:pt x="1499" y="328"/>
                  </a:lnTo>
                  <a:lnTo>
                    <a:pt x="1493" y="325"/>
                  </a:lnTo>
                  <a:lnTo>
                    <a:pt x="1486" y="325"/>
                  </a:lnTo>
                  <a:lnTo>
                    <a:pt x="1483" y="325"/>
                  </a:lnTo>
                  <a:lnTo>
                    <a:pt x="1483" y="328"/>
                  </a:lnTo>
                  <a:lnTo>
                    <a:pt x="1477" y="331"/>
                  </a:lnTo>
                  <a:lnTo>
                    <a:pt x="1471" y="337"/>
                  </a:lnTo>
                  <a:lnTo>
                    <a:pt x="1468" y="337"/>
                  </a:lnTo>
                  <a:lnTo>
                    <a:pt x="1462" y="340"/>
                  </a:lnTo>
                  <a:lnTo>
                    <a:pt x="1462" y="343"/>
                  </a:lnTo>
                  <a:lnTo>
                    <a:pt x="1462" y="343"/>
                  </a:lnTo>
                  <a:lnTo>
                    <a:pt x="1462" y="346"/>
                  </a:lnTo>
                  <a:lnTo>
                    <a:pt x="1462" y="346"/>
                  </a:lnTo>
                  <a:lnTo>
                    <a:pt x="1465" y="346"/>
                  </a:lnTo>
                  <a:lnTo>
                    <a:pt x="1471" y="350"/>
                  </a:lnTo>
                  <a:lnTo>
                    <a:pt x="1474" y="350"/>
                  </a:lnTo>
                  <a:lnTo>
                    <a:pt x="1480" y="353"/>
                  </a:lnTo>
                  <a:lnTo>
                    <a:pt x="1480" y="356"/>
                  </a:lnTo>
                  <a:lnTo>
                    <a:pt x="1480" y="356"/>
                  </a:lnTo>
                  <a:lnTo>
                    <a:pt x="1480" y="359"/>
                  </a:lnTo>
                  <a:lnTo>
                    <a:pt x="1480" y="359"/>
                  </a:lnTo>
                  <a:lnTo>
                    <a:pt x="1471" y="362"/>
                  </a:lnTo>
                  <a:lnTo>
                    <a:pt x="1471" y="365"/>
                  </a:lnTo>
                  <a:lnTo>
                    <a:pt x="1490" y="374"/>
                  </a:lnTo>
                  <a:lnTo>
                    <a:pt x="1490" y="374"/>
                  </a:lnTo>
                  <a:lnTo>
                    <a:pt x="1493" y="377"/>
                  </a:lnTo>
                  <a:lnTo>
                    <a:pt x="1493" y="377"/>
                  </a:lnTo>
                  <a:lnTo>
                    <a:pt x="1490" y="380"/>
                  </a:lnTo>
                  <a:lnTo>
                    <a:pt x="1490" y="380"/>
                  </a:lnTo>
                  <a:lnTo>
                    <a:pt x="1486" y="380"/>
                  </a:lnTo>
                  <a:lnTo>
                    <a:pt x="1459" y="380"/>
                  </a:lnTo>
                  <a:lnTo>
                    <a:pt x="1453" y="377"/>
                  </a:lnTo>
                  <a:lnTo>
                    <a:pt x="1450" y="380"/>
                  </a:lnTo>
                  <a:lnTo>
                    <a:pt x="1447" y="380"/>
                  </a:lnTo>
                  <a:lnTo>
                    <a:pt x="1444" y="377"/>
                  </a:lnTo>
                  <a:lnTo>
                    <a:pt x="1441" y="377"/>
                  </a:lnTo>
                  <a:lnTo>
                    <a:pt x="1438" y="374"/>
                  </a:lnTo>
                  <a:lnTo>
                    <a:pt x="1438" y="371"/>
                  </a:lnTo>
                  <a:lnTo>
                    <a:pt x="1438" y="368"/>
                  </a:lnTo>
                  <a:lnTo>
                    <a:pt x="1435" y="368"/>
                  </a:lnTo>
                  <a:lnTo>
                    <a:pt x="1432" y="368"/>
                  </a:lnTo>
                  <a:lnTo>
                    <a:pt x="1429" y="368"/>
                  </a:lnTo>
                  <a:lnTo>
                    <a:pt x="1426" y="368"/>
                  </a:lnTo>
                  <a:lnTo>
                    <a:pt x="1426" y="365"/>
                  </a:lnTo>
                  <a:lnTo>
                    <a:pt x="1426" y="365"/>
                  </a:lnTo>
                  <a:lnTo>
                    <a:pt x="1429" y="365"/>
                  </a:lnTo>
                  <a:lnTo>
                    <a:pt x="1429" y="362"/>
                  </a:lnTo>
                  <a:lnTo>
                    <a:pt x="1420" y="356"/>
                  </a:lnTo>
                  <a:lnTo>
                    <a:pt x="1411" y="350"/>
                  </a:lnTo>
                  <a:lnTo>
                    <a:pt x="1405" y="350"/>
                  </a:lnTo>
                  <a:lnTo>
                    <a:pt x="1402" y="350"/>
                  </a:lnTo>
                  <a:lnTo>
                    <a:pt x="1398" y="350"/>
                  </a:lnTo>
                  <a:lnTo>
                    <a:pt x="1389" y="350"/>
                  </a:lnTo>
                  <a:lnTo>
                    <a:pt x="1386" y="350"/>
                  </a:lnTo>
                  <a:close/>
                  <a:moveTo>
                    <a:pt x="1556" y="292"/>
                  </a:moveTo>
                  <a:lnTo>
                    <a:pt x="1556" y="292"/>
                  </a:lnTo>
                  <a:lnTo>
                    <a:pt x="1559" y="295"/>
                  </a:lnTo>
                  <a:lnTo>
                    <a:pt x="1562" y="301"/>
                  </a:lnTo>
                  <a:lnTo>
                    <a:pt x="1565" y="304"/>
                  </a:lnTo>
                  <a:lnTo>
                    <a:pt x="1568" y="307"/>
                  </a:lnTo>
                  <a:lnTo>
                    <a:pt x="1571" y="310"/>
                  </a:lnTo>
                  <a:lnTo>
                    <a:pt x="1581" y="310"/>
                  </a:lnTo>
                  <a:lnTo>
                    <a:pt x="1584" y="310"/>
                  </a:lnTo>
                  <a:lnTo>
                    <a:pt x="1584" y="310"/>
                  </a:lnTo>
                  <a:lnTo>
                    <a:pt x="1584" y="307"/>
                  </a:lnTo>
                  <a:lnTo>
                    <a:pt x="1584" y="304"/>
                  </a:lnTo>
                  <a:lnTo>
                    <a:pt x="1584" y="304"/>
                  </a:lnTo>
                  <a:lnTo>
                    <a:pt x="1584" y="301"/>
                  </a:lnTo>
                  <a:lnTo>
                    <a:pt x="1577" y="298"/>
                  </a:lnTo>
                  <a:lnTo>
                    <a:pt x="1574" y="298"/>
                  </a:lnTo>
                  <a:lnTo>
                    <a:pt x="1574" y="298"/>
                  </a:lnTo>
                  <a:lnTo>
                    <a:pt x="1574" y="295"/>
                  </a:lnTo>
                  <a:lnTo>
                    <a:pt x="1571" y="292"/>
                  </a:lnTo>
                  <a:lnTo>
                    <a:pt x="1568" y="289"/>
                  </a:lnTo>
                  <a:lnTo>
                    <a:pt x="1562" y="286"/>
                  </a:lnTo>
                  <a:lnTo>
                    <a:pt x="1559" y="283"/>
                  </a:lnTo>
                  <a:lnTo>
                    <a:pt x="1556" y="283"/>
                  </a:lnTo>
                  <a:lnTo>
                    <a:pt x="1550" y="283"/>
                  </a:lnTo>
                  <a:lnTo>
                    <a:pt x="1550" y="286"/>
                  </a:lnTo>
                  <a:lnTo>
                    <a:pt x="1553" y="289"/>
                  </a:lnTo>
                  <a:lnTo>
                    <a:pt x="1556" y="292"/>
                  </a:lnTo>
                  <a:close/>
                  <a:moveTo>
                    <a:pt x="1402" y="258"/>
                  </a:moveTo>
                  <a:lnTo>
                    <a:pt x="1405" y="258"/>
                  </a:lnTo>
                  <a:lnTo>
                    <a:pt x="1414" y="255"/>
                  </a:lnTo>
                  <a:lnTo>
                    <a:pt x="1423" y="255"/>
                  </a:lnTo>
                  <a:lnTo>
                    <a:pt x="1432" y="258"/>
                  </a:lnTo>
                  <a:lnTo>
                    <a:pt x="1435" y="258"/>
                  </a:lnTo>
                  <a:lnTo>
                    <a:pt x="1438" y="258"/>
                  </a:lnTo>
                  <a:lnTo>
                    <a:pt x="1441" y="258"/>
                  </a:lnTo>
                  <a:lnTo>
                    <a:pt x="1441" y="255"/>
                  </a:lnTo>
                  <a:lnTo>
                    <a:pt x="1444" y="255"/>
                  </a:lnTo>
                  <a:lnTo>
                    <a:pt x="1447" y="255"/>
                  </a:lnTo>
                  <a:lnTo>
                    <a:pt x="1450" y="258"/>
                  </a:lnTo>
                  <a:lnTo>
                    <a:pt x="1453" y="258"/>
                  </a:lnTo>
                  <a:lnTo>
                    <a:pt x="1459" y="258"/>
                  </a:lnTo>
                  <a:lnTo>
                    <a:pt x="1462" y="258"/>
                  </a:lnTo>
                  <a:lnTo>
                    <a:pt x="1468" y="258"/>
                  </a:lnTo>
                  <a:lnTo>
                    <a:pt x="1474" y="258"/>
                  </a:lnTo>
                  <a:lnTo>
                    <a:pt x="1480" y="258"/>
                  </a:lnTo>
                  <a:lnTo>
                    <a:pt x="1480" y="258"/>
                  </a:lnTo>
                  <a:lnTo>
                    <a:pt x="1480" y="255"/>
                  </a:lnTo>
                  <a:lnTo>
                    <a:pt x="1483" y="252"/>
                  </a:lnTo>
                  <a:lnTo>
                    <a:pt x="1483" y="252"/>
                  </a:lnTo>
                  <a:lnTo>
                    <a:pt x="1480" y="249"/>
                  </a:lnTo>
                  <a:lnTo>
                    <a:pt x="1480" y="246"/>
                  </a:lnTo>
                  <a:lnTo>
                    <a:pt x="1477" y="246"/>
                  </a:lnTo>
                  <a:lnTo>
                    <a:pt x="1477" y="246"/>
                  </a:lnTo>
                  <a:lnTo>
                    <a:pt x="1474" y="246"/>
                  </a:lnTo>
                  <a:lnTo>
                    <a:pt x="1471" y="243"/>
                  </a:lnTo>
                  <a:lnTo>
                    <a:pt x="1468" y="240"/>
                  </a:lnTo>
                  <a:lnTo>
                    <a:pt x="1465" y="240"/>
                  </a:lnTo>
                  <a:lnTo>
                    <a:pt x="1459" y="237"/>
                  </a:lnTo>
                  <a:lnTo>
                    <a:pt x="1456" y="237"/>
                  </a:lnTo>
                  <a:lnTo>
                    <a:pt x="1450" y="240"/>
                  </a:lnTo>
                  <a:lnTo>
                    <a:pt x="1447" y="240"/>
                  </a:lnTo>
                  <a:lnTo>
                    <a:pt x="1438" y="243"/>
                  </a:lnTo>
                  <a:lnTo>
                    <a:pt x="1435" y="246"/>
                  </a:lnTo>
                  <a:lnTo>
                    <a:pt x="1432" y="246"/>
                  </a:lnTo>
                  <a:lnTo>
                    <a:pt x="1423" y="246"/>
                  </a:lnTo>
                  <a:lnTo>
                    <a:pt x="1414" y="249"/>
                  </a:lnTo>
                  <a:lnTo>
                    <a:pt x="1408" y="252"/>
                  </a:lnTo>
                  <a:lnTo>
                    <a:pt x="1402" y="252"/>
                  </a:lnTo>
                  <a:lnTo>
                    <a:pt x="1398" y="255"/>
                  </a:lnTo>
                  <a:lnTo>
                    <a:pt x="1398" y="258"/>
                  </a:lnTo>
                  <a:lnTo>
                    <a:pt x="1402" y="258"/>
                  </a:lnTo>
                  <a:lnTo>
                    <a:pt x="1402" y="258"/>
                  </a:lnTo>
                  <a:close/>
                  <a:moveTo>
                    <a:pt x="1562" y="225"/>
                  </a:moveTo>
                  <a:lnTo>
                    <a:pt x="1565" y="225"/>
                  </a:lnTo>
                  <a:lnTo>
                    <a:pt x="1574" y="225"/>
                  </a:lnTo>
                  <a:lnTo>
                    <a:pt x="1577" y="225"/>
                  </a:lnTo>
                  <a:lnTo>
                    <a:pt x="1577" y="228"/>
                  </a:lnTo>
                  <a:lnTo>
                    <a:pt x="1574" y="231"/>
                  </a:lnTo>
                  <a:lnTo>
                    <a:pt x="1574" y="234"/>
                  </a:lnTo>
                  <a:lnTo>
                    <a:pt x="1574" y="234"/>
                  </a:lnTo>
                  <a:lnTo>
                    <a:pt x="1574" y="234"/>
                  </a:lnTo>
                  <a:lnTo>
                    <a:pt x="1577" y="234"/>
                  </a:lnTo>
                  <a:lnTo>
                    <a:pt x="1577" y="234"/>
                  </a:lnTo>
                  <a:lnTo>
                    <a:pt x="1587" y="228"/>
                  </a:lnTo>
                  <a:lnTo>
                    <a:pt x="1590" y="228"/>
                  </a:lnTo>
                  <a:lnTo>
                    <a:pt x="1593" y="228"/>
                  </a:lnTo>
                  <a:lnTo>
                    <a:pt x="1593" y="228"/>
                  </a:lnTo>
                  <a:lnTo>
                    <a:pt x="1596" y="231"/>
                  </a:lnTo>
                  <a:lnTo>
                    <a:pt x="1596" y="231"/>
                  </a:lnTo>
                  <a:lnTo>
                    <a:pt x="1590" y="234"/>
                  </a:lnTo>
                  <a:lnTo>
                    <a:pt x="1590" y="237"/>
                  </a:lnTo>
                  <a:lnTo>
                    <a:pt x="1590" y="237"/>
                  </a:lnTo>
                  <a:lnTo>
                    <a:pt x="1593" y="237"/>
                  </a:lnTo>
                  <a:lnTo>
                    <a:pt x="1605" y="237"/>
                  </a:lnTo>
                  <a:lnTo>
                    <a:pt x="1608" y="237"/>
                  </a:lnTo>
                  <a:lnTo>
                    <a:pt x="1608" y="240"/>
                  </a:lnTo>
                  <a:lnTo>
                    <a:pt x="1602" y="240"/>
                  </a:lnTo>
                  <a:lnTo>
                    <a:pt x="1596" y="243"/>
                  </a:lnTo>
                  <a:lnTo>
                    <a:pt x="1593" y="243"/>
                  </a:lnTo>
                  <a:lnTo>
                    <a:pt x="1602" y="243"/>
                  </a:lnTo>
                  <a:lnTo>
                    <a:pt x="1605" y="246"/>
                  </a:lnTo>
                  <a:lnTo>
                    <a:pt x="1602" y="246"/>
                  </a:lnTo>
                  <a:lnTo>
                    <a:pt x="1599" y="249"/>
                  </a:lnTo>
                  <a:lnTo>
                    <a:pt x="1590" y="246"/>
                  </a:lnTo>
                  <a:lnTo>
                    <a:pt x="1577" y="246"/>
                  </a:lnTo>
                  <a:lnTo>
                    <a:pt x="1577" y="246"/>
                  </a:lnTo>
                  <a:lnTo>
                    <a:pt x="1574" y="246"/>
                  </a:lnTo>
                  <a:lnTo>
                    <a:pt x="1574" y="249"/>
                  </a:lnTo>
                  <a:lnTo>
                    <a:pt x="1574" y="252"/>
                  </a:lnTo>
                  <a:lnTo>
                    <a:pt x="1574" y="255"/>
                  </a:lnTo>
                  <a:lnTo>
                    <a:pt x="1577" y="255"/>
                  </a:lnTo>
                  <a:lnTo>
                    <a:pt x="1584" y="258"/>
                  </a:lnTo>
                  <a:lnTo>
                    <a:pt x="1587" y="261"/>
                  </a:lnTo>
                  <a:lnTo>
                    <a:pt x="1596" y="261"/>
                  </a:lnTo>
                  <a:lnTo>
                    <a:pt x="1602" y="258"/>
                  </a:lnTo>
                  <a:lnTo>
                    <a:pt x="1620" y="255"/>
                  </a:lnTo>
                  <a:lnTo>
                    <a:pt x="1620" y="258"/>
                  </a:lnTo>
                  <a:lnTo>
                    <a:pt x="1620" y="258"/>
                  </a:lnTo>
                  <a:lnTo>
                    <a:pt x="1620" y="258"/>
                  </a:lnTo>
                  <a:lnTo>
                    <a:pt x="1623" y="261"/>
                  </a:lnTo>
                  <a:lnTo>
                    <a:pt x="1623" y="261"/>
                  </a:lnTo>
                  <a:lnTo>
                    <a:pt x="1629" y="258"/>
                  </a:lnTo>
                  <a:lnTo>
                    <a:pt x="1635" y="258"/>
                  </a:lnTo>
                  <a:lnTo>
                    <a:pt x="1638" y="261"/>
                  </a:lnTo>
                  <a:lnTo>
                    <a:pt x="1650" y="264"/>
                  </a:lnTo>
                  <a:lnTo>
                    <a:pt x="1656" y="264"/>
                  </a:lnTo>
                  <a:lnTo>
                    <a:pt x="1659" y="268"/>
                  </a:lnTo>
                  <a:lnTo>
                    <a:pt x="1659" y="268"/>
                  </a:lnTo>
                  <a:lnTo>
                    <a:pt x="1662" y="268"/>
                  </a:lnTo>
                  <a:lnTo>
                    <a:pt x="1662" y="274"/>
                  </a:lnTo>
                  <a:lnTo>
                    <a:pt x="1662" y="274"/>
                  </a:lnTo>
                  <a:lnTo>
                    <a:pt x="1662" y="277"/>
                  </a:lnTo>
                  <a:lnTo>
                    <a:pt x="1665" y="277"/>
                  </a:lnTo>
                  <a:lnTo>
                    <a:pt x="1672" y="280"/>
                  </a:lnTo>
                  <a:lnTo>
                    <a:pt x="1678" y="283"/>
                  </a:lnTo>
                  <a:lnTo>
                    <a:pt x="1684" y="280"/>
                  </a:lnTo>
                  <a:lnTo>
                    <a:pt x="1693" y="280"/>
                  </a:lnTo>
                  <a:lnTo>
                    <a:pt x="1696" y="280"/>
                  </a:lnTo>
                  <a:lnTo>
                    <a:pt x="1696" y="277"/>
                  </a:lnTo>
                  <a:lnTo>
                    <a:pt x="1699" y="274"/>
                  </a:lnTo>
                  <a:lnTo>
                    <a:pt x="1699" y="274"/>
                  </a:lnTo>
                  <a:lnTo>
                    <a:pt x="1699" y="271"/>
                  </a:lnTo>
                  <a:lnTo>
                    <a:pt x="1699" y="268"/>
                  </a:lnTo>
                  <a:lnTo>
                    <a:pt x="1696" y="268"/>
                  </a:lnTo>
                  <a:lnTo>
                    <a:pt x="1687" y="258"/>
                  </a:lnTo>
                  <a:lnTo>
                    <a:pt x="1684" y="258"/>
                  </a:lnTo>
                  <a:lnTo>
                    <a:pt x="1684" y="258"/>
                  </a:lnTo>
                  <a:lnTo>
                    <a:pt x="1684" y="255"/>
                  </a:lnTo>
                  <a:lnTo>
                    <a:pt x="1684" y="255"/>
                  </a:lnTo>
                  <a:lnTo>
                    <a:pt x="1681" y="252"/>
                  </a:lnTo>
                  <a:lnTo>
                    <a:pt x="1681" y="252"/>
                  </a:lnTo>
                  <a:lnTo>
                    <a:pt x="1684" y="249"/>
                  </a:lnTo>
                  <a:lnTo>
                    <a:pt x="1687" y="246"/>
                  </a:lnTo>
                  <a:lnTo>
                    <a:pt x="1687" y="246"/>
                  </a:lnTo>
                  <a:lnTo>
                    <a:pt x="1687" y="246"/>
                  </a:lnTo>
                  <a:lnTo>
                    <a:pt x="1684" y="243"/>
                  </a:lnTo>
                  <a:lnTo>
                    <a:pt x="1678" y="240"/>
                  </a:lnTo>
                  <a:lnTo>
                    <a:pt x="1668" y="234"/>
                  </a:lnTo>
                  <a:lnTo>
                    <a:pt x="1659" y="237"/>
                  </a:lnTo>
                  <a:lnTo>
                    <a:pt x="1653" y="237"/>
                  </a:lnTo>
                  <a:lnTo>
                    <a:pt x="1653" y="234"/>
                  </a:lnTo>
                  <a:lnTo>
                    <a:pt x="1653" y="234"/>
                  </a:lnTo>
                  <a:lnTo>
                    <a:pt x="1656" y="231"/>
                  </a:lnTo>
                  <a:lnTo>
                    <a:pt x="1656" y="228"/>
                  </a:lnTo>
                  <a:lnTo>
                    <a:pt x="1656" y="228"/>
                  </a:lnTo>
                  <a:lnTo>
                    <a:pt x="1653" y="228"/>
                  </a:lnTo>
                  <a:lnTo>
                    <a:pt x="1650" y="228"/>
                  </a:lnTo>
                  <a:lnTo>
                    <a:pt x="1641" y="222"/>
                  </a:lnTo>
                  <a:lnTo>
                    <a:pt x="1638" y="222"/>
                  </a:lnTo>
                  <a:lnTo>
                    <a:pt x="1635" y="222"/>
                  </a:lnTo>
                  <a:lnTo>
                    <a:pt x="1632" y="225"/>
                  </a:lnTo>
                  <a:lnTo>
                    <a:pt x="1629" y="225"/>
                  </a:lnTo>
                  <a:lnTo>
                    <a:pt x="1626" y="228"/>
                  </a:lnTo>
                  <a:lnTo>
                    <a:pt x="1626" y="231"/>
                  </a:lnTo>
                  <a:lnTo>
                    <a:pt x="1626" y="231"/>
                  </a:lnTo>
                  <a:lnTo>
                    <a:pt x="1623" y="231"/>
                  </a:lnTo>
                  <a:lnTo>
                    <a:pt x="1623" y="231"/>
                  </a:lnTo>
                  <a:lnTo>
                    <a:pt x="1623" y="231"/>
                  </a:lnTo>
                  <a:lnTo>
                    <a:pt x="1623" y="228"/>
                  </a:lnTo>
                  <a:lnTo>
                    <a:pt x="1620" y="228"/>
                  </a:lnTo>
                  <a:lnTo>
                    <a:pt x="1623" y="228"/>
                  </a:lnTo>
                  <a:lnTo>
                    <a:pt x="1623" y="225"/>
                  </a:lnTo>
                  <a:lnTo>
                    <a:pt x="1623" y="225"/>
                  </a:lnTo>
                  <a:lnTo>
                    <a:pt x="1623" y="222"/>
                  </a:lnTo>
                  <a:lnTo>
                    <a:pt x="1623" y="222"/>
                  </a:lnTo>
                  <a:lnTo>
                    <a:pt x="1617" y="216"/>
                  </a:lnTo>
                  <a:lnTo>
                    <a:pt x="1611" y="213"/>
                  </a:lnTo>
                  <a:lnTo>
                    <a:pt x="1605" y="213"/>
                  </a:lnTo>
                  <a:lnTo>
                    <a:pt x="1602" y="210"/>
                  </a:lnTo>
                  <a:lnTo>
                    <a:pt x="1596" y="210"/>
                  </a:lnTo>
                  <a:lnTo>
                    <a:pt x="1577" y="213"/>
                  </a:lnTo>
                  <a:lnTo>
                    <a:pt x="1565" y="213"/>
                  </a:lnTo>
                  <a:lnTo>
                    <a:pt x="1565" y="213"/>
                  </a:lnTo>
                  <a:lnTo>
                    <a:pt x="1562" y="216"/>
                  </a:lnTo>
                  <a:lnTo>
                    <a:pt x="1562" y="219"/>
                  </a:lnTo>
                  <a:lnTo>
                    <a:pt x="1562" y="222"/>
                  </a:lnTo>
                  <a:lnTo>
                    <a:pt x="1562" y="225"/>
                  </a:lnTo>
                  <a:lnTo>
                    <a:pt x="1562" y="225"/>
                  </a:lnTo>
                  <a:close/>
                  <a:moveTo>
                    <a:pt x="1732" y="422"/>
                  </a:moveTo>
                  <a:lnTo>
                    <a:pt x="1735" y="419"/>
                  </a:lnTo>
                  <a:lnTo>
                    <a:pt x="1735" y="419"/>
                  </a:lnTo>
                  <a:lnTo>
                    <a:pt x="1735" y="419"/>
                  </a:lnTo>
                  <a:lnTo>
                    <a:pt x="1732" y="416"/>
                  </a:lnTo>
                  <a:lnTo>
                    <a:pt x="1729" y="419"/>
                  </a:lnTo>
                  <a:lnTo>
                    <a:pt x="1726" y="422"/>
                  </a:lnTo>
                  <a:lnTo>
                    <a:pt x="1726" y="422"/>
                  </a:lnTo>
                  <a:lnTo>
                    <a:pt x="1726" y="422"/>
                  </a:lnTo>
                  <a:lnTo>
                    <a:pt x="1732" y="422"/>
                  </a:lnTo>
                  <a:close/>
                  <a:moveTo>
                    <a:pt x="7262" y="3515"/>
                  </a:moveTo>
                  <a:lnTo>
                    <a:pt x="7259" y="3515"/>
                  </a:lnTo>
                  <a:lnTo>
                    <a:pt x="7259" y="3515"/>
                  </a:lnTo>
                  <a:lnTo>
                    <a:pt x="7259" y="3518"/>
                  </a:lnTo>
                  <a:lnTo>
                    <a:pt x="7256" y="3521"/>
                  </a:lnTo>
                  <a:lnTo>
                    <a:pt x="7256" y="3521"/>
                  </a:lnTo>
                  <a:lnTo>
                    <a:pt x="7256" y="3521"/>
                  </a:lnTo>
                  <a:lnTo>
                    <a:pt x="7256" y="3521"/>
                  </a:lnTo>
                  <a:lnTo>
                    <a:pt x="7256" y="3521"/>
                  </a:lnTo>
                  <a:lnTo>
                    <a:pt x="7259" y="3521"/>
                  </a:lnTo>
                  <a:lnTo>
                    <a:pt x="7259" y="3521"/>
                  </a:lnTo>
                  <a:lnTo>
                    <a:pt x="7262" y="3524"/>
                  </a:lnTo>
                  <a:lnTo>
                    <a:pt x="7262" y="3524"/>
                  </a:lnTo>
                  <a:lnTo>
                    <a:pt x="7262" y="3521"/>
                  </a:lnTo>
                  <a:lnTo>
                    <a:pt x="7262" y="3521"/>
                  </a:lnTo>
                  <a:lnTo>
                    <a:pt x="7262" y="3518"/>
                  </a:lnTo>
                  <a:lnTo>
                    <a:pt x="7262" y="3518"/>
                  </a:lnTo>
                  <a:lnTo>
                    <a:pt x="7262" y="3518"/>
                  </a:lnTo>
                  <a:lnTo>
                    <a:pt x="7262" y="3518"/>
                  </a:lnTo>
                  <a:lnTo>
                    <a:pt x="7262" y="3515"/>
                  </a:lnTo>
                  <a:lnTo>
                    <a:pt x="7262" y="3515"/>
                  </a:lnTo>
                  <a:lnTo>
                    <a:pt x="7262" y="3515"/>
                  </a:lnTo>
                  <a:lnTo>
                    <a:pt x="7262" y="3515"/>
                  </a:lnTo>
                  <a:close/>
                  <a:moveTo>
                    <a:pt x="7229" y="972"/>
                  </a:moveTo>
                  <a:lnTo>
                    <a:pt x="7229" y="969"/>
                  </a:lnTo>
                  <a:lnTo>
                    <a:pt x="7229" y="963"/>
                  </a:lnTo>
                  <a:lnTo>
                    <a:pt x="7226" y="960"/>
                  </a:lnTo>
                  <a:lnTo>
                    <a:pt x="7226" y="960"/>
                  </a:lnTo>
                  <a:lnTo>
                    <a:pt x="7220" y="966"/>
                  </a:lnTo>
                  <a:lnTo>
                    <a:pt x="7211" y="966"/>
                  </a:lnTo>
                  <a:lnTo>
                    <a:pt x="7211" y="969"/>
                  </a:lnTo>
                  <a:lnTo>
                    <a:pt x="7211" y="969"/>
                  </a:lnTo>
                  <a:lnTo>
                    <a:pt x="7211" y="975"/>
                  </a:lnTo>
                  <a:lnTo>
                    <a:pt x="7208" y="978"/>
                  </a:lnTo>
                  <a:lnTo>
                    <a:pt x="7202" y="981"/>
                  </a:lnTo>
                  <a:lnTo>
                    <a:pt x="7205" y="981"/>
                  </a:lnTo>
                  <a:lnTo>
                    <a:pt x="7205" y="981"/>
                  </a:lnTo>
                  <a:lnTo>
                    <a:pt x="7205" y="984"/>
                  </a:lnTo>
                  <a:lnTo>
                    <a:pt x="7208" y="981"/>
                  </a:lnTo>
                  <a:lnTo>
                    <a:pt x="7214" y="975"/>
                  </a:lnTo>
                  <a:lnTo>
                    <a:pt x="7220" y="972"/>
                  </a:lnTo>
                  <a:lnTo>
                    <a:pt x="7229" y="972"/>
                  </a:lnTo>
                  <a:close/>
                  <a:moveTo>
                    <a:pt x="7271" y="2607"/>
                  </a:moveTo>
                  <a:lnTo>
                    <a:pt x="7274" y="2607"/>
                  </a:lnTo>
                  <a:lnTo>
                    <a:pt x="7274" y="2607"/>
                  </a:lnTo>
                  <a:lnTo>
                    <a:pt x="7277" y="2607"/>
                  </a:lnTo>
                  <a:lnTo>
                    <a:pt x="7274" y="2607"/>
                  </a:lnTo>
                  <a:lnTo>
                    <a:pt x="7274" y="2607"/>
                  </a:lnTo>
                  <a:lnTo>
                    <a:pt x="7274" y="2607"/>
                  </a:lnTo>
                  <a:lnTo>
                    <a:pt x="7271" y="2607"/>
                  </a:lnTo>
                  <a:close/>
                  <a:moveTo>
                    <a:pt x="7262" y="1079"/>
                  </a:moveTo>
                  <a:lnTo>
                    <a:pt x="7256" y="1076"/>
                  </a:lnTo>
                  <a:lnTo>
                    <a:pt x="7253" y="1079"/>
                  </a:lnTo>
                  <a:lnTo>
                    <a:pt x="7253" y="1079"/>
                  </a:lnTo>
                  <a:lnTo>
                    <a:pt x="7256" y="1082"/>
                  </a:lnTo>
                  <a:lnTo>
                    <a:pt x="7259" y="1082"/>
                  </a:lnTo>
                  <a:lnTo>
                    <a:pt x="7259" y="1085"/>
                  </a:lnTo>
                  <a:lnTo>
                    <a:pt x="7259" y="1085"/>
                  </a:lnTo>
                  <a:lnTo>
                    <a:pt x="7262" y="1088"/>
                  </a:lnTo>
                  <a:lnTo>
                    <a:pt x="7265" y="1091"/>
                  </a:lnTo>
                  <a:lnTo>
                    <a:pt x="7265" y="1091"/>
                  </a:lnTo>
                  <a:lnTo>
                    <a:pt x="7265" y="1091"/>
                  </a:lnTo>
                  <a:lnTo>
                    <a:pt x="7268" y="1094"/>
                  </a:lnTo>
                  <a:lnTo>
                    <a:pt x="7271" y="1097"/>
                  </a:lnTo>
                  <a:lnTo>
                    <a:pt x="7271" y="1091"/>
                  </a:lnTo>
                  <a:lnTo>
                    <a:pt x="7268" y="1091"/>
                  </a:lnTo>
                  <a:lnTo>
                    <a:pt x="7268" y="1088"/>
                  </a:lnTo>
                  <a:lnTo>
                    <a:pt x="7265" y="1088"/>
                  </a:lnTo>
                  <a:lnTo>
                    <a:pt x="7262" y="1082"/>
                  </a:lnTo>
                  <a:lnTo>
                    <a:pt x="7262" y="1079"/>
                  </a:lnTo>
                  <a:lnTo>
                    <a:pt x="7262" y="1079"/>
                  </a:lnTo>
                  <a:lnTo>
                    <a:pt x="7262" y="1079"/>
                  </a:lnTo>
                  <a:close/>
                  <a:moveTo>
                    <a:pt x="7268" y="2835"/>
                  </a:moveTo>
                  <a:lnTo>
                    <a:pt x="7274" y="2838"/>
                  </a:lnTo>
                  <a:lnTo>
                    <a:pt x="7274" y="2838"/>
                  </a:lnTo>
                  <a:lnTo>
                    <a:pt x="7277" y="2838"/>
                  </a:lnTo>
                  <a:lnTo>
                    <a:pt x="7277" y="2835"/>
                  </a:lnTo>
                  <a:lnTo>
                    <a:pt x="7277" y="2835"/>
                  </a:lnTo>
                  <a:lnTo>
                    <a:pt x="7277" y="2832"/>
                  </a:lnTo>
                  <a:lnTo>
                    <a:pt x="7274" y="2829"/>
                  </a:lnTo>
                  <a:lnTo>
                    <a:pt x="7271" y="2829"/>
                  </a:lnTo>
                  <a:lnTo>
                    <a:pt x="7268" y="2826"/>
                  </a:lnTo>
                  <a:lnTo>
                    <a:pt x="7268" y="2823"/>
                  </a:lnTo>
                  <a:lnTo>
                    <a:pt x="7262" y="2819"/>
                  </a:lnTo>
                  <a:lnTo>
                    <a:pt x="7259" y="2816"/>
                  </a:lnTo>
                  <a:lnTo>
                    <a:pt x="7256" y="2816"/>
                  </a:lnTo>
                  <a:lnTo>
                    <a:pt x="7253" y="2816"/>
                  </a:lnTo>
                  <a:lnTo>
                    <a:pt x="7253" y="2813"/>
                  </a:lnTo>
                  <a:lnTo>
                    <a:pt x="7253" y="2813"/>
                  </a:lnTo>
                  <a:lnTo>
                    <a:pt x="7250" y="2813"/>
                  </a:lnTo>
                  <a:lnTo>
                    <a:pt x="7247" y="2810"/>
                  </a:lnTo>
                  <a:lnTo>
                    <a:pt x="7244" y="2807"/>
                  </a:lnTo>
                  <a:lnTo>
                    <a:pt x="7244" y="2807"/>
                  </a:lnTo>
                  <a:lnTo>
                    <a:pt x="7244" y="2807"/>
                  </a:lnTo>
                  <a:lnTo>
                    <a:pt x="7244" y="2804"/>
                  </a:lnTo>
                  <a:lnTo>
                    <a:pt x="7244" y="2804"/>
                  </a:lnTo>
                  <a:lnTo>
                    <a:pt x="7241" y="2804"/>
                  </a:lnTo>
                  <a:lnTo>
                    <a:pt x="7241" y="2801"/>
                  </a:lnTo>
                  <a:lnTo>
                    <a:pt x="7238" y="2801"/>
                  </a:lnTo>
                  <a:lnTo>
                    <a:pt x="7235" y="2801"/>
                  </a:lnTo>
                  <a:lnTo>
                    <a:pt x="7229" y="2792"/>
                  </a:lnTo>
                  <a:lnTo>
                    <a:pt x="7223" y="2792"/>
                  </a:lnTo>
                  <a:lnTo>
                    <a:pt x="7223" y="2792"/>
                  </a:lnTo>
                  <a:lnTo>
                    <a:pt x="7220" y="2789"/>
                  </a:lnTo>
                  <a:lnTo>
                    <a:pt x="7217" y="2789"/>
                  </a:lnTo>
                  <a:lnTo>
                    <a:pt x="7217" y="2789"/>
                  </a:lnTo>
                  <a:lnTo>
                    <a:pt x="7217" y="2789"/>
                  </a:lnTo>
                  <a:lnTo>
                    <a:pt x="7217" y="2792"/>
                  </a:lnTo>
                  <a:lnTo>
                    <a:pt x="7217" y="2792"/>
                  </a:lnTo>
                  <a:lnTo>
                    <a:pt x="7220" y="2792"/>
                  </a:lnTo>
                  <a:lnTo>
                    <a:pt x="7220" y="2795"/>
                  </a:lnTo>
                  <a:lnTo>
                    <a:pt x="7220" y="2795"/>
                  </a:lnTo>
                  <a:lnTo>
                    <a:pt x="7223" y="2798"/>
                  </a:lnTo>
                  <a:lnTo>
                    <a:pt x="7223" y="2801"/>
                  </a:lnTo>
                  <a:lnTo>
                    <a:pt x="7226" y="2804"/>
                  </a:lnTo>
                  <a:lnTo>
                    <a:pt x="7226" y="2804"/>
                  </a:lnTo>
                  <a:lnTo>
                    <a:pt x="7229" y="2807"/>
                  </a:lnTo>
                  <a:lnTo>
                    <a:pt x="7232" y="2810"/>
                  </a:lnTo>
                  <a:lnTo>
                    <a:pt x="7235" y="2813"/>
                  </a:lnTo>
                  <a:lnTo>
                    <a:pt x="7235" y="2813"/>
                  </a:lnTo>
                  <a:lnTo>
                    <a:pt x="7241" y="2819"/>
                  </a:lnTo>
                  <a:lnTo>
                    <a:pt x="7244" y="2819"/>
                  </a:lnTo>
                  <a:lnTo>
                    <a:pt x="7244" y="2819"/>
                  </a:lnTo>
                  <a:lnTo>
                    <a:pt x="7250" y="2823"/>
                  </a:lnTo>
                  <a:lnTo>
                    <a:pt x="7253" y="2823"/>
                  </a:lnTo>
                  <a:lnTo>
                    <a:pt x="7253" y="2826"/>
                  </a:lnTo>
                  <a:lnTo>
                    <a:pt x="7256" y="2826"/>
                  </a:lnTo>
                  <a:lnTo>
                    <a:pt x="7259" y="2829"/>
                  </a:lnTo>
                  <a:lnTo>
                    <a:pt x="7259" y="2829"/>
                  </a:lnTo>
                  <a:lnTo>
                    <a:pt x="7259" y="2829"/>
                  </a:lnTo>
                  <a:lnTo>
                    <a:pt x="7262" y="2832"/>
                  </a:lnTo>
                  <a:lnTo>
                    <a:pt x="7262" y="2832"/>
                  </a:lnTo>
                  <a:lnTo>
                    <a:pt x="7265" y="2832"/>
                  </a:lnTo>
                  <a:lnTo>
                    <a:pt x="7265" y="2835"/>
                  </a:lnTo>
                  <a:lnTo>
                    <a:pt x="7268" y="2835"/>
                  </a:lnTo>
                  <a:lnTo>
                    <a:pt x="7268" y="2835"/>
                  </a:lnTo>
                  <a:lnTo>
                    <a:pt x="7268" y="2835"/>
                  </a:lnTo>
                  <a:close/>
                  <a:moveTo>
                    <a:pt x="7193" y="2251"/>
                  </a:moveTo>
                  <a:lnTo>
                    <a:pt x="7193" y="2254"/>
                  </a:lnTo>
                  <a:lnTo>
                    <a:pt x="7193" y="2254"/>
                  </a:lnTo>
                  <a:lnTo>
                    <a:pt x="7196" y="2254"/>
                  </a:lnTo>
                  <a:lnTo>
                    <a:pt x="7193" y="2251"/>
                  </a:lnTo>
                  <a:lnTo>
                    <a:pt x="7193" y="2251"/>
                  </a:lnTo>
                  <a:close/>
                  <a:moveTo>
                    <a:pt x="7159" y="2564"/>
                  </a:moveTo>
                  <a:lnTo>
                    <a:pt x="7159" y="2564"/>
                  </a:lnTo>
                  <a:lnTo>
                    <a:pt x="7159" y="2561"/>
                  </a:lnTo>
                  <a:lnTo>
                    <a:pt x="7159" y="2558"/>
                  </a:lnTo>
                  <a:lnTo>
                    <a:pt x="7156" y="2555"/>
                  </a:lnTo>
                  <a:lnTo>
                    <a:pt x="7156" y="2555"/>
                  </a:lnTo>
                  <a:lnTo>
                    <a:pt x="7156" y="2552"/>
                  </a:lnTo>
                  <a:lnTo>
                    <a:pt x="7156" y="2549"/>
                  </a:lnTo>
                  <a:lnTo>
                    <a:pt x="7153" y="2549"/>
                  </a:lnTo>
                  <a:lnTo>
                    <a:pt x="7153" y="2549"/>
                  </a:lnTo>
                  <a:lnTo>
                    <a:pt x="7150" y="2546"/>
                  </a:lnTo>
                  <a:lnTo>
                    <a:pt x="7150" y="2546"/>
                  </a:lnTo>
                  <a:lnTo>
                    <a:pt x="7153" y="2543"/>
                  </a:lnTo>
                  <a:lnTo>
                    <a:pt x="7153" y="2543"/>
                  </a:lnTo>
                  <a:lnTo>
                    <a:pt x="7147" y="2537"/>
                  </a:lnTo>
                  <a:lnTo>
                    <a:pt x="7147" y="2537"/>
                  </a:lnTo>
                  <a:lnTo>
                    <a:pt x="7147" y="2537"/>
                  </a:lnTo>
                  <a:lnTo>
                    <a:pt x="7144" y="2537"/>
                  </a:lnTo>
                  <a:lnTo>
                    <a:pt x="7144" y="2537"/>
                  </a:lnTo>
                  <a:lnTo>
                    <a:pt x="7144" y="2537"/>
                  </a:lnTo>
                  <a:lnTo>
                    <a:pt x="7147" y="2543"/>
                  </a:lnTo>
                  <a:lnTo>
                    <a:pt x="7144" y="2543"/>
                  </a:lnTo>
                  <a:lnTo>
                    <a:pt x="7147" y="2549"/>
                  </a:lnTo>
                  <a:lnTo>
                    <a:pt x="7150" y="2555"/>
                  </a:lnTo>
                  <a:lnTo>
                    <a:pt x="7153" y="2558"/>
                  </a:lnTo>
                  <a:lnTo>
                    <a:pt x="7153" y="2558"/>
                  </a:lnTo>
                  <a:lnTo>
                    <a:pt x="7156" y="2558"/>
                  </a:lnTo>
                  <a:lnTo>
                    <a:pt x="7159" y="2564"/>
                  </a:lnTo>
                  <a:lnTo>
                    <a:pt x="7159" y="2564"/>
                  </a:lnTo>
                  <a:close/>
                  <a:moveTo>
                    <a:pt x="7180" y="2589"/>
                  </a:moveTo>
                  <a:lnTo>
                    <a:pt x="7177" y="2583"/>
                  </a:lnTo>
                  <a:lnTo>
                    <a:pt x="7174" y="2583"/>
                  </a:lnTo>
                  <a:lnTo>
                    <a:pt x="7174" y="2583"/>
                  </a:lnTo>
                  <a:lnTo>
                    <a:pt x="7171" y="2583"/>
                  </a:lnTo>
                  <a:lnTo>
                    <a:pt x="7171" y="2583"/>
                  </a:lnTo>
                  <a:lnTo>
                    <a:pt x="7168" y="2579"/>
                  </a:lnTo>
                  <a:lnTo>
                    <a:pt x="7168" y="2579"/>
                  </a:lnTo>
                  <a:lnTo>
                    <a:pt x="7165" y="2579"/>
                  </a:lnTo>
                  <a:lnTo>
                    <a:pt x="7162" y="2576"/>
                  </a:lnTo>
                  <a:lnTo>
                    <a:pt x="7159" y="2576"/>
                  </a:lnTo>
                  <a:lnTo>
                    <a:pt x="7159" y="2576"/>
                  </a:lnTo>
                  <a:lnTo>
                    <a:pt x="7159" y="2579"/>
                  </a:lnTo>
                  <a:lnTo>
                    <a:pt x="7159" y="2579"/>
                  </a:lnTo>
                  <a:lnTo>
                    <a:pt x="7159" y="2579"/>
                  </a:lnTo>
                  <a:lnTo>
                    <a:pt x="7162" y="2579"/>
                  </a:lnTo>
                  <a:lnTo>
                    <a:pt x="7162" y="2583"/>
                  </a:lnTo>
                  <a:lnTo>
                    <a:pt x="7162" y="2583"/>
                  </a:lnTo>
                  <a:lnTo>
                    <a:pt x="7162" y="2586"/>
                  </a:lnTo>
                  <a:lnTo>
                    <a:pt x="7168" y="2589"/>
                  </a:lnTo>
                  <a:lnTo>
                    <a:pt x="7171" y="2589"/>
                  </a:lnTo>
                  <a:lnTo>
                    <a:pt x="7174" y="2589"/>
                  </a:lnTo>
                  <a:lnTo>
                    <a:pt x="7174" y="2589"/>
                  </a:lnTo>
                  <a:lnTo>
                    <a:pt x="7177" y="2589"/>
                  </a:lnTo>
                  <a:lnTo>
                    <a:pt x="7180" y="2589"/>
                  </a:lnTo>
                  <a:lnTo>
                    <a:pt x="7180" y="2589"/>
                  </a:lnTo>
                  <a:lnTo>
                    <a:pt x="7180" y="2589"/>
                  </a:lnTo>
                  <a:lnTo>
                    <a:pt x="7180" y="2589"/>
                  </a:lnTo>
                  <a:close/>
                  <a:moveTo>
                    <a:pt x="7138" y="2555"/>
                  </a:moveTo>
                  <a:lnTo>
                    <a:pt x="7138" y="2555"/>
                  </a:lnTo>
                  <a:lnTo>
                    <a:pt x="7138" y="2555"/>
                  </a:lnTo>
                  <a:lnTo>
                    <a:pt x="7138" y="2555"/>
                  </a:lnTo>
                  <a:lnTo>
                    <a:pt x="7138" y="2555"/>
                  </a:lnTo>
                  <a:lnTo>
                    <a:pt x="7141" y="2555"/>
                  </a:lnTo>
                  <a:lnTo>
                    <a:pt x="7138" y="2552"/>
                  </a:lnTo>
                  <a:lnTo>
                    <a:pt x="7138" y="2552"/>
                  </a:lnTo>
                  <a:lnTo>
                    <a:pt x="7135" y="2552"/>
                  </a:lnTo>
                  <a:lnTo>
                    <a:pt x="7135" y="2552"/>
                  </a:lnTo>
                  <a:lnTo>
                    <a:pt x="7132" y="2552"/>
                  </a:lnTo>
                  <a:lnTo>
                    <a:pt x="7135" y="2552"/>
                  </a:lnTo>
                  <a:lnTo>
                    <a:pt x="7135" y="2552"/>
                  </a:lnTo>
                  <a:lnTo>
                    <a:pt x="7138" y="2555"/>
                  </a:lnTo>
                  <a:close/>
                  <a:moveTo>
                    <a:pt x="7162" y="2564"/>
                  </a:moveTo>
                  <a:lnTo>
                    <a:pt x="7162" y="2567"/>
                  </a:lnTo>
                  <a:lnTo>
                    <a:pt x="7162" y="2567"/>
                  </a:lnTo>
                  <a:lnTo>
                    <a:pt x="7165" y="2567"/>
                  </a:lnTo>
                  <a:lnTo>
                    <a:pt x="7165" y="2567"/>
                  </a:lnTo>
                  <a:lnTo>
                    <a:pt x="7165" y="2564"/>
                  </a:lnTo>
                  <a:lnTo>
                    <a:pt x="7162" y="2558"/>
                  </a:lnTo>
                  <a:lnTo>
                    <a:pt x="7159" y="2558"/>
                  </a:lnTo>
                  <a:lnTo>
                    <a:pt x="7162" y="2561"/>
                  </a:lnTo>
                  <a:lnTo>
                    <a:pt x="7162" y="2561"/>
                  </a:lnTo>
                  <a:lnTo>
                    <a:pt x="7162" y="2564"/>
                  </a:lnTo>
                  <a:lnTo>
                    <a:pt x="7162" y="2564"/>
                  </a:lnTo>
                  <a:close/>
                  <a:moveTo>
                    <a:pt x="7302" y="2677"/>
                  </a:moveTo>
                  <a:lnTo>
                    <a:pt x="7302" y="2677"/>
                  </a:lnTo>
                  <a:lnTo>
                    <a:pt x="7302" y="2680"/>
                  </a:lnTo>
                  <a:lnTo>
                    <a:pt x="7302" y="2686"/>
                  </a:lnTo>
                  <a:lnTo>
                    <a:pt x="7302" y="2686"/>
                  </a:lnTo>
                  <a:lnTo>
                    <a:pt x="7302" y="2686"/>
                  </a:lnTo>
                  <a:lnTo>
                    <a:pt x="7302" y="2683"/>
                  </a:lnTo>
                  <a:lnTo>
                    <a:pt x="7302" y="2677"/>
                  </a:lnTo>
                  <a:close/>
                  <a:moveTo>
                    <a:pt x="7308" y="2737"/>
                  </a:moveTo>
                  <a:lnTo>
                    <a:pt x="7311" y="2737"/>
                  </a:lnTo>
                  <a:lnTo>
                    <a:pt x="7311" y="2734"/>
                  </a:lnTo>
                  <a:lnTo>
                    <a:pt x="7311" y="2734"/>
                  </a:lnTo>
                  <a:lnTo>
                    <a:pt x="7308" y="2731"/>
                  </a:lnTo>
                  <a:lnTo>
                    <a:pt x="7305" y="2731"/>
                  </a:lnTo>
                  <a:lnTo>
                    <a:pt x="7305" y="2731"/>
                  </a:lnTo>
                  <a:lnTo>
                    <a:pt x="7305" y="2731"/>
                  </a:lnTo>
                  <a:lnTo>
                    <a:pt x="7305" y="2731"/>
                  </a:lnTo>
                  <a:lnTo>
                    <a:pt x="7302" y="2734"/>
                  </a:lnTo>
                  <a:lnTo>
                    <a:pt x="7302" y="2734"/>
                  </a:lnTo>
                  <a:lnTo>
                    <a:pt x="7302" y="2737"/>
                  </a:lnTo>
                  <a:lnTo>
                    <a:pt x="7305" y="2734"/>
                  </a:lnTo>
                  <a:lnTo>
                    <a:pt x="7305" y="2734"/>
                  </a:lnTo>
                  <a:lnTo>
                    <a:pt x="7305" y="2737"/>
                  </a:lnTo>
                  <a:lnTo>
                    <a:pt x="7305" y="2737"/>
                  </a:lnTo>
                  <a:lnTo>
                    <a:pt x="7308" y="2737"/>
                  </a:lnTo>
                  <a:close/>
                  <a:moveTo>
                    <a:pt x="7308" y="2716"/>
                  </a:moveTo>
                  <a:lnTo>
                    <a:pt x="7305" y="2713"/>
                  </a:lnTo>
                  <a:lnTo>
                    <a:pt x="7305" y="2713"/>
                  </a:lnTo>
                  <a:lnTo>
                    <a:pt x="7305" y="2713"/>
                  </a:lnTo>
                  <a:lnTo>
                    <a:pt x="7302" y="2713"/>
                  </a:lnTo>
                  <a:lnTo>
                    <a:pt x="7302" y="2713"/>
                  </a:lnTo>
                  <a:lnTo>
                    <a:pt x="7302" y="2713"/>
                  </a:lnTo>
                  <a:lnTo>
                    <a:pt x="7302" y="2713"/>
                  </a:lnTo>
                  <a:lnTo>
                    <a:pt x="7302" y="2716"/>
                  </a:lnTo>
                  <a:lnTo>
                    <a:pt x="7302" y="2716"/>
                  </a:lnTo>
                  <a:lnTo>
                    <a:pt x="7305" y="2716"/>
                  </a:lnTo>
                  <a:lnTo>
                    <a:pt x="7305" y="2716"/>
                  </a:lnTo>
                  <a:lnTo>
                    <a:pt x="7308" y="2716"/>
                  </a:lnTo>
                  <a:lnTo>
                    <a:pt x="7308" y="2716"/>
                  </a:lnTo>
                  <a:lnTo>
                    <a:pt x="7308" y="2716"/>
                  </a:lnTo>
                  <a:lnTo>
                    <a:pt x="7308" y="2716"/>
                  </a:lnTo>
                  <a:close/>
                  <a:moveTo>
                    <a:pt x="7299" y="2704"/>
                  </a:moveTo>
                  <a:lnTo>
                    <a:pt x="7299" y="2704"/>
                  </a:lnTo>
                  <a:lnTo>
                    <a:pt x="7299" y="2704"/>
                  </a:lnTo>
                  <a:lnTo>
                    <a:pt x="7299" y="2707"/>
                  </a:lnTo>
                  <a:lnTo>
                    <a:pt x="7302" y="2707"/>
                  </a:lnTo>
                  <a:lnTo>
                    <a:pt x="7305" y="2707"/>
                  </a:lnTo>
                  <a:lnTo>
                    <a:pt x="7305" y="2707"/>
                  </a:lnTo>
                  <a:lnTo>
                    <a:pt x="7305" y="2704"/>
                  </a:lnTo>
                  <a:lnTo>
                    <a:pt x="7305" y="2704"/>
                  </a:lnTo>
                  <a:lnTo>
                    <a:pt x="7302" y="2701"/>
                  </a:lnTo>
                  <a:lnTo>
                    <a:pt x="7302" y="2701"/>
                  </a:lnTo>
                  <a:lnTo>
                    <a:pt x="7302" y="2704"/>
                  </a:lnTo>
                  <a:lnTo>
                    <a:pt x="7299" y="2704"/>
                  </a:lnTo>
                  <a:close/>
                  <a:moveTo>
                    <a:pt x="7299" y="2819"/>
                  </a:moveTo>
                  <a:lnTo>
                    <a:pt x="7299" y="2819"/>
                  </a:lnTo>
                  <a:lnTo>
                    <a:pt x="7299" y="2819"/>
                  </a:lnTo>
                  <a:lnTo>
                    <a:pt x="7302" y="2819"/>
                  </a:lnTo>
                  <a:lnTo>
                    <a:pt x="7302" y="2816"/>
                  </a:lnTo>
                  <a:lnTo>
                    <a:pt x="7302" y="2816"/>
                  </a:lnTo>
                  <a:lnTo>
                    <a:pt x="7299" y="2816"/>
                  </a:lnTo>
                  <a:lnTo>
                    <a:pt x="7299" y="2816"/>
                  </a:lnTo>
                  <a:lnTo>
                    <a:pt x="7299" y="2813"/>
                  </a:lnTo>
                  <a:lnTo>
                    <a:pt x="7299" y="2813"/>
                  </a:lnTo>
                  <a:lnTo>
                    <a:pt x="7299" y="2816"/>
                  </a:lnTo>
                  <a:lnTo>
                    <a:pt x="7296" y="2816"/>
                  </a:lnTo>
                  <a:lnTo>
                    <a:pt x="7296" y="2819"/>
                  </a:lnTo>
                  <a:lnTo>
                    <a:pt x="7296" y="2819"/>
                  </a:lnTo>
                  <a:lnTo>
                    <a:pt x="7299" y="2819"/>
                  </a:lnTo>
                  <a:close/>
                  <a:moveTo>
                    <a:pt x="7147" y="2567"/>
                  </a:moveTo>
                  <a:lnTo>
                    <a:pt x="7147" y="2567"/>
                  </a:lnTo>
                  <a:lnTo>
                    <a:pt x="7144" y="2564"/>
                  </a:lnTo>
                  <a:lnTo>
                    <a:pt x="7141" y="2561"/>
                  </a:lnTo>
                  <a:lnTo>
                    <a:pt x="7138" y="2561"/>
                  </a:lnTo>
                  <a:lnTo>
                    <a:pt x="7132" y="2561"/>
                  </a:lnTo>
                  <a:lnTo>
                    <a:pt x="7132" y="2561"/>
                  </a:lnTo>
                  <a:lnTo>
                    <a:pt x="7126" y="2558"/>
                  </a:lnTo>
                  <a:lnTo>
                    <a:pt x="7126" y="2558"/>
                  </a:lnTo>
                  <a:lnTo>
                    <a:pt x="7123" y="2558"/>
                  </a:lnTo>
                  <a:lnTo>
                    <a:pt x="7123" y="2558"/>
                  </a:lnTo>
                  <a:lnTo>
                    <a:pt x="7123" y="2561"/>
                  </a:lnTo>
                  <a:lnTo>
                    <a:pt x="7123" y="2561"/>
                  </a:lnTo>
                  <a:lnTo>
                    <a:pt x="7126" y="2564"/>
                  </a:lnTo>
                  <a:lnTo>
                    <a:pt x="7126" y="2567"/>
                  </a:lnTo>
                  <a:lnTo>
                    <a:pt x="7126" y="2567"/>
                  </a:lnTo>
                  <a:lnTo>
                    <a:pt x="7129" y="2567"/>
                  </a:lnTo>
                  <a:lnTo>
                    <a:pt x="7132" y="2567"/>
                  </a:lnTo>
                  <a:lnTo>
                    <a:pt x="7138" y="2567"/>
                  </a:lnTo>
                  <a:lnTo>
                    <a:pt x="7141" y="2570"/>
                  </a:lnTo>
                  <a:lnTo>
                    <a:pt x="7144" y="2570"/>
                  </a:lnTo>
                  <a:lnTo>
                    <a:pt x="7147" y="2570"/>
                  </a:lnTo>
                  <a:lnTo>
                    <a:pt x="7147" y="2570"/>
                  </a:lnTo>
                  <a:lnTo>
                    <a:pt x="7147" y="2570"/>
                  </a:lnTo>
                  <a:lnTo>
                    <a:pt x="7147" y="2567"/>
                  </a:lnTo>
                  <a:lnTo>
                    <a:pt x="7147" y="2567"/>
                  </a:lnTo>
                  <a:close/>
                  <a:moveTo>
                    <a:pt x="7277" y="2373"/>
                  </a:moveTo>
                  <a:lnTo>
                    <a:pt x="7277" y="2373"/>
                  </a:lnTo>
                  <a:lnTo>
                    <a:pt x="7277" y="2373"/>
                  </a:lnTo>
                  <a:lnTo>
                    <a:pt x="7277" y="2373"/>
                  </a:lnTo>
                  <a:lnTo>
                    <a:pt x="7277" y="2376"/>
                  </a:lnTo>
                  <a:lnTo>
                    <a:pt x="7277" y="2376"/>
                  </a:lnTo>
                  <a:lnTo>
                    <a:pt x="7277" y="2376"/>
                  </a:lnTo>
                  <a:lnTo>
                    <a:pt x="7277" y="2373"/>
                  </a:lnTo>
                  <a:close/>
                  <a:moveTo>
                    <a:pt x="7271" y="2674"/>
                  </a:moveTo>
                  <a:lnTo>
                    <a:pt x="7268" y="2671"/>
                  </a:lnTo>
                  <a:lnTo>
                    <a:pt x="7268" y="2671"/>
                  </a:lnTo>
                  <a:lnTo>
                    <a:pt x="7268" y="2674"/>
                  </a:lnTo>
                  <a:lnTo>
                    <a:pt x="7268" y="2674"/>
                  </a:lnTo>
                  <a:lnTo>
                    <a:pt x="7271" y="2683"/>
                  </a:lnTo>
                  <a:lnTo>
                    <a:pt x="7271" y="2686"/>
                  </a:lnTo>
                  <a:lnTo>
                    <a:pt x="7271" y="2689"/>
                  </a:lnTo>
                  <a:lnTo>
                    <a:pt x="7274" y="2689"/>
                  </a:lnTo>
                  <a:lnTo>
                    <a:pt x="7274" y="2692"/>
                  </a:lnTo>
                  <a:lnTo>
                    <a:pt x="7274" y="2692"/>
                  </a:lnTo>
                  <a:lnTo>
                    <a:pt x="7277" y="2689"/>
                  </a:lnTo>
                  <a:lnTo>
                    <a:pt x="7280" y="2689"/>
                  </a:lnTo>
                  <a:lnTo>
                    <a:pt x="7284" y="2689"/>
                  </a:lnTo>
                  <a:lnTo>
                    <a:pt x="7284" y="2689"/>
                  </a:lnTo>
                  <a:lnTo>
                    <a:pt x="7280" y="2686"/>
                  </a:lnTo>
                  <a:lnTo>
                    <a:pt x="7280" y="2680"/>
                  </a:lnTo>
                  <a:lnTo>
                    <a:pt x="7280" y="2680"/>
                  </a:lnTo>
                  <a:lnTo>
                    <a:pt x="7280" y="2680"/>
                  </a:lnTo>
                  <a:lnTo>
                    <a:pt x="7280" y="2677"/>
                  </a:lnTo>
                  <a:lnTo>
                    <a:pt x="7280" y="2677"/>
                  </a:lnTo>
                  <a:lnTo>
                    <a:pt x="7277" y="2677"/>
                  </a:lnTo>
                  <a:lnTo>
                    <a:pt x="7277" y="2677"/>
                  </a:lnTo>
                  <a:lnTo>
                    <a:pt x="7277" y="2680"/>
                  </a:lnTo>
                  <a:lnTo>
                    <a:pt x="7277" y="2680"/>
                  </a:lnTo>
                  <a:lnTo>
                    <a:pt x="7274" y="2683"/>
                  </a:lnTo>
                  <a:lnTo>
                    <a:pt x="7274" y="2683"/>
                  </a:lnTo>
                  <a:lnTo>
                    <a:pt x="7271" y="2674"/>
                  </a:lnTo>
                  <a:lnTo>
                    <a:pt x="7271" y="2674"/>
                  </a:lnTo>
                  <a:close/>
                  <a:moveTo>
                    <a:pt x="7274" y="2130"/>
                  </a:moveTo>
                  <a:lnTo>
                    <a:pt x="7277" y="2130"/>
                  </a:lnTo>
                  <a:lnTo>
                    <a:pt x="7274" y="2130"/>
                  </a:lnTo>
                  <a:lnTo>
                    <a:pt x="7274" y="2130"/>
                  </a:lnTo>
                  <a:lnTo>
                    <a:pt x="7274" y="2130"/>
                  </a:lnTo>
                  <a:lnTo>
                    <a:pt x="7274" y="2130"/>
                  </a:lnTo>
                  <a:lnTo>
                    <a:pt x="7274" y="2130"/>
                  </a:lnTo>
                  <a:close/>
                  <a:moveTo>
                    <a:pt x="7302" y="2692"/>
                  </a:moveTo>
                  <a:lnTo>
                    <a:pt x="7302" y="2698"/>
                  </a:lnTo>
                  <a:lnTo>
                    <a:pt x="7302" y="2698"/>
                  </a:lnTo>
                  <a:lnTo>
                    <a:pt x="7305" y="2698"/>
                  </a:lnTo>
                  <a:lnTo>
                    <a:pt x="7305" y="2698"/>
                  </a:lnTo>
                  <a:lnTo>
                    <a:pt x="7305" y="2698"/>
                  </a:lnTo>
                  <a:lnTo>
                    <a:pt x="7302" y="2689"/>
                  </a:lnTo>
                  <a:lnTo>
                    <a:pt x="7302" y="2689"/>
                  </a:lnTo>
                  <a:lnTo>
                    <a:pt x="7302" y="2692"/>
                  </a:lnTo>
                  <a:close/>
                  <a:moveTo>
                    <a:pt x="7086" y="2540"/>
                  </a:moveTo>
                  <a:lnTo>
                    <a:pt x="7086" y="2537"/>
                  </a:lnTo>
                  <a:lnTo>
                    <a:pt x="7083" y="2537"/>
                  </a:lnTo>
                  <a:lnTo>
                    <a:pt x="7083" y="2534"/>
                  </a:lnTo>
                  <a:lnTo>
                    <a:pt x="7080" y="2534"/>
                  </a:lnTo>
                  <a:lnTo>
                    <a:pt x="7080" y="2531"/>
                  </a:lnTo>
                  <a:lnTo>
                    <a:pt x="7077" y="2531"/>
                  </a:lnTo>
                  <a:lnTo>
                    <a:pt x="7077" y="2531"/>
                  </a:lnTo>
                  <a:lnTo>
                    <a:pt x="7074" y="2534"/>
                  </a:lnTo>
                  <a:lnTo>
                    <a:pt x="7074" y="2534"/>
                  </a:lnTo>
                  <a:lnTo>
                    <a:pt x="7074" y="2534"/>
                  </a:lnTo>
                  <a:lnTo>
                    <a:pt x="7074" y="2537"/>
                  </a:lnTo>
                  <a:lnTo>
                    <a:pt x="7074" y="2537"/>
                  </a:lnTo>
                  <a:lnTo>
                    <a:pt x="7074" y="2537"/>
                  </a:lnTo>
                  <a:lnTo>
                    <a:pt x="7074" y="2537"/>
                  </a:lnTo>
                  <a:lnTo>
                    <a:pt x="7080" y="2537"/>
                  </a:lnTo>
                  <a:lnTo>
                    <a:pt x="7080" y="2537"/>
                  </a:lnTo>
                  <a:lnTo>
                    <a:pt x="7080" y="2537"/>
                  </a:lnTo>
                  <a:lnTo>
                    <a:pt x="7080" y="2540"/>
                  </a:lnTo>
                  <a:lnTo>
                    <a:pt x="7083" y="2540"/>
                  </a:lnTo>
                  <a:lnTo>
                    <a:pt x="7083" y="2540"/>
                  </a:lnTo>
                  <a:lnTo>
                    <a:pt x="7086" y="2543"/>
                  </a:lnTo>
                  <a:lnTo>
                    <a:pt x="7086" y="2543"/>
                  </a:lnTo>
                  <a:lnTo>
                    <a:pt x="7086" y="2543"/>
                  </a:lnTo>
                  <a:lnTo>
                    <a:pt x="7086" y="2540"/>
                  </a:lnTo>
                  <a:close/>
                  <a:moveTo>
                    <a:pt x="7074" y="2516"/>
                  </a:moveTo>
                  <a:lnTo>
                    <a:pt x="7074" y="2516"/>
                  </a:lnTo>
                  <a:lnTo>
                    <a:pt x="7074" y="2516"/>
                  </a:lnTo>
                  <a:lnTo>
                    <a:pt x="7074" y="2519"/>
                  </a:lnTo>
                  <a:lnTo>
                    <a:pt x="7077" y="2519"/>
                  </a:lnTo>
                  <a:lnTo>
                    <a:pt x="7080" y="2516"/>
                  </a:lnTo>
                  <a:lnTo>
                    <a:pt x="7077" y="2516"/>
                  </a:lnTo>
                  <a:lnTo>
                    <a:pt x="7077" y="2516"/>
                  </a:lnTo>
                  <a:lnTo>
                    <a:pt x="7077" y="2516"/>
                  </a:lnTo>
                  <a:lnTo>
                    <a:pt x="7074" y="2516"/>
                  </a:lnTo>
                  <a:lnTo>
                    <a:pt x="7071" y="2513"/>
                  </a:lnTo>
                  <a:lnTo>
                    <a:pt x="7071" y="2513"/>
                  </a:lnTo>
                  <a:lnTo>
                    <a:pt x="7071" y="2510"/>
                  </a:lnTo>
                  <a:lnTo>
                    <a:pt x="7068" y="2507"/>
                  </a:lnTo>
                  <a:lnTo>
                    <a:pt x="7062" y="2504"/>
                  </a:lnTo>
                  <a:lnTo>
                    <a:pt x="7059" y="2504"/>
                  </a:lnTo>
                  <a:lnTo>
                    <a:pt x="7056" y="2500"/>
                  </a:lnTo>
                  <a:lnTo>
                    <a:pt x="7056" y="2500"/>
                  </a:lnTo>
                  <a:lnTo>
                    <a:pt x="7056" y="2504"/>
                  </a:lnTo>
                  <a:lnTo>
                    <a:pt x="7059" y="2504"/>
                  </a:lnTo>
                  <a:lnTo>
                    <a:pt x="7062" y="2507"/>
                  </a:lnTo>
                  <a:lnTo>
                    <a:pt x="7065" y="2513"/>
                  </a:lnTo>
                  <a:lnTo>
                    <a:pt x="7071" y="2516"/>
                  </a:lnTo>
                  <a:lnTo>
                    <a:pt x="7074" y="2516"/>
                  </a:lnTo>
                  <a:close/>
                  <a:moveTo>
                    <a:pt x="7080" y="2546"/>
                  </a:moveTo>
                  <a:lnTo>
                    <a:pt x="7080" y="2546"/>
                  </a:lnTo>
                  <a:lnTo>
                    <a:pt x="7077" y="2546"/>
                  </a:lnTo>
                  <a:lnTo>
                    <a:pt x="7077" y="2546"/>
                  </a:lnTo>
                  <a:lnTo>
                    <a:pt x="7080" y="2546"/>
                  </a:lnTo>
                  <a:lnTo>
                    <a:pt x="7083" y="2546"/>
                  </a:lnTo>
                  <a:lnTo>
                    <a:pt x="7083" y="2546"/>
                  </a:lnTo>
                  <a:lnTo>
                    <a:pt x="7080" y="2546"/>
                  </a:lnTo>
                  <a:lnTo>
                    <a:pt x="7080" y="2546"/>
                  </a:lnTo>
                  <a:close/>
                  <a:moveTo>
                    <a:pt x="7077" y="2543"/>
                  </a:moveTo>
                  <a:lnTo>
                    <a:pt x="7077" y="2540"/>
                  </a:lnTo>
                  <a:lnTo>
                    <a:pt x="7077" y="2540"/>
                  </a:lnTo>
                  <a:lnTo>
                    <a:pt x="7074" y="2540"/>
                  </a:lnTo>
                  <a:lnTo>
                    <a:pt x="7074" y="2540"/>
                  </a:lnTo>
                  <a:lnTo>
                    <a:pt x="7074" y="2543"/>
                  </a:lnTo>
                  <a:lnTo>
                    <a:pt x="7074" y="2546"/>
                  </a:lnTo>
                  <a:lnTo>
                    <a:pt x="7077" y="2546"/>
                  </a:lnTo>
                  <a:lnTo>
                    <a:pt x="7077" y="2546"/>
                  </a:lnTo>
                  <a:lnTo>
                    <a:pt x="7074" y="2543"/>
                  </a:lnTo>
                  <a:lnTo>
                    <a:pt x="7074" y="2543"/>
                  </a:lnTo>
                  <a:lnTo>
                    <a:pt x="7077" y="2543"/>
                  </a:lnTo>
                  <a:close/>
                  <a:moveTo>
                    <a:pt x="7059" y="2531"/>
                  </a:moveTo>
                  <a:lnTo>
                    <a:pt x="7059" y="2531"/>
                  </a:lnTo>
                  <a:lnTo>
                    <a:pt x="7059" y="2531"/>
                  </a:lnTo>
                  <a:lnTo>
                    <a:pt x="7059" y="2534"/>
                  </a:lnTo>
                  <a:lnTo>
                    <a:pt x="7059" y="2534"/>
                  </a:lnTo>
                  <a:lnTo>
                    <a:pt x="7059" y="2534"/>
                  </a:lnTo>
                  <a:lnTo>
                    <a:pt x="7059" y="2531"/>
                  </a:lnTo>
                  <a:lnTo>
                    <a:pt x="7059" y="2531"/>
                  </a:lnTo>
                  <a:close/>
                  <a:moveTo>
                    <a:pt x="7071" y="2528"/>
                  </a:moveTo>
                  <a:lnTo>
                    <a:pt x="7071" y="2528"/>
                  </a:lnTo>
                  <a:lnTo>
                    <a:pt x="7068" y="2528"/>
                  </a:lnTo>
                  <a:lnTo>
                    <a:pt x="7068" y="2528"/>
                  </a:lnTo>
                  <a:lnTo>
                    <a:pt x="7068" y="2531"/>
                  </a:lnTo>
                  <a:lnTo>
                    <a:pt x="7068" y="2534"/>
                  </a:lnTo>
                  <a:lnTo>
                    <a:pt x="7071" y="2534"/>
                  </a:lnTo>
                  <a:lnTo>
                    <a:pt x="7071" y="2534"/>
                  </a:lnTo>
                  <a:lnTo>
                    <a:pt x="7071" y="2531"/>
                  </a:lnTo>
                  <a:lnTo>
                    <a:pt x="7071" y="2531"/>
                  </a:lnTo>
                  <a:lnTo>
                    <a:pt x="7071" y="2528"/>
                  </a:lnTo>
                  <a:lnTo>
                    <a:pt x="7071" y="2528"/>
                  </a:lnTo>
                  <a:close/>
                  <a:moveTo>
                    <a:pt x="7062" y="2522"/>
                  </a:moveTo>
                  <a:lnTo>
                    <a:pt x="7059" y="2522"/>
                  </a:lnTo>
                  <a:lnTo>
                    <a:pt x="7059" y="2522"/>
                  </a:lnTo>
                  <a:lnTo>
                    <a:pt x="7059" y="2525"/>
                  </a:lnTo>
                  <a:lnTo>
                    <a:pt x="7059" y="2528"/>
                  </a:lnTo>
                  <a:lnTo>
                    <a:pt x="7059" y="2528"/>
                  </a:lnTo>
                  <a:lnTo>
                    <a:pt x="7062" y="2528"/>
                  </a:lnTo>
                  <a:lnTo>
                    <a:pt x="7062" y="2528"/>
                  </a:lnTo>
                  <a:lnTo>
                    <a:pt x="7062" y="2528"/>
                  </a:lnTo>
                  <a:lnTo>
                    <a:pt x="7062" y="2528"/>
                  </a:lnTo>
                  <a:lnTo>
                    <a:pt x="7065" y="2525"/>
                  </a:lnTo>
                  <a:lnTo>
                    <a:pt x="7065" y="2525"/>
                  </a:lnTo>
                  <a:lnTo>
                    <a:pt x="7062" y="2525"/>
                  </a:lnTo>
                  <a:lnTo>
                    <a:pt x="7062" y="2522"/>
                  </a:lnTo>
                  <a:close/>
                  <a:moveTo>
                    <a:pt x="7044" y="2497"/>
                  </a:moveTo>
                  <a:lnTo>
                    <a:pt x="7044" y="2497"/>
                  </a:lnTo>
                  <a:lnTo>
                    <a:pt x="7041" y="2494"/>
                  </a:lnTo>
                  <a:lnTo>
                    <a:pt x="7041" y="2494"/>
                  </a:lnTo>
                  <a:lnTo>
                    <a:pt x="7038" y="2491"/>
                  </a:lnTo>
                  <a:lnTo>
                    <a:pt x="7038" y="2491"/>
                  </a:lnTo>
                  <a:lnTo>
                    <a:pt x="7035" y="2491"/>
                  </a:lnTo>
                  <a:lnTo>
                    <a:pt x="7035" y="2488"/>
                  </a:lnTo>
                  <a:lnTo>
                    <a:pt x="7032" y="2488"/>
                  </a:lnTo>
                  <a:lnTo>
                    <a:pt x="7032" y="2485"/>
                  </a:lnTo>
                  <a:lnTo>
                    <a:pt x="7032" y="2485"/>
                  </a:lnTo>
                  <a:lnTo>
                    <a:pt x="7032" y="2485"/>
                  </a:lnTo>
                  <a:lnTo>
                    <a:pt x="7029" y="2479"/>
                  </a:lnTo>
                  <a:lnTo>
                    <a:pt x="7026" y="2479"/>
                  </a:lnTo>
                  <a:lnTo>
                    <a:pt x="7023" y="2479"/>
                  </a:lnTo>
                  <a:lnTo>
                    <a:pt x="7023" y="2479"/>
                  </a:lnTo>
                  <a:lnTo>
                    <a:pt x="7023" y="2476"/>
                  </a:lnTo>
                  <a:lnTo>
                    <a:pt x="7020" y="2476"/>
                  </a:lnTo>
                  <a:lnTo>
                    <a:pt x="7020" y="2479"/>
                  </a:lnTo>
                  <a:lnTo>
                    <a:pt x="7020" y="2482"/>
                  </a:lnTo>
                  <a:lnTo>
                    <a:pt x="7020" y="2485"/>
                  </a:lnTo>
                  <a:lnTo>
                    <a:pt x="7023" y="2488"/>
                  </a:lnTo>
                  <a:lnTo>
                    <a:pt x="7023" y="2488"/>
                  </a:lnTo>
                  <a:lnTo>
                    <a:pt x="7023" y="2491"/>
                  </a:lnTo>
                  <a:lnTo>
                    <a:pt x="7026" y="2491"/>
                  </a:lnTo>
                  <a:lnTo>
                    <a:pt x="7026" y="2494"/>
                  </a:lnTo>
                  <a:lnTo>
                    <a:pt x="7029" y="2494"/>
                  </a:lnTo>
                  <a:lnTo>
                    <a:pt x="7032" y="2494"/>
                  </a:lnTo>
                  <a:lnTo>
                    <a:pt x="7032" y="2497"/>
                  </a:lnTo>
                  <a:lnTo>
                    <a:pt x="7032" y="2500"/>
                  </a:lnTo>
                  <a:lnTo>
                    <a:pt x="7032" y="2500"/>
                  </a:lnTo>
                  <a:lnTo>
                    <a:pt x="7035" y="2504"/>
                  </a:lnTo>
                  <a:lnTo>
                    <a:pt x="7035" y="2504"/>
                  </a:lnTo>
                  <a:lnTo>
                    <a:pt x="7038" y="2507"/>
                  </a:lnTo>
                  <a:lnTo>
                    <a:pt x="7041" y="2507"/>
                  </a:lnTo>
                  <a:lnTo>
                    <a:pt x="7041" y="2507"/>
                  </a:lnTo>
                  <a:lnTo>
                    <a:pt x="7044" y="2507"/>
                  </a:lnTo>
                  <a:lnTo>
                    <a:pt x="7044" y="2507"/>
                  </a:lnTo>
                  <a:lnTo>
                    <a:pt x="7044" y="2504"/>
                  </a:lnTo>
                  <a:lnTo>
                    <a:pt x="7047" y="2507"/>
                  </a:lnTo>
                  <a:lnTo>
                    <a:pt x="7047" y="2504"/>
                  </a:lnTo>
                  <a:lnTo>
                    <a:pt x="7047" y="2504"/>
                  </a:lnTo>
                  <a:lnTo>
                    <a:pt x="7047" y="2500"/>
                  </a:lnTo>
                  <a:lnTo>
                    <a:pt x="7044" y="2497"/>
                  </a:lnTo>
                  <a:close/>
                  <a:moveTo>
                    <a:pt x="7059" y="1203"/>
                  </a:moveTo>
                  <a:lnTo>
                    <a:pt x="7056" y="1203"/>
                  </a:lnTo>
                  <a:lnTo>
                    <a:pt x="7056" y="1203"/>
                  </a:lnTo>
                  <a:lnTo>
                    <a:pt x="7053" y="1206"/>
                  </a:lnTo>
                  <a:lnTo>
                    <a:pt x="7050" y="1206"/>
                  </a:lnTo>
                  <a:lnTo>
                    <a:pt x="7053" y="1209"/>
                  </a:lnTo>
                  <a:lnTo>
                    <a:pt x="7053" y="1209"/>
                  </a:lnTo>
                  <a:lnTo>
                    <a:pt x="7056" y="1209"/>
                  </a:lnTo>
                  <a:lnTo>
                    <a:pt x="7056" y="1209"/>
                  </a:lnTo>
                  <a:lnTo>
                    <a:pt x="7056" y="1206"/>
                  </a:lnTo>
                  <a:lnTo>
                    <a:pt x="7059" y="1203"/>
                  </a:lnTo>
                  <a:close/>
                  <a:moveTo>
                    <a:pt x="7141" y="2607"/>
                  </a:moveTo>
                  <a:lnTo>
                    <a:pt x="7132" y="2604"/>
                  </a:lnTo>
                  <a:lnTo>
                    <a:pt x="7132" y="2604"/>
                  </a:lnTo>
                  <a:lnTo>
                    <a:pt x="7132" y="2604"/>
                  </a:lnTo>
                  <a:lnTo>
                    <a:pt x="7132" y="2604"/>
                  </a:lnTo>
                  <a:lnTo>
                    <a:pt x="7132" y="2607"/>
                  </a:lnTo>
                  <a:lnTo>
                    <a:pt x="7132" y="2607"/>
                  </a:lnTo>
                  <a:lnTo>
                    <a:pt x="7135" y="2607"/>
                  </a:lnTo>
                  <a:lnTo>
                    <a:pt x="7135" y="2607"/>
                  </a:lnTo>
                  <a:lnTo>
                    <a:pt x="7138" y="2607"/>
                  </a:lnTo>
                  <a:lnTo>
                    <a:pt x="7138" y="2610"/>
                  </a:lnTo>
                  <a:lnTo>
                    <a:pt x="7141" y="2610"/>
                  </a:lnTo>
                  <a:lnTo>
                    <a:pt x="7141" y="2610"/>
                  </a:lnTo>
                  <a:lnTo>
                    <a:pt x="7141" y="2610"/>
                  </a:lnTo>
                  <a:lnTo>
                    <a:pt x="7144" y="2610"/>
                  </a:lnTo>
                  <a:lnTo>
                    <a:pt x="7144" y="2610"/>
                  </a:lnTo>
                  <a:lnTo>
                    <a:pt x="7141" y="2607"/>
                  </a:lnTo>
                  <a:close/>
                  <a:moveTo>
                    <a:pt x="7038" y="1206"/>
                  </a:moveTo>
                  <a:lnTo>
                    <a:pt x="7041" y="1203"/>
                  </a:lnTo>
                  <a:lnTo>
                    <a:pt x="7041" y="1203"/>
                  </a:lnTo>
                  <a:lnTo>
                    <a:pt x="7041" y="1203"/>
                  </a:lnTo>
                  <a:lnTo>
                    <a:pt x="7038" y="1200"/>
                  </a:lnTo>
                  <a:lnTo>
                    <a:pt x="7035" y="1203"/>
                  </a:lnTo>
                  <a:lnTo>
                    <a:pt x="7038" y="1203"/>
                  </a:lnTo>
                  <a:lnTo>
                    <a:pt x="7038" y="1203"/>
                  </a:lnTo>
                  <a:lnTo>
                    <a:pt x="7038" y="1206"/>
                  </a:lnTo>
                  <a:close/>
                  <a:moveTo>
                    <a:pt x="7047" y="1206"/>
                  </a:moveTo>
                  <a:lnTo>
                    <a:pt x="7044" y="1209"/>
                  </a:lnTo>
                  <a:lnTo>
                    <a:pt x="7044" y="1215"/>
                  </a:lnTo>
                  <a:lnTo>
                    <a:pt x="7041" y="1215"/>
                  </a:lnTo>
                  <a:lnTo>
                    <a:pt x="7035" y="1218"/>
                  </a:lnTo>
                  <a:lnTo>
                    <a:pt x="7032" y="1218"/>
                  </a:lnTo>
                  <a:lnTo>
                    <a:pt x="7032" y="1218"/>
                  </a:lnTo>
                  <a:lnTo>
                    <a:pt x="7032" y="1218"/>
                  </a:lnTo>
                  <a:lnTo>
                    <a:pt x="7032" y="1221"/>
                  </a:lnTo>
                  <a:lnTo>
                    <a:pt x="7032" y="1224"/>
                  </a:lnTo>
                  <a:lnTo>
                    <a:pt x="7032" y="1224"/>
                  </a:lnTo>
                  <a:lnTo>
                    <a:pt x="7035" y="1224"/>
                  </a:lnTo>
                  <a:lnTo>
                    <a:pt x="7035" y="1224"/>
                  </a:lnTo>
                  <a:lnTo>
                    <a:pt x="7038" y="1224"/>
                  </a:lnTo>
                  <a:lnTo>
                    <a:pt x="7038" y="1221"/>
                  </a:lnTo>
                  <a:lnTo>
                    <a:pt x="7044" y="1221"/>
                  </a:lnTo>
                  <a:lnTo>
                    <a:pt x="7047" y="1218"/>
                  </a:lnTo>
                  <a:lnTo>
                    <a:pt x="7047" y="1215"/>
                  </a:lnTo>
                  <a:lnTo>
                    <a:pt x="7050" y="1212"/>
                  </a:lnTo>
                  <a:lnTo>
                    <a:pt x="7050" y="1209"/>
                  </a:lnTo>
                  <a:lnTo>
                    <a:pt x="7050" y="1206"/>
                  </a:lnTo>
                  <a:lnTo>
                    <a:pt x="7047" y="1206"/>
                  </a:lnTo>
                  <a:close/>
                  <a:moveTo>
                    <a:pt x="7126" y="2540"/>
                  </a:moveTo>
                  <a:lnTo>
                    <a:pt x="7129" y="2543"/>
                  </a:lnTo>
                  <a:lnTo>
                    <a:pt x="7129" y="2543"/>
                  </a:lnTo>
                  <a:lnTo>
                    <a:pt x="7129" y="2540"/>
                  </a:lnTo>
                  <a:lnTo>
                    <a:pt x="7126" y="2540"/>
                  </a:lnTo>
                  <a:lnTo>
                    <a:pt x="7129" y="2537"/>
                  </a:lnTo>
                  <a:lnTo>
                    <a:pt x="7120" y="2531"/>
                  </a:lnTo>
                  <a:lnTo>
                    <a:pt x="7117" y="2531"/>
                  </a:lnTo>
                  <a:lnTo>
                    <a:pt x="7117" y="2531"/>
                  </a:lnTo>
                  <a:lnTo>
                    <a:pt x="7114" y="2528"/>
                  </a:lnTo>
                  <a:lnTo>
                    <a:pt x="7114" y="2528"/>
                  </a:lnTo>
                  <a:lnTo>
                    <a:pt x="7111" y="2528"/>
                  </a:lnTo>
                  <a:lnTo>
                    <a:pt x="7111" y="2525"/>
                  </a:lnTo>
                  <a:lnTo>
                    <a:pt x="7108" y="2525"/>
                  </a:lnTo>
                  <a:lnTo>
                    <a:pt x="7105" y="2522"/>
                  </a:lnTo>
                  <a:lnTo>
                    <a:pt x="7098" y="2522"/>
                  </a:lnTo>
                  <a:lnTo>
                    <a:pt x="7098" y="2522"/>
                  </a:lnTo>
                  <a:lnTo>
                    <a:pt x="7102" y="2522"/>
                  </a:lnTo>
                  <a:lnTo>
                    <a:pt x="7102" y="2525"/>
                  </a:lnTo>
                  <a:lnTo>
                    <a:pt x="7105" y="2528"/>
                  </a:lnTo>
                  <a:lnTo>
                    <a:pt x="7105" y="2528"/>
                  </a:lnTo>
                  <a:lnTo>
                    <a:pt x="7108" y="2528"/>
                  </a:lnTo>
                  <a:lnTo>
                    <a:pt x="7108" y="2531"/>
                  </a:lnTo>
                  <a:lnTo>
                    <a:pt x="7111" y="2531"/>
                  </a:lnTo>
                  <a:lnTo>
                    <a:pt x="7114" y="2534"/>
                  </a:lnTo>
                  <a:lnTo>
                    <a:pt x="7117" y="2534"/>
                  </a:lnTo>
                  <a:lnTo>
                    <a:pt x="7117" y="2534"/>
                  </a:lnTo>
                  <a:lnTo>
                    <a:pt x="7117" y="2537"/>
                  </a:lnTo>
                  <a:lnTo>
                    <a:pt x="7123" y="2537"/>
                  </a:lnTo>
                  <a:lnTo>
                    <a:pt x="7126" y="2540"/>
                  </a:lnTo>
                  <a:close/>
                  <a:moveTo>
                    <a:pt x="7041" y="2510"/>
                  </a:moveTo>
                  <a:lnTo>
                    <a:pt x="7041" y="2513"/>
                  </a:lnTo>
                  <a:lnTo>
                    <a:pt x="7041" y="2513"/>
                  </a:lnTo>
                  <a:lnTo>
                    <a:pt x="7044" y="2513"/>
                  </a:lnTo>
                  <a:lnTo>
                    <a:pt x="7044" y="2510"/>
                  </a:lnTo>
                  <a:lnTo>
                    <a:pt x="7041" y="2510"/>
                  </a:lnTo>
                  <a:lnTo>
                    <a:pt x="7041" y="2510"/>
                  </a:lnTo>
                  <a:close/>
                  <a:moveTo>
                    <a:pt x="7126" y="2540"/>
                  </a:moveTo>
                  <a:lnTo>
                    <a:pt x="7123" y="2540"/>
                  </a:lnTo>
                  <a:lnTo>
                    <a:pt x="7123" y="2540"/>
                  </a:lnTo>
                  <a:lnTo>
                    <a:pt x="7123" y="2537"/>
                  </a:lnTo>
                  <a:lnTo>
                    <a:pt x="7123" y="2540"/>
                  </a:lnTo>
                  <a:lnTo>
                    <a:pt x="7123" y="2540"/>
                  </a:lnTo>
                  <a:lnTo>
                    <a:pt x="7123" y="2540"/>
                  </a:lnTo>
                  <a:lnTo>
                    <a:pt x="7123" y="2540"/>
                  </a:lnTo>
                  <a:lnTo>
                    <a:pt x="7126" y="2540"/>
                  </a:lnTo>
                  <a:close/>
                  <a:moveTo>
                    <a:pt x="7129" y="2768"/>
                  </a:moveTo>
                  <a:lnTo>
                    <a:pt x="7129" y="2771"/>
                  </a:lnTo>
                  <a:lnTo>
                    <a:pt x="7129" y="2771"/>
                  </a:lnTo>
                  <a:lnTo>
                    <a:pt x="7132" y="2768"/>
                  </a:lnTo>
                  <a:lnTo>
                    <a:pt x="7132" y="2765"/>
                  </a:lnTo>
                  <a:lnTo>
                    <a:pt x="7129" y="2768"/>
                  </a:lnTo>
                  <a:close/>
                  <a:moveTo>
                    <a:pt x="7092" y="2543"/>
                  </a:moveTo>
                  <a:lnTo>
                    <a:pt x="7089" y="2540"/>
                  </a:lnTo>
                  <a:lnTo>
                    <a:pt x="7089" y="2543"/>
                  </a:lnTo>
                  <a:lnTo>
                    <a:pt x="7089" y="2543"/>
                  </a:lnTo>
                  <a:lnTo>
                    <a:pt x="7086" y="2543"/>
                  </a:lnTo>
                  <a:lnTo>
                    <a:pt x="7086" y="2543"/>
                  </a:lnTo>
                  <a:lnTo>
                    <a:pt x="7086" y="2543"/>
                  </a:lnTo>
                  <a:lnTo>
                    <a:pt x="7089" y="2546"/>
                  </a:lnTo>
                  <a:lnTo>
                    <a:pt x="7089" y="2546"/>
                  </a:lnTo>
                  <a:lnTo>
                    <a:pt x="7092" y="2546"/>
                  </a:lnTo>
                  <a:lnTo>
                    <a:pt x="7092" y="2543"/>
                  </a:lnTo>
                  <a:lnTo>
                    <a:pt x="7092" y="2543"/>
                  </a:lnTo>
                  <a:lnTo>
                    <a:pt x="7089" y="2543"/>
                  </a:lnTo>
                  <a:lnTo>
                    <a:pt x="7092" y="2543"/>
                  </a:lnTo>
                  <a:lnTo>
                    <a:pt x="7092" y="2543"/>
                  </a:lnTo>
                  <a:close/>
                  <a:moveTo>
                    <a:pt x="7296" y="2686"/>
                  </a:moveTo>
                  <a:lnTo>
                    <a:pt x="7293" y="2689"/>
                  </a:lnTo>
                  <a:lnTo>
                    <a:pt x="7293" y="2689"/>
                  </a:lnTo>
                  <a:lnTo>
                    <a:pt x="7296" y="2689"/>
                  </a:lnTo>
                  <a:lnTo>
                    <a:pt x="7299" y="2686"/>
                  </a:lnTo>
                  <a:lnTo>
                    <a:pt x="7299" y="2683"/>
                  </a:lnTo>
                  <a:lnTo>
                    <a:pt x="7296" y="2686"/>
                  </a:lnTo>
                  <a:close/>
                  <a:moveTo>
                    <a:pt x="7092" y="2546"/>
                  </a:moveTo>
                  <a:lnTo>
                    <a:pt x="7092" y="2546"/>
                  </a:lnTo>
                  <a:lnTo>
                    <a:pt x="7092" y="2549"/>
                  </a:lnTo>
                  <a:lnTo>
                    <a:pt x="7092" y="2549"/>
                  </a:lnTo>
                  <a:lnTo>
                    <a:pt x="7095" y="2546"/>
                  </a:lnTo>
                  <a:lnTo>
                    <a:pt x="7095" y="2546"/>
                  </a:lnTo>
                  <a:lnTo>
                    <a:pt x="7092" y="2546"/>
                  </a:lnTo>
                  <a:close/>
                  <a:moveTo>
                    <a:pt x="7108" y="3631"/>
                  </a:moveTo>
                  <a:lnTo>
                    <a:pt x="7108" y="3634"/>
                  </a:lnTo>
                  <a:lnTo>
                    <a:pt x="7108" y="3631"/>
                  </a:lnTo>
                  <a:lnTo>
                    <a:pt x="7111" y="3628"/>
                  </a:lnTo>
                  <a:lnTo>
                    <a:pt x="7111" y="3625"/>
                  </a:lnTo>
                  <a:lnTo>
                    <a:pt x="7108" y="3625"/>
                  </a:lnTo>
                  <a:lnTo>
                    <a:pt x="7108" y="3631"/>
                  </a:lnTo>
                  <a:close/>
                  <a:moveTo>
                    <a:pt x="7095" y="2218"/>
                  </a:moveTo>
                  <a:lnTo>
                    <a:pt x="7092" y="2218"/>
                  </a:lnTo>
                  <a:lnTo>
                    <a:pt x="7092" y="2218"/>
                  </a:lnTo>
                  <a:lnTo>
                    <a:pt x="7092" y="2221"/>
                  </a:lnTo>
                  <a:lnTo>
                    <a:pt x="7092" y="2221"/>
                  </a:lnTo>
                  <a:lnTo>
                    <a:pt x="7092" y="2221"/>
                  </a:lnTo>
                  <a:lnTo>
                    <a:pt x="7095" y="2221"/>
                  </a:lnTo>
                  <a:lnTo>
                    <a:pt x="7095" y="2221"/>
                  </a:lnTo>
                  <a:lnTo>
                    <a:pt x="7095" y="2221"/>
                  </a:lnTo>
                  <a:lnTo>
                    <a:pt x="7095" y="2221"/>
                  </a:lnTo>
                  <a:lnTo>
                    <a:pt x="7095" y="2218"/>
                  </a:lnTo>
                  <a:close/>
                  <a:moveTo>
                    <a:pt x="7114" y="2552"/>
                  </a:moveTo>
                  <a:lnTo>
                    <a:pt x="7114" y="2552"/>
                  </a:lnTo>
                  <a:lnTo>
                    <a:pt x="7114" y="2552"/>
                  </a:lnTo>
                  <a:lnTo>
                    <a:pt x="7111" y="2552"/>
                  </a:lnTo>
                  <a:lnTo>
                    <a:pt x="7111" y="2552"/>
                  </a:lnTo>
                  <a:lnTo>
                    <a:pt x="7111" y="2555"/>
                  </a:lnTo>
                  <a:lnTo>
                    <a:pt x="7114" y="2555"/>
                  </a:lnTo>
                  <a:lnTo>
                    <a:pt x="7114" y="2555"/>
                  </a:lnTo>
                  <a:lnTo>
                    <a:pt x="7114" y="2555"/>
                  </a:lnTo>
                  <a:lnTo>
                    <a:pt x="7117" y="2552"/>
                  </a:lnTo>
                  <a:lnTo>
                    <a:pt x="7114" y="2552"/>
                  </a:lnTo>
                  <a:lnTo>
                    <a:pt x="7114" y="2552"/>
                  </a:lnTo>
                  <a:close/>
                  <a:moveTo>
                    <a:pt x="7408" y="2336"/>
                  </a:moveTo>
                  <a:lnTo>
                    <a:pt x="7408" y="2336"/>
                  </a:lnTo>
                  <a:lnTo>
                    <a:pt x="7408" y="2336"/>
                  </a:lnTo>
                  <a:lnTo>
                    <a:pt x="7408" y="2333"/>
                  </a:lnTo>
                  <a:lnTo>
                    <a:pt x="7408" y="2336"/>
                  </a:lnTo>
                  <a:lnTo>
                    <a:pt x="7405" y="2336"/>
                  </a:lnTo>
                  <a:lnTo>
                    <a:pt x="7405" y="2336"/>
                  </a:lnTo>
                  <a:lnTo>
                    <a:pt x="7405" y="2336"/>
                  </a:lnTo>
                  <a:lnTo>
                    <a:pt x="7405" y="2336"/>
                  </a:lnTo>
                  <a:lnTo>
                    <a:pt x="7405" y="2336"/>
                  </a:lnTo>
                  <a:lnTo>
                    <a:pt x="7408" y="2336"/>
                  </a:lnTo>
                  <a:close/>
                  <a:moveTo>
                    <a:pt x="7402" y="2346"/>
                  </a:moveTo>
                  <a:lnTo>
                    <a:pt x="7405" y="2346"/>
                  </a:lnTo>
                  <a:lnTo>
                    <a:pt x="7405" y="2346"/>
                  </a:lnTo>
                  <a:lnTo>
                    <a:pt x="7405" y="2343"/>
                  </a:lnTo>
                  <a:lnTo>
                    <a:pt x="7405" y="2343"/>
                  </a:lnTo>
                  <a:lnTo>
                    <a:pt x="7405" y="2343"/>
                  </a:lnTo>
                  <a:lnTo>
                    <a:pt x="7405" y="2343"/>
                  </a:lnTo>
                  <a:lnTo>
                    <a:pt x="7405" y="2343"/>
                  </a:lnTo>
                  <a:lnTo>
                    <a:pt x="7405" y="2343"/>
                  </a:lnTo>
                  <a:lnTo>
                    <a:pt x="7405" y="2343"/>
                  </a:lnTo>
                  <a:lnTo>
                    <a:pt x="7405" y="2343"/>
                  </a:lnTo>
                  <a:lnTo>
                    <a:pt x="7405" y="2343"/>
                  </a:lnTo>
                  <a:lnTo>
                    <a:pt x="7405" y="2346"/>
                  </a:lnTo>
                  <a:lnTo>
                    <a:pt x="7402" y="2346"/>
                  </a:lnTo>
                  <a:close/>
                  <a:moveTo>
                    <a:pt x="7399" y="2300"/>
                  </a:moveTo>
                  <a:lnTo>
                    <a:pt x="7399" y="2300"/>
                  </a:lnTo>
                  <a:lnTo>
                    <a:pt x="7402" y="2300"/>
                  </a:lnTo>
                  <a:lnTo>
                    <a:pt x="7402" y="2300"/>
                  </a:lnTo>
                  <a:lnTo>
                    <a:pt x="7402" y="2300"/>
                  </a:lnTo>
                  <a:lnTo>
                    <a:pt x="7399" y="2300"/>
                  </a:lnTo>
                  <a:lnTo>
                    <a:pt x="7399" y="2300"/>
                  </a:lnTo>
                  <a:lnTo>
                    <a:pt x="7399" y="2300"/>
                  </a:lnTo>
                  <a:close/>
                  <a:moveTo>
                    <a:pt x="7423" y="3263"/>
                  </a:moveTo>
                  <a:lnTo>
                    <a:pt x="7423" y="3260"/>
                  </a:lnTo>
                  <a:lnTo>
                    <a:pt x="7423" y="3260"/>
                  </a:lnTo>
                  <a:lnTo>
                    <a:pt x="7423" y="3260"/>
                  </a:lnTo>
                  <a:lnTo>
                    <a:pt x="7420" y="3263"/>
                  </a:lnTo>
                  <a:lnTo>
                    <a:pt x="7420" y="3263"/>
                  </a:lnTo>
                  <a:lnTo>
                    <a:pt x="7420" y="3266"/>
                  </a:lnTo>
                  <a:lnTo>
                    <a:pt x="7423" y="3263"/>
                  </a:lnTo>
                  <a:lnTo>
                    <a:pt x="7423" y="3263"/>
                  </a:lnTo>
                  <a:close/>
                  <a:moveTo>
                    <a:pt x="7405" y="2327"/>
                  </a:moveTo>
                  <a:lnTo>
                    <a:pt x="7405" y="2327"/>
                  </a:lnTo>
                  <a:lnTo>
                    <a:pt x="7405" y="2327"/>
                  </a:lnTo>
                  <a:lnTo>
                    <a:pt x="7405" y="2327"/>
                  </a:lnTo>
                  <a:lnTo>
                    <a:pt x="7405" y="2327"/>
                  </a:lnTo>
                  <a:lnTo>
                    <a:pt x="7405" y="2327"/>
                  </a:lnTo>
                  <a:lnTo>
                    <a:pt x="7405" y="2327"/>
                  </a:lnTo>
                  <a:lnTo>
                    <a:pt x="7405" y="2327"/>
                  </a:lnTo>
                  <a:lnTo>
                    <a:pt x="7405" y="2327"/>
                  </a:lnTo>
                  <a:close/>
                  <a:moveTo>
                    <a:pt x="7417" y="1161"/>
                  </a:moveTo>
                  <a:lnTo>
                    <a:pt x="7417" y="1161"/>
                  </a:lnTo>
                  <a:lnTo>
                    <a:pt x="7420" y="1161"/>
                  </a:lnTo>
                  <a:lnTo>
                    <a:pt x="7420" y="1161"/>
                  </a:lnTo>
                  <a:lnTo>
                    <a:pt x="7420" y="1158"/>
                  </a:lnTo>
                  <a:lnTo>
                    <a:pt x="7417" y="1158"/>
                  </a:lnTo>
                  <a:lnTo>
                    <a:pt x="7414" y="1161"/>
                  </a:lnTo>
                  <a:lnTo>
                    <a:pt x="7414" y="1161"/>
                  </a:lnTo>
                  <a:lnTo>
                    <a:pt x="7411" y="1161"/>
                  </a:lnTo>
                  <a:lnTo>
                    <a:pt x="7417" y="1161"/>
                  </a:lnTo>
                  <a:close/>
                  <a:moveTo>
                    <a:pt x="7296" y="1097"/>
                  </a:moveTo>
                  <a:lnTo>
                    <a:pt x="7293" y="1094"/>
                  </a:lnTo>
                  <a:lnTo>
                    <a:pt x="7290" y="1094"/>
                  </a:lnTo>
                  <a:lnTo>
                    <a:pt x="7290" y="1091"/>
                  </a:lnTo>
                  <a:lnTo>
                    <a:pt x="7287" y="1091"/>
                  </a:lnTo>
                  <a:lnTo>
                    <a:pt x="7290" y="1094"/>
                  </a:lnTo>
                  <a:lnTo>
                    <a:pt x="7293" y="1097"/>
                  </a:lnTo>
                  <a:lnTo>
                    <a:pt x="7302" y="1100"/>
                  </a:lnTo>
                  <a:lnTo>
                    <a:pt x="7299" y="1100"/>
                  </a:lnTo>
                  <a:lnTo>
                    <a:pt x="7296" y="1097"/>
                  </a:lnTo>
                  <a:close/>
                  <a:moveTo>
                    <a:pt x="7405" y="2324"/>
                  </a:moveTo>
                  <a:lnTo>
                    <a:pt x="7405" y="2324"/>
                  </a:lnTo>
                  <a:lnTo>
                    <a:pt x="7405" y="2324"/>
                  </a:lnTo>
                  <a:lnTo>
                    <a:pt x="7402" y="2324"/>
                  </a:lnTo>
                  <a:lnTo>
                    <a:pt x="7402" y="2324"/>
                  </a:lnTo>
                  <a:lnTo>
                    <a:pt x="7402" y="2324"/>
                  </a:lnTo>
                  <a:lnTo>
                    <a:pt x="7402" y="2324"/>
                  </a:lnTo>
                  <a:lnTo>
                    <a:pt x="7402" y="2324"/>
                  </a:lnTo>
                  <a:lnTo>
                    <a:pt x="7405" y="2324"/>
                  </a:lnTo>
                  <a:close/>
                  <a:moveTo>
                    <a:pt x="7517" y="3184"/>
                  </a:moveTo>
                  <a:lnTo>
                    <a:pt x="7514" y="3184"/>
                  </a:lnTo>
                  <a:lnTo>
                    <a:pt x="7508" y="3184"/>
                  </a:lnTo>
                  <a:lnTo>
                    <a:pt x="7508" y="3184"/>
                  </a:lnTo>
                  <a:lnTo>
                    <a:pt x="7508" y="3184"/>
                  </a:lnTo>
                  <a:lnTo>
                    <a:pt x="7505" y="3187"/>
                  </a:lnTo>
                  <a:lnTo>
                    <a:pt x="7502" y="3187"/>
                  </a:lnTo>
                  <a:lnTo>
                    <a:pt x="7502" y="3190"/>
                  </a:lnTo>
                  <a:lnTo>
                    <a:pt x="7499" y="3190"/>
                  </a:lnTo>
                  <a:lnTo>
                    <a:pt x="7496" y="3193"/>
                  </a:lnTo>
                  <a:lnTo>
                    <a:pt x="7496" y="3193"/>
                  </a:lnTo>
                  <a:lnTo>
                    <a:pt x="7493" y="3193"/>
                  </a:lnTo>
                  <a:lnTo>
                    <a:pt x="7490" y="3193"/>
                  </a:lnTo>
                  <a:lnTo>
                    <a:pt x="7484" y="3190"/>
                  </a:lnTo>
                  <a:lnTo>
                    <a:pt x="7481" y="3190"/>
                  </a:lnTo>
                  <a:lnTo>
                    <a:pt x="7472" y="3187"/>
                  </a:lnTo>
                  <a:lnTo>
                    <a:pt x="7472" y="3187"/>
                  </a:lnTo>
                  <a:lnTo>
                    <a:pt x="7472" y="3187"/>
                  </a:lnTo>
                  <a:lnTo>
                    <a:pt x="7469" y="3184"/>
                  </a:lnTo>
                  <a:lnTo>
                    <a:pt x="7469" y="3184"/>
                  </a:lnTo>
                  <a:lnTo>
                    <a:pt x="7469" y="3184"/>
                  </a:lnTo>
                  <a:lnTo>
                    <a:pt x="7469" y="3184"/>
                  </a:lnTo>
                  <a:lnTo>
                    <a:pt x="7469" y="3184"/>
                  </a:lnTo>
                  <a:lnTo>
                    <a:pt x="7469" y="3184"/>
                  </a:lnTo>
                  <a:lnTo>
                    <a:pt x="7466" y="3181"/>
                  </a:lnTo>
                  <a:lnTo>
                    <a:pt x="7466" y="3175"/>
                  </a:lnTo>
                  <a:lnTo>
                    <a:pt x="7466" y="3169"/>
                  </a:lnTo>
                  <a:lnTo>
                    <a:pt x="7463" y="3166"/>
                  </a:lnTo>
                  <a:lnTo>
                    <a:pt x="7463" y="3166"/>
                  </a:lnTo>
                  <a:lnTo>
                    <a:pt x="7463" y="3163"/>
                  </a:lnTo>
                  <a:lnTo>
                    <a:pt x="7459" y="3163"/>
                  </a:lnTo>
                  <a:lnTo>
                    <a:pt x="7456" y="3160"/>
                  </a:lnTo>
                  <a:lnTo>
                    <a:pt x="7456" y="3160"/>
                  </a:lnTo>
                  <a:lnTo>
                    <a:pt x="7456" y="3157"/>
                  </a:lnTo>
                  <a:lnTo>
                    <a:pt x="7453" y="3157"/>
                  </a:lnTo>
                  <a:lnTo>
                    <a:pt x="7453" y="3160"/>
                  </a:lnTo>
                  <a:lnTo>
                    <a:pt x="7453" y="3160"/>
                  </a:lnTo>
                  <a:lnTo>
                    <a:pt x="7456" y="3163"/>
                  </a:lnTo>
                  <a:lnTo>
                    <a:pt x="7456" y="3163"/>
                  </a:lnTo>
                  <a:lnTo>
                    <a:pt x="7456" y="3163"/>
                  </a:lnTo>
                  <a:lnTo>
                    <a:pt x="7456" y="3166"/>
                  </a:lnTo>
                  <a:lnTo>
                    <a:pt x="7456" y="3166"/>
                  </a:lnTo>
                  <a:lnTo>
                    <a:pt x="7456" y="3172"/>
                  </a:lnTo>
                  <a:lnTo>
                    <a:pt x="7456" y="3175"/>
                  </a:lnTo>
                  <a:lnTo>
                    <a:pt x="7456" y="3175"/>
                  </a:lnTo>
                  <a:lnTo>
                    <a:pt x="7456" y="3175"/>
                  </a:lnTo>
                  <a:lnTo>
                    <a:pt x="7453" y="3175"/>
                  </a:lnTo>
                  <a:lnTo>
                    <a:pt x="7453" y="3175"/>
                  </a:lnTo>
                  <a:lnTo>
                    <a:pt x="7453" y="3172"/>
                  </a:lnTo>
                  <a:lnTo>
                    <a:pt x="7453" y="3169"/>
                  </a:lnTo>
                  <a:lnTo>
                    <a:pt x="7450" y="3169"/>
                  </a:lnTo>
                  <a:lnTo>
                    <a:pt x="7447" y="3169"/>
                  </a:lnTo>
                  <a:lnTo>
                    <a:pt x="7444" y="3166"/>
                  </a:lnTo>
                  <a:lnTo>
                    <a:pt x="7444" y="3166"/>
                  </a:lnTo>
                  <a:lnTo>
                    <a:pt x="7444" y="3169"/>
                  </a:lnTo>
                  <a:lnTo>
                    <a:pt x="7441" y="3166"/>
                  </a:lnTo>
                  <a:lnTo>
                    <a:pt x="7441" y="3166"/>
                  </a:lnTo>
                  <a:lnTo>
                    <a:pt x="7441" y="3166"/>
                  </a:lnTo>
                  <a:lnTo>
                    <a:pt x="7441" y="3166"/>
                  </a:lnTo>
                  <a:lnTo>
                    <a:pt x="7441" y="3166"/>
                  </a:lnTo>
                  <a:lnTo>
                    <a:pt x="7441" y="3163"/>
                  </a:lnTo>
                  <a:lnTo>
                    <a:pt x="7441" y="3160"/>
                  </a:lnTo>
                  <a:lnTo>
                    <a:pt x="7441" y="3157"/>
                  </a:lnTo>
                  <a:lnTo>
                    <a:pt x="7441" y="3157"/>
                  </a:lnTo>
                  <a:lnTo>
                    <a:pt x="7441" y="3157"/>
                  </a:lnTo>
                  <a:lnTo>
                    <a:pt x="7441" y="3154"/>
                  </a:lnTo>
                  <a:lnTo>
                    <a:pt x="7438" y="3148"/>
                  </a:lnTo>
                  <a:lnTo>
                    <a:pt x="7435" y="3148"/>
                  </a:lnTo>
                  <a:lnTo>
                    <a:pt x="7435" y="3145"/>
                  </a:lnTo>
                  <a:lnTo>
                    <a:pt x="7432" y="3142"/>
                  </a:lnTo>
                  <a:lnTo>
                    <a:pt x="7432" y="3142"/>
                  </a:lnTo>
                  <a:lnTo>
                    <a:pt x="7435" y="3142"/>
                  </a:lnTo>
                  <a:lnTo>
                    <a:pt x="7438" y="3142"/>
                  </a:lnTo>
                  <a:lnTo>
                    <a:pt x="7435" y="3138"/>
                  </a:lnTo>
                  <a:lnTo>
                    <a:pt x="7435" y="3138"/>
                  </a:lnTo>
                  <a:lnTo>
                    <a:pt x="7435" y="3135"/>
                  </a:lnTo>
                  <a:lnTo>
                    <a:pt x="7435" y="3132"/>
                  </a:lnTo>
                  <a:lnTo>
                    <a:pt x="7435" y="3132"/>
                  </a:lnTo>
                  <a:lnTo>
                    <a:pt x="7432" y="3132"/>
                  </a:lnTo>
                  <a:lnTo>
                    <a:pt x="7432" y="3132"/>
                  </a:lnTo>
                  <a:lnTo>
                    <a:pt x="7432" y="3129"/>
                  </a:lnTo>
                  <a:lnTo>
                    <a:pt x="7432" y="3129"/>
                  </a:lnTo>
                  <a:lnTo>
                    <a:pt x="7432" y="3129"/>
                  </a:lnTo>
                  <a:lnTo>
                    <a:pt x="7429" y="3129"/>
                  </a:lnTo>
                  <a:lnTo>
                    <a:pt x="7429" y="3129"/>
                  </a:lnTo>
                  <a:lnTo>
                    <a:pt x="7426" y="3129"/>
                  </a:lnTo>
                  <a:lnTo>
                    <a:pt x="7426" y="3126"/>
                  </a:lnTo>
                  <a:lnTo>
                    <a:pt x="7426" y="3126"/>
                  </a:lnTo>
                  <a:lnTo>
                    <a:pt x="7426" y="3126"/>
                  </a:lnTo>
                  <a:lnTo>
                    <a:pt x="7423" y="3123"/>
                  </a:lnTo>
                  <a:lnTo>
                    <a:pt x="7423" y="3123"/>
                  </a:lnTo>
                  <a:lnTo>
                    <a:pt x="7420" y="3123"/>
                  </a:lnTo>
                  <a:lnTo>
                    <a:pt x="7420" y="3123"/>
                  </a:lnTo>
                  <a:lnTo>
                    <a:pt x="7420" y="3123"/>
                  </a:lnTo>
                  <a:lnTo>
                    <a:pt x="7417" y="3123"/>
                  </a:lnTo>
                  <a:lnTo>
                    <a:pt x="7414" y="3120"/>
                  </a:lnTo>
                  <a:lnTo>
                    <a:pt x="7414" y="3120"/>
                  </a:lnTo>
                  <a:lnTo>
                    <a:pt x="7414" y="3120"/>
                  </a:lnTo>
                  <a:lnTo>
                    <a:pt x="7411" y="3120"/>
                  </a:lnTo>
                  <a:lnTo>
                    <a:pt x="7411" y="3120"/>
                  </a:lnTo>
                  <a:lnTo>
                    <a:pt x="7411" y="3123"/>
                  </a:lnTo>
                  <a:lnTo>
                    <a:pt x="7411" y="3120"/>
                  </a:lnTo>
                  <a:lnTo>
                    <a:pt x="7408" y="3120"/>
                  </a:lnTo>
                  <a:lnTo>
                    <a:pt x="7408" y="3120"/>
                  </a:lnTo>
                  <a:lnTo>
                    <a:pt x="7408" y="3117"/>
                  </a:lnTo>
                  <a:lnTo>
                    <a:pt x="7405" y="3114"/>
                  </a:lnTo>
                  <a:lnTo>
                    <a:pt x="7405" y="3114"/>
                  </a:lnTo>
                  <a:lnTo>
                    <a:pt x="7402" y="3111"/>
                  </a:lnTo>
                  <a:lnTo>
                    <a:pt x="7405" y="3108"/>
                  </a:lnTo>
                  <a:lnTo>
                    <a:pt x="7402" y="3108"/>
                  </a:lnTo>
                  <a:lnTo>
                    <a:pt x="7399" y="3111"/>
                  </a:lnTo>
                  <a:lnTo>
                    <a:pt x="7402" y="3114"/>
                  </a:lnTo>
                  <a:lnTo>
                    <a:pt x="7405" y="3117"/>
                  </a:lnTo>
                  <a:lnTo>
                    <a:pt x="7408" y="3120"/>
                  </a:lnTo>
                  <a:lnTo>
                    <a:pt x="7408" y="3123"/>
                  </a:lnTo>
                  <a:lnTo>
                    <a:pt x="7408" y="3126"/>
                  </a:lnTo>
                  <a:lnTo>
                    <a:pt x="7405" y="3126"/>
                  </a:lnTo>
                  <a:lnTo>
                    <a:pt x="7408" y="3129"/>
                  </a:lnTo>
                  <a:lnTo>
                    <a:pt x="7408" y="3129"/>
                  </a:lnTo>
                  <a:lnTo>
                    <a:pt x="7411" y="3129"/>
                  </a:lnTo>
                  <a:lnTo>
                    <a:pt x="7411" y="3132"/>
                  </a:lnTo>
                  <a:lnTo>
                    <a:pt x="7411" y="3132"/>
                  </a:lnTo>
                  <a:lnTo>
                    <a:pt x="7411" y="3132"/>
                  </a:lnTo>
                  <a:lnTo>
                    <a:pt x="7411" y="3135"/>
                  </a:lnTo>
                  <a:lnTo>
                    <a:pt x="7411" y="3132"/>
                  </a:lnTo>
                  <a:lnTo>
                    <a:pt x="7414" y="3132"/>
                  </a:lnTo>
                  <a:lnTo>
                    <a:pt x="7414" y="3132"/>
                  </a:lnTo>
                  <a:lnTo>
                    <a:pt x="7414" y="3129"/>
                  </a:lnTo>
                  <a:lnTo>
                    <a:pt x="7417" y="3129"/>
                  </a:lnTo>
                  <a:lnTo>
                    <a:pt x="7417" y="3129"/>
                  </a:lnTo>
                  <a:lnTo>
                    <a:pt x="7417" y="3132"/>
                  </a:lnTo>
                  <a:lnTo>
                    <a:pt x="7417" y="3132"/>
                  </a:lnTo>
                  <a:lnTo>
                    <a:pt x="7414" y="3132"/>
                  </a:lnTo>
                  <a:lnTo>
                    <a:pt x="7414" y="3135"/>
                  </a:lnTo>
                  <a:lnTo>
                    <a:pt x="7423" y="3151"/>
                  </a:lnTo>
                  <a:lnTo>
                    <a:pt x="7426" y="3151"/>
                  </a:lnTo>
                  <a:lnTo>
                    <a:pt x="7426" y="3154"/>
                  </a:lnTo>
                  <a:lnTo>
                    <a:pt x="7426" y="3157"/>
                  </a:lnTo>
                  <a:lnTo>
                    <a:pt x="7429" y="3154"/>
                  </a:lnTo>
                  <a:lnTo>
                    <a:pt x="7429" y="3154"/>
                  </a:lnTo>
                  <a:lnTo>
                    <a:pt x="7429" y="3154"/>
                  </a:lnTo>
                  <a:lnTo>
                    <a:pt x="7426" y="3151"/>
                  </a:lnTo>
                  <a:lnTo>
                    <a:pt x="7423" y="3148"/>
                  </a:lnTo>
                  <a:lnTo>
                    <a:pt x="7423" y="3145"/>
                  </a:lnTo>
                  <a:lnTo>
                    <a:pt x="7423" y="3145"/>
                  </a:lnTo>
                  <a:lnTo>
                    <a:pt x="7423" y="3148"/>
                  </a:lnTo>
                  <a:lnTo>
                    <a:pt x="7426" y="3148"/>
                  </a:lnTo>
                  <a:lnTo>
                    <a:pt x="7429" y="3151"/>
                  </a:lnTo>
                  <a:lnTo>
                    <a:pt x="7432" y="3151"/>
                  </a:lnTo>
                  <a:lnTo>
                    <a:pt x="7429" y="3151"/>
                  </a:lnTo>
                  <a:lnTo>
                    <a:pt x="7429" y="3151"/>
                  </a:lnTo>
                  <a:lnTo>
                    <a:pt x="7432" y="3151"/>
                  </a:lnTo>
                  <a:lnTo>
                    <a:pt x="7432" y="3151"/>
                  </a:lnTo>
                  <a:lnTo>
                    <a:pt x="7432" y="3154"/>
                  </a:lnTo>
                  <a:lnTo>
                    <a:pt x="7432" y="3154"/>
                  </a:lnTo>
                  <a:lnTo>
                    <a:pt x="7432" y="3154"/>
                  </a:lnTo>
                  <a:lnTo>
                    <a:pt x="7432" y="3157"/>
                  </a:lnTo>
                  <a:lnTo>
                    <a:pt x="7435" y="3157"/>
                  </a:lnTo>
                  <a:lnTo>
                    <a:pt x="7435" y="3160"/>
                  </a:lnTo>
                  <a:lnTo>
                    <a:pt x="7435" y="3160"/>
                  </a:lnTo>
                  <a:lnTo>
                    <a:pt x="7432" y="3160"/>
                  </a:lnTo>
                  <a:lnTo>
                    <a:pt x="7429" y="3157"/>
                  </a:lnTo>
                  <a:lnTo>
                    <a:pt x="7429" y="3157"/>
                  </a:lnTo>
                  <a:lnTo>
                    <a:pt x="7432" y="3163"/>
                  </a:lnTo>
                  <a:lnTo>
                    <a:pt x="7432" y="3166"/>
                  </a:lnTo>
                  <a:lnTo>
                    <a:pt x="7435" y="3166"/>
                  </a:lnTo>
                  <a:lnTo>
                    <a:pt x="7435" y="3169"/>
                  </a:lnTo>
                  <a:lnTo>
                    <a:pt x="7435" y="3169"/>
                  </a:lnTo>
                  <a:lnTo>
                    <a:pt x="7438" y="3169"/>
                  </a:lnTo>
                  <a:lnTo>
                    <a:pt x="7438" y="3169"/>
                  </a:lnTo>
                  <a:lnTo>
                    <a:pt x="7441" y="3169"/>
                  </a:lnTo>
                  <a:lnTo>
                    <a:pt x="7441" y="3169"/>
                  </a:lnTo>
                  <a:lnTo>
                    <a:pt x="7444" y="3172"/>
                  </a:lnTo>
                  <a:lnTo>
                    <a:pt x="7444" y="3172"/>
                  </a:lnTo>
                  <a:lnTo>
                    <a:pt x="7441" y="3172"/>
                  </a:lnTo>
                  <a:lnTo>
                    <a:pt x="7441" y="3175"/>
                  </a:lnTo>
                  <a:lnTo>
                    <a:pt x="7441" y="3175"/>
                  </a:lnTo>
                  <a:lnTo>
                    <a:pt x="7438" y="3172"/>
                  </a:lnTo>
                  <a:lnTo>
                    <a:pt x="7438" y="3172"/>
                  </a:lnTo>
                  <a:lnTo>
                    <a:pt x="7438" y="3172"/>
                  </a:lnTo>
                  <a:lnTo>
                    <a:pt x="7438" y="3178"/>
                  </a:lnTo>
                  <a:lnTo>
                    <a:pt x="7438" y="3178"/>
                  </a:lnTo>
                  <a:lnTo>
                    <a:pt x="7441" y="3178"/>
                  </a:lnTo>
                  <a:lnTo>
                    <a:pt x="7441" y="3178"/>
                  </a:lnTo>
                  <a:lnTo>
                    <a:pt x="7441" y="3181"/>
                  </a:lnTo>
                  <a:lnTo>
                    <a:pt x="7441" y="3181"/>
                  </a:lnTo>
                  <a:lnTo>
                    <a:pt x="7441" y="3187"/>
                  </a:lnTo>
                  <a:lnTo>
                    <a:pt x="7444" y="3190"/>
                  </a:lnTo>
                  <a:lnTo>
                    <a:pt x="7444" y="3190"/>
                  </a:lnTo>
                  <a:lnTo>
                    <a:pt x="7441" y="3190"/>
                  </a:lnTo>
                  <a:lnTo>
                    <a:pt x="7441" y="3190"/>
                  </a:lnTo>
                  <a:lnTo>
                    <a:pt x="7441" y="3193"/>
                  </a:lnTo>
                  <a:lnTo>
                    <a:pt x="7441" y="3196"/>
                  </a:lnTo>
                  <a:lnTo>
                    <a:pt x="7441" y="3199"/>
                  </a:lnTo>
                  <a:lnTo>
                    <a:pt x="7438" y="3205"/>
                  </a:lnTo>
                  <a:lnTo>
                    <a:pt x="7438" y="3208"/>
                  </a:lnTo>
                  <a:lnTo>
                    <a:pt x="7438" y="3214"/>
                  </a:lnTo>
                  <a:lnTo>
                    <a:pt x="7438" y="3214"/>
                  </a:lnTo>
                  <a:lnTo>
                    <a:pt x="7435" y="3217"/>
                  </a:lnTo>
                  <a:lnTo>
                    <a:pt x="7432" y="3217"/>
                  </a:lnTo>
                  <a:lnTo>
                    <a:pt x="7432" y="3217"/>
                  </a:lnTo>
                  <a:lnTo>
                    <a:pt x="7432" y="3217"/>
                  </a:lnTo>
                  <a:lnTo>
                    <a:pt x="7426" y="3220"/>
                  </a:lnTo>
                  <a:lnTo>
                    <a:pt x="7423" y="3220"/>
                  </a:lnTo>
                  <a:lnTo>
                    <a:pt x="7420" y="3224"/>
                  </a:lnTo>
                  <a:lnTo>
                    <a:pt x="7420" y="3224"/>
                  </a:lnTo>
                  <a:lnTo>
                    <a:pt x="7420" y="3224"/>
                  </a:lnTo>
                  <a:lnTo>
                    <a:pt x="7420" y="3227"/>
                  </a:lnTo>
                  <a:lnTo>
                    <a:pt x="7420" y="3227"/>
                  </a:lnTo>
                  <a:lnTo>
                    <a:pt x="7420" y="3230"/>
                  </a:lnTo>
                  <a:lnTo>
                    <a:pt x="7423" y="3230"/>
                  </a:lnTo>
                  <a:lnTo>
                    <a:pt x="7429" y="3233"/>
                  </a:lnTo>
                  <a:lnTo>
                    <a:pt x="7432" y="3233"/>
                  </a:lnTo>
                  <a:lnTo>
                    <a:pt x="7435" y="3236"/>
                  </a:lnTo>
                  <a:lnTo>
                    <a:pt x="7438" y="3239"/>
                  </a:lnTo>
                  <a:lnTo>
                    <a:pt x="7438" y="3239"/>
                  </a:lnTo>
                  <a:lnTo>
                    <a:pt x="7441" y="3239"/>
                  </a:lnTo>
                  <a:lnTo>
                    <a:pt x="7447" y="3242"/>
                  </a:lnTo>
                  <a:lnTo>
                    <a:pt x="7450" y="3245"/>
                  </a:lnTo>
                  <a:lnTo>
                    <a:pt x="7450" y="3248"/>
                  </a:lnTo>
                  <a:lnTo>
                    <a:pt x="7450" y="3251"/>
                  </a:lnTo>
                  <a:lnTo>
                    <a:pt x="7450" y="3254"/>
                  </a:lnTo>
                  <a:lnTo>
                    <a:pt x="7450" y="3257"/>
                  </a:lnTo>
                  <a:lnTo>
                    <a:pt x="7447" y="3263"/>
                  </a:lnTo>
                  <a:lnTo>
                    <a:pt x="7441" y="3269"/>
                  </a:lnTo>
                  <a:lnTo>
                    <a:pt x="7438" y="3272"/>
                  </a:lnTo>
                  <a:lnTo>
                    <a:pt x="7438" y="3272"/>
                  </a:lnTo>
                  <a:lnTo>
                    <a:pt x="7438" y="3275"/>
                  </a:lnTo>
                  <a:lnTo>
                    <a:pt x="7438" y="3275"/>
                  </a:lnTo>
                  <a:lnTo>
                    <a:pt x="7438" y="3275"/>
                  </a:lnTo>
                  <a:lnTo>
                    <a:pt x="7441" y="3275"/>
                  </a:lnTo>
                  <a:lnTo>
                    <a:pt x="7441" y="3275"/>
                  </a:lnTo>
                  <a:lnTo>
                    <a:pt x="7441" y="3275"/>
                  </a:lnTo>
                  <a:lnTo>
                    <a:pt x="7441" y="3272"/>
                  </a:lnTo>
                  <a:lnTo>
                    <a:pt x="7444" y="3272"/>
                  </a:lnTo>
                  <a:lnTo>
                    <a:pt x="7444" y="3272"/>
                  </a:lnTo>
                  <a:lnTo>
                    <a:pt x="7444" y="3275"/>
                  </a:lnTo>
                  <a:lnTo>
                    <a:pt x="7444" y="3278"/>
                  </a:lnTo>
                  <a:lnTo>
                    <a:pt x="7444" y="3278"/>
                  </a:lnTo>
                  <a:lnTo>
                    <a:pt x="7444" y="3278"/>
                  </a:lnTo>
                  <a:lnTo>
                    <a:pt x="7447" y="3278"/>
                  </a:lnTo>
                  <a:lnTo>
                    <a:pt x="7450" y="3278"/>
                  </a:lnTo>
                  <a:lnTo>
                    <a:pt x="7450" y="3278"/>
                  </a:lnTo>
                  <a:lnTo>
                    <a:pt x="7450" y="3281"/>
                  </a:lnTo>
                  <a:lnTo>
                    <a:pt x="7450" y="3281"/>
                  </a:lnTo>
                  <a:lnTo>
                    <a:pt x="7453" y="3281"/>
                  </a:lnTo>
                  <a:lnTo>
                    <a:pt x="7453" y="3281"/>
                  </a:lnTo>
                  <a:lnTo>
                    <a:pt x="7456" y="3281"/>
                  </a:lnTo>
                  <a:lnTo>
                    <a:pt x="7459" y="3278"/>
                  </a:lnTo>
                  <a:lnTo>
                    <a:pt x="7463" y="3275"/>
                  </a:lnTo>
                  <a:lnTo>
                    <a:pt x="7466" y="3272"/>
                  </a:lnTo>
                  <a:lnTo>
                    <a:pt x="7469" y="3269"/>
                  </a:lnTo>
                  <a:lnTo>
                    <a:pt x="7469" y="3269"/>
                  </a:lnTo>
                  <a:lnTo>
                    <a:pt x="7472" y="3263"/>
                  </a:lnTo>
                  <a:lnTo>
                    <a:pt x="7475" y="3263"/>
                  </a:lnTo>
                  <a:lnTo>
                    <a:pt x="7475" y="3260"/>
                  </a:lnTo>
                  <a:lnTo>
                    <a:pt x="7478" y="3257"/>
                  </a:lnTo>
                  <a:lnTo>
                    <a:pt x="7481" y="3254"/>
                  </a:lnTo>
                  <a:lnTo>
                    <a:pt x="7481" y="3251"/>
                  </a:lnTo>
                  <a:lnTo>
                    <a:pt x="7484" y="3248"/>
                  </a:lnTo>
                  <a:lnTo>
                    <a:pt x="7484" y="3248"/>
                  </a:lnTo>
                  <a:lnTo>
                    <a:pt x="7487" y="3242"/>
                  </a:lnTo>
                  <a:lnTo>
                    <a:pt x="7490" y="3236"/>
                  </a:lnTo>
                  <a:lnTo>
                    <a:pt x="7487" y="3233"/>
                  </a:lnTo>
                  <a:lnTo>
                    <a:pt x="7487" y="3233"/>
                  </a:lnTo>
                  <a:lnTo>
                    <a:pt x="7487" y="3230"/>
                  </a:lnTo>
                  <a:lnTo>
                    <a:pt x="7487" y="3227"/>
                  </a:lnTo>
                  <a:lnTo>
                    <a:pt x="7490" y="3224"/>
                  </a:lnTo>
                  <a:lnTo>
                    <a:pt x="7490" y="3224"/>
                  </a:lnTo>
                  <a:lnTo>
                    <a:pt x="7490" y="3224"/>
                  </a:lnTo>
                  <a:lnTo>
                    <a:pt x="7493" y="3220"/>
                  </a:lnTo>
                  <a:lnTo>
                    <a:pt x="7496" y="3220"/>
                  </a:lnTo>
                  <a:lnTo>
                    <a:pt x="7499" y="3220"/>
                  </a:lnTo>
                  <a:lnTo>
                    <a:pt x="7502" y="3220"/>
                  </a:lnTo>
                  <a:lnTo>
                    <a:pt x="7505" y="3220"/>
                  </a:lnTo>
                  <a:lnTo>
                    <a:pt x="7505" y="3220"/>
                  </a:lnTo>
                  <a:lnTo>
                    <a:pt x="7505" y="3224"/>
                  </a:lnTo>
                  <a:lnTo>
                    <a:pt x="7508" y="3224"/>
                  </a:lnTo>
                  <a:lnTo>
                    <a:pt x="7508" y="3220"/>
                  </a:lnTo>
                  <a:lnTo>
                    <a:pt x="7508" y="3220"/>
                  </a:lnTo>
                  <a:lnTo>
                    <a:pt x="7508" y="3220"/>
                  </a:lnTo>
                  <a:lnTo>
                    <a:pt x="7508" y="3217"/>
                  </a:lnTo>
                  <a:lnTo>
                    <a:pt x="7508" y="3214"/>
                  </a:lnTo>
                  <a:lnTo>
                    <a:pt x="7508" y="3211"/>
                  </a:lnTo>
                  <a:lnTo>
                    <a:pt x="7511" y="3211"/>
                  </a:lnTo>
                  <a:lnTo>
                    <a:pt x="7514" y="3208"/>
                  </a:lnTo>
                  <a:lnTo>
                    <a:pt x="7514" y="3208"/>
                  </a:lnTo>
                  <a:lnTo>
                    <a:pt x="7514" y="3205"/>
                  </a:lnTo>
                  <a:lnTo>
                    <a:pt x="7517" y="3199"/>
                  </a:lnTo>
                  <a:lnTo>
                    <a:pt x="7517" y="3193"/>
                  </a:lnTo>
                  <a:lnTo>
                    <a:pt x="7517" y="3190"/>
                  </a:lnTo>
                  <a:lnTo>
                    <a:pt x="7520" y="3187"/>
                  </a:lnTo>
                  <a:lnTo>
                    <a:pt x="7520" y="3187"/>
                  </a:lnTo>
                  <a:lnTo>
                    <a:pt x="7520" y="3187"/>
                  </a:lnTo>
                  <a:lnTo>
                    <a:pt x="7517" y="3184"/>
                  </a:lnTo>
                  <a:close/>
                  <a:moveTo>
                    <a:pt x="7402" y="2300"/>
                  </a:moveTo>
                  <a:lnTo>
                    <a:pt x="7402" y="2300"/>
                  </a:lnTo>
                  <a:lnTo>
                    <a:pt x="7402" y="2300"/>
                  </a:lnTo>
                  <a:lnTo>
                    <a:pt x="7402" y="2297"/>
                  </a:lnTo>
                  <a:lnTo>
                    <a:pt x="7402" y="2297"/>
                  </a:lnTo>
                  <a:lnTo>
                    <a:pt x="7402" y="2300"/>
                  </a:lnTo>
                  <a:close/>
                  <a:moveTo>
                    <a:pt x="7438" y="2823"/>
                  </a:moveTo>
                  <a:lnTo>
                    <a:pt x="7438" y="2823"/>
                  </a:lnTo>
                  <a:lnTo>
                    <a:pt x="7438" y="2823"/>
                  </a:lnTo>
                  <a:lnTo>
                    <a:pt x="7438" y="2823"/>
                  </a:lnTo>
                  <a:lnTo>
                    <a:pt x="7438" y="2823"/>
                  </a:lnTo>
                  <a:lnTo>
                    <a:pt x="7438" y="2823"/>
                  </a:lnTo>
                  <a:lnTo>
                    <a:pt x="7438" y="2823"/>
                  </a:lnTo>
                  <a:close/>
                  <a:moveTo>
                    <a:pt x="7493" y="2722"/>
                  </a:moveTo>
                  <a:lnTo>
                    <a:pt x="7493" y="2725"/>
                  </a:lnTo>
                  <a:lnTo>
                    <a:pt x="7493" y="2725"/>
                  </a:lnTo>
                  <a:lnTo>
                    <a:pt x="7493" y="2722"/>
                  </a:lnTo>
                  <a:lnTo>
                    <a:pt x="7493" y="2722"/>
                  </a:lnTo>
                  <a:lnTo>
                    <a:pt x="7493" y="2722"/>
                  </a:lnTo>
                  <a:lnTo>
                    <a:pt x="7493" y="2722"/>
                  </a:lnTo>
                  <a:lnTo>
                    <a:pt x="7493" y="2722"/>
                  </a:lnTo>
                  <a:close/>
                  <a:moveTo>
                    <a:pt x="7496" y="1176"/>
                  </a:moveTo>
                  <a:lnTo>
                    <a:pt x="7496" y="1176"/>
                  </a:lnTo>
                  <a:lnTo>
                    <a:pt x="7499" y="1173"/>
                  </a:lnTo>
                  <a:lnTo>
                    <a:pt x="7499" y="1173"/>
                  </a:lnTo>
                  <a:lnTo>
                    <a:pt x="7502" y="1170"/>
                  </a:lnTo>
                  <a:lnTo>
                    <a:pt x="7502" y="1170"/>
                  </a:lnTo>
                  <a:lnTo>
                    <a:pt x="7502" y="1170"/>
                  </a:lnTo>
                  <a:lnTo>
                    <a:pt x="7499" y="1170"/>
                  </a:lnTo>
                  <a:lnTo>
                    <a:pt x="7499" y="1173"/>
                  </a:lnTo>
                  <a:lnTo>
                    <a:pt x="7499" y="1173"/>
                  </a:lnTo>
                  <a:lnTo>
                    <a:pt x="7496" y="1173"/>
                  </a:lnTo>
                  <a:lnTo>
                    <a:pt x="7493" y="1176"/>
                  </a:lnTo>
                  <a:lnTo>
                    <a:pt x="7493" y="1176"/>
                  </a:lnTo>
                  <a:lnTo>
                    <a:pt x="7496" y="1176"/>
                  </a:lnTo>
                  <a:close/>
                  <a:moveTo>
                    <a:pt x="7511" y="2765"/>
                  </a:moveTo>
                  <a:lnTo>
                    <a:pt x="7514" y="2765"/>
                  </a:lnTo>
                  <a:lnTo>
                    <a:pt x="7514" y="2765"/>
                  </a:lnTo>
                  <a:lnTo>
                    <a:pt x="7514" y="2765"/>
                  </a:lnTo>
                  <a:lnTo>
                    <a:pt x="7514" y="2765"/>
                  </a:lnTo>
                  <a:lnTo>
                    <a:pt x="7514" y="2765"/>
                  </a:lnTo>
                  <a:lnTo>
                    <a:pt x="7517" y="2765"/>
                  </a:lnTo>
                  <a:lnTo>
                    <a:pt x="7520" y="2765"/>
                  </a:lnTo>
                  <a:lnTo>
                    <a:pt x="7520" y="2762"/>
                  </a:lnTo>
                  <a:lnTo>
                    <a:pt x="7517" y="2762"/>
                  </a:lnTo>
                  <a:lnTo>
                    <a:pt x="7517" y="2762"/>
                  </a:lnTo>
                  <a:lnTo>
                    <a:pt x="7514" y="2762"/>
                  </a:lnTo>
                  <a:lnTo>
                    <a:pt x="7514" y="2762"/>
                  </a:lnTo>
                  <a:lnTo>
                    <a:pt x="7511" y="2765"/>
                  </a:lnTo>
                  <a:lnTo>
                    <a:pt x="7511" y="2765"/>
                  </a:lnTo>
                  <a:lnTo>
                    <a:pt x="7511" y="2765"/>
                  </a:lnTo>
                  <a:lnTo>
                    <a:pt x="7508" y="2765"/>
                  </a:lnTo>
                  <a:lnTo>
                    <a:pt x="7508" y="2765"/>
                  </a:lnTo>
                  <a:lnTo>
                    <a:pt x="7508" y="2768"/>
                  </a:lnTo>
                  <a:lnTo>
                    <a:pt x="7511" y="2765"/>
                  </a:lnTo>
                  <a:close/>
                  <a:moveTo>
                    <a:pt x="7520" y="2737"/>
                  </a:moveTo>
                  <a:lnTo>
                    <a:pt x="7520" y="2737"/>
                  </a:lnTo>
                  <a:lnTo>
                    <a:pt x="7520" y="2734"/>
                  </a:lnTo>
                  <a:lnTo>
                    <a:pt x="7520" y="2734"/>
                  </a:lnTo>
                  <a:lnTo>
                    <a:pt x="7520" y="2734"/>
                  </a:lnTo>
                  <a:lnTo>
                    <a:pt x="7517" y="2731"/>
                  </a:lnTo>
                  <a:lnTo>
                    <a:pt x="7517" y="2731"/>
                  </a:lnTo>
                  <a:lnTo>
                    <a:pt x="7514" y="2731"/>
                  </a:lnTo>
                  <a:lnTo>
                    <a:pt x="7514" y="2728"/>
                  </a:lnTo>
                  <a:lnTo>
                    <a:pt x="7514" y="2728"/>
                  </a:lnTo>
                  <a:lnTo>
                    <a:pt x="7514" y="2728"/>
                  </a:lnTo>
                  <a:lnTo>
                    <a:pt x="7514" y="2728"/>
                  </a:lnTo>
                  <a:lnTo>
                    <a:pt x="7511" y="2728"/>
                  </a:lnTo>
                  <a:lnTo>
                    <a:pt x="7508" y="2728"/>
                  </a:lnTo>
                  <a:lnTo>
                    <a:pt x="7505" y="2728"/>
                  </a:lnTo>
                  <a:lnTo>
                    <a:pt x="7502" y="2731"/>
                  </a:lnTo>
                  <a:lnTo>
                    <a:pt x="7499" y="2731"/>
                  </a:lnTo>
                  <a:lnTo>
                    <a:pt x="7496" y="2734"/>
                  </a:lnTo>
                  <a:lnTo>
                    <a:pt x="7496" y="2734"/>
                  </a:lnTo>
                  <a:lnTo>
                    <a:pt x="7496" y="2737"/>
                  </a:lnTo>
                  <a:lnTo>
                    <a:pt x="7496" y="2737"/>
                  </a:lnTo>
                  <a:lnTo>
                    <a:pt x="7496" y="2737"/>
                  </a:lnTo>
                  <a:lnTo>
                    <a:pt x="7496" y="2737"/>
                  </a:lnTo>
                  <a:lnTo>
                    <a:pt x="7496" y="2737"/>
                  </a:lnTo>
                  <a:lnTo>
                    <a:pt x="7496" y="2737"/>
                  </a:lnTo>
                  <a:lnTo>
                    <a:pt x="7493" y="2740"/>
                  </a:lnTo>
                  <a:lnTo>
                    <a:pt x="7493" y="2740"/>
                  </a:lnTo>
                  <a:lnTo>
                    <a:pt x="7493" y="2740"/>
                  </a:lnTo>
                  <a:lnTo>
                    <a:pt x="7496" y="2744"/>
                  </a:lnTo>
                  <a:lnTo>
                    <a:pt x="7496" y="2744"/>
                  </a:lnTo>
                  <a:lnTo>
                    <a:pt x="7499" y="2747"/>
                  </a:lnTo>
                  <a:lnTo>
                    <a:pt x="7502" y="2747"/>
                  </a:lnTo>
                  <a:lnTo>
                    <a:pt x="7505" y="2747"/>
                  </a:lnTo>
                  <a:lnTo>
                    <a:pt x="7505" y="2747"/>
                  </a:lnTo>
                  <a:lnTo>
                    <a:pt x="7508" y="2747"/>
                  </a:lnTo>
                  <a:lnTo>
                    <a:pt x="7511" y="2747"/>
                  </a:lnTo>
                  <a:lnTo>
                    <a:pt x="7511" y="2747"/>
                  </a:lnTo>
                  <a:lnTo>
                    <a:pt x="7514" y="2747"/>
                  </a:lnTo>
                  <a:lnTo>
                    <a:pt x="7517" y="2744"/>
                  </a:lnTo>
                  <a:lnTo>
                    <a:pt x="7517" y="2744"/>
                  </a:lnTo>
                  <a:lnTo>
                    <a:pt x="7517" y="2747"/>
                  </a:lnTo>
                  <a:lnTo>
                    <a:pt x="7520" y="2744"/>
                  </a:lnTo>
                  <a:lnTo>
                    <a:pt x="7520" y="2744"/>
                  </a:lnTo>
                  <a:lnTo>
                    <a:pt x="7523" y="2744"/>
                  </a:lnTo>
                  <a:lnTo>
                    <a:pt x="7523" y="2740"/>
                  </a:lnTo>
                  <a:lnTo>
                    <a:pt x="7520" y="2737"/>
                  </a:lnTo>
                  <a:close/>
                  <a:moveTo>
                    <a:pt x="7490" y="2625"/>
                  </a:moveTo>
                  <a:lnTo>
                    <a:pt x="7490" y="2625"/>
                  </a:lnTo>
                  <a:lnTo>
                    <a:pt x="7490" y="2625"/>
                  </a:lnTo>
                  <a:lnTo>
                    <a:pt x="7490" y="2625"/>
                  </a:lnTo>
                  <a:lnTo>
                    <a:pt x="7490" y="2625"/>
                  </a:lnTo>
                  <a:lnTo>
                    <a:pt x="7487" y="2625"/>
                  </a:lnTo>
                  <a:lnTo>
                    <a:pt x="7487" y="2625"/>
                  </a:lnTo>
                  <a:lnTo>
                    <a:pt x="7490" y="2625"/>
                  </a:lnTo>
                  <a:lnTo>
                    <a:pt x="7490" y="2625"/>
                  </a:lnTo>
                  <a:close/>
                  <a:moveTo>
                    <a:pt x="7441" y="2391"/>
                  </a:moveTo>
                  <a:lnTo>
                    <a:pt x="7441" y="2391"/>
                  </a:lnTo>
                  <a:lnTo>
                    <a:pt x="7441" y="2388"/>
                  </a:lnTo>
                  <a:lnTo>
                    <a:pt x="7441" y="2388"/>
                  </a:lnTo>
                  <a:lnTo>
                    <a:pt x="7441" y="2388"/>
                  </a:lnTo>
                  <a:lnTo>
                    <a:pt x="7441" y="2388"/>
                  </a:lnTo>
                  <a:lnTo>
                    <a:pt x="7441" y="2388"/>
                  </a:lnTo>
                  <a:lnTo>
                    <a:pt x="7441" y="2388"/>
                  </a:lnTo>
                  <a:lnTo>
                    <a:pt x="7441" y="2391"/>
                  </a:lnTo>
                  <a:close/>
                  <a:moveTo>
                    <a:pt x="7375" y="2218"/>
                  </a:moveTo>
                  <a:lnTo>
                    <a:pt x="7378" y="2218"/>
                  </a:lnTo>
                  <a:lnTo>
                    <a:pt x="7378" y="2218"/>
                  </a:lnTo>
                  <a:lnTo>
                    <a:pt x="7378" y="2218"/>
                  </a:lnTo>
                  <a:lnTo>
                    <a:pt x="7378" y="2218"/>
                  </a:lnTo>
                  <a:lnTo>
                    <a:pt x="7375" y="2218"/>
                  </a:lnTo>
                  <a:lnTo>
                    <a:pt x="7375" y="2218"/>
                  </a:lnTo>
                  <a:lnTo>
                    <a:pt x="7375" y="2218"/>
                  </a:lnTo>
                  <a:lnTo>
                    <a:pt x="7375" y="2218"/>
                  </a:lnTo>
                  <a:lnTo>
                    <a:pt x="7375" y="2218"/>
                  </a:lnTo>
                  <a:close/>
                  <a:moveTo>
                    <a:pt x="7456" y="3154"/>
                  </a:moveTo>
                  <a:lnTo>
                    <a:pt x="7456" y="3154"/>
                  </a:lnTo>
                  <a:lnTo>
                    <a:pt x="7456" y="3154"/>
                  </a:lnTo>
                  <a:lnTo>
                    <a:pt x="7456" y="3154"/>
                  </a:lnTo>
                  <a:lnTo>
                    <a:pt x="7456" y="3151"/>
                  </a:lnTo>
                  <a:lnTo>
                    <a:pt x="7456" y="3148"/>
                  </a:lnTo>
                  <a:lnTo>
                    <a:pt x="7453" y="3148"/>
                  </a:lnTo>
                  <a:lnTo>
                    <a:pt x="7453" y="3148"/>
                  </a:lnTo>
                  <a:lnTo>
                    <a:pt x="7453" y="3148"/>
                  </a:lnTo>
                  <a:lnTo>
                    <a:pt x="7453" y="3151"/>
                  </a:lnTo>
                  <a:lnTo>
                    <a:pt x="7453" y="3151"/>
                  </a:lnTo>
                  <a:lnTo>
                    <a:pt x="7453" y="3151"/>
                  </a:lnTo>
                  <a:lnTo>
                    <a:pt x="7456" y="3154"/>
                  </a:lnTo>
                  <a:close/>
                  <a:moveTo>
                    <a:pt x="7435" y="2382"/>
                  </a:moveTo>
                  <a:lnTo>
                    <a:pt x="7435" y="2379"/>
                  </a:lnTo>
                  <a:lnTo>
                    <a:pt x="7435" y="2379"/>
                  </a:lnTo>
                  <a:lnTo>
                    <a:pt x="7435" y="2376"/>
                  </a:lnTo>
                  <a:lnTo>
                    <a:pt x="7435" y="2376"/>
                  </a:lnTo>
                  <a:lnTo>
                    <a:pt x="7432" y="2376"/>
                  </a:lnTo>
                  <a:lnTo>
                    <a:pt x="7432" y="2376"/>
                  </a:lnTo>
                  <a:lnTo>
                    <a:pt x="7432" y="2376"/>
                  </a:lnTo>
                  <a:lnTo>
                    <a:pt x="7435" y="2376"/>
                  </a:lnTo>
                  <a:lnTo>
                    <a:pt x="7435" y="2379"/>
                  </a:lnTo>
                  <a:lnTo>
                    <a:pt x="7435" y="2379"/>
                  </a:lnTo>
                  <a:lnTo>
                    <a:pt x="7435" y="2382"/>
                  </a:lnTo>
                  <a:close/>
                  <a:moveTo>
                    <a:pt x="7405" y="1146"/>
                  </a:moveTo>
                  <a:lnTo>
                    <a:pt x="7405" y="1146"/>
                  </a:lnTo>
                  <a:lnTo>
                    <a:pt x="7399" y="1142"/>
                  </a:lnTo>
                  <a:lnTo>
                    <a:pt x="7396" y="1142"/>
                  </a:lnTo>
                  <a:lnTo>
                    <a:pt x="7393" y="1146"/>
                  </a:lnTo>
                  <a:lnTo>
                    <a:pt x="7396" y="1146"/>
                  </a:lnTo>
                  <a:lnTo>
                    <a:pt x="7399" y="1149"/>
                  </a:lnTo>
                  <a:lnTo>
                    <a:pt x="7399" y="1149"/>
                  </a:lnTo>
                  <a:lnTo>
                    <a:pt x="7402" y="1152"/>
                  </a:lnTo>
                  <a:lnTo>
                    <a:pt x="7405" y="1149"/>
                  </a:lnTo>
                  <a:lnTo>
                    <a:pt x="7408" y="1149"/>
                  </a:lnTo>
                  <a:lnTo>
                    <a:pt x="7411" y="1149"/>
                  </a:lnTo>
                  <a:lnTo>
                    <a:pt x="7411" y="1149"/>
                  </a:lnTo>
                  <a:lnTo>
                    <a:pt x="7411" y="1149"/>
                  </a:lnTo>
                  <a:lnTo>
                    <a:pt x="7414" y="1149"/>
                  </a:lnTo>
                  <a:lnTo>
                    <a:pt x="7408" y="1146"/>
                  </a:lnTo>
                  <a:lnTo>
                    <a:pt x="7405" y="1146"/>
                  </a:lnTo>
                  <a:close/>
                  <a:moveTo>
                    <a:pt x="7271" y="2795"/>
                  </a:moveTo>
                  <a:lnTo>
                    <a:pt x="7271" y="2795"/>
                  </a:lnTo>
                  <a:lnTo>
                    <a:pt x="7268" y="2795"/>
                  </a:lnTo>
                  <a:lnTo>
                    <a:pt x="7268" y="2795"/>
                  </a:lnTo>
                  <a:lnTo>
                    <a:pt x="7268" y="2798"/>
                  </a:lnTo>
                  <a:lnTo>
                    <a:pt x="7268" y="2798"/>
                  </a:lnTo>
                  <a:lnTo>
                    <a:pt x="7268" y="2801"/>
                  </a:lnTo>
                  <a:lnTo>
                    <a:pt x="7268" y="2801"/>
                  </a:lnTo>
                  <a:lnTo>
                    <a:pt x="7268" y="2798"/>
                  </a:lnTo>
                  <a:lnTo>
                    <a:pt x="7271" y="2798"/>
                  </a:lnTo>
                  <a:lnTo>
                    <a:pt x="7268" y="2798"/>
                  </a:lnTo>
                  <a:lnTo>
                    <a:pt x="7268" y="2795"/>
                  </a:lnTo>
                  <a:lnTo>
                    <a:pt x="7271" y="2795"/>
                  </a:lnTo>
                  <a:lnTo>
                    <a:pt x="7271" y="2795"/>
                  </a:lnTo>
                  <a:close/>
                  <a:moveTo>
                    <a:pt x="7280" y="2692"/>
                  </a:moveTo>
                  <a:lnTo>
                    <a:pt x="7284" y="2695"/>
                  </a:lnTo>
                  <a:lnTo>
                    <a:pt x="7284" y="2692"/>
                  </a:lnTo>
                  <a:lnTo>
                    <a:pt x="7284" y="2692"/>
                  </a:lnTo>
                  <a:lnTo>
                    <a:pt x="7280" y="2692"/>
                  </a:lnTo>
                  <a:lnTo>
                    <a:pt x="7280" y="2692"/>
                  </a:lnTo>
                  <a:close/>
                  <a:moveTo>
                    <a:pt x="7277" y="3372"/>
                  </a:moveTo>
                  <a:lnTo>
                    <a:pt x="7274" y="3375"/>
                  </a:lnTo>
                  <a:lnTo>
                    <a:pt x="7277" y="3375"/>
                  </a:lnTo>
                  <a:lnTo>
                    <a:pt x="7277" y="3375"/>
                  </a:lnTo>
                  <a:lnTo>
                    <a:pt x="7277" y="3372"/>
                  </a:lnTo>
                  <a:lnTo>
                    <a:pt x="7277" y="3372"/>
                  </a:lnTo>
                  <a:close/>
                  <a:moveTo>
                    <a:pt x="7287" y="2844"/>
                  </a:moveTo>
                  <a:lnTo>
                    <a:pt x="7290" y="2844"/>
                  </a:lnTo>
                  <a:lnTo>
                    <a:pt x="7290" y="2844"/>
                  </a:lnTo>
                  <a:lnTo>
                    <a:pt x="7290" y="2841"/>
                  </a:lnTo>
                  <a:lnTo>
                    <a:pt x="7287" y="2841"/>
                  </a:lnTo>
                  <a:lnTo>
                    <a:pt x="7287" y="2841"/>
                  </a:lnTo>
                  <a:lnTo>
                    <a:pt x="7287" y="2844"/>
                  </a:lnTo>
                  <a:lnTo>
                    <a:pt x="7287" y="2844"/>
                  </a:lnTo>
                  <a:close/>
                  <a:moveTo>
                    <a:pt x="7259" y="2586"/>
                  </a:moveTo>
                  <a:lnTo>
                    <a:pt x="7256" y="2586"/>
                  </a:lnTo>
                  <a:lnTo>
                    <a:pt x="7256" y="2586"/>
                  </a:lnTo>
                  <a:lnTo>
                    <a:pt x="7253" y="2589"/>
                  </a:lnTo>
                  <a:lnTo>
                    <a:pt x="7253" y="2589"/>
                  </a:lnTo>
                  <a:lnTo>
                    <a:pt x="7253" y="2589"/>
                  </a:lnTo>
                  <a:lnTo>
                    <a:pt x="7253" y="2589"/>
                  </a:lnTo>
                  <a:lnTo>
                    <a:pt x="7253" y="2589"/>
                  </a:lnTo>
                  <a:lnTo>
                    <a:pt x="7253" y="2589"/>
                  </a:lnTo>
                  <a:lnTo>
                    <a:pt x="7256" y="2592"/>
                  </a:lnTo>
                  <a:lnTo>
                    <a:pt x="7256" y="2589"/>
                  </a:lnTo>
                  <a:lnTo>
                    <a:pt x="7256" y="2589"/>
                  </a:lnTo>
                  <a:lnTo>
                    <a:pt x="7259" y="2589"/>
                  </a:lnTo>
                  <a:lnTo>
                    <a:pt x="7259" y="2589"/>
                  </a:lnTo>
                  <a:lnTo>
                    <a:pt x="7259" y="2589"/>
                  </a:lnTo>
                  <a:lnTo>
                    <a:pt x="7259" y="2586"/>
                  </a:lnTo>
                  <a:lnTo>
                    <a:pt x="7259" y="2586"/>
                  </a:lnTo>
                  <a:close/>
                  <a:moveTo>
                    <a:pt x="7284" y="2698"/>
                  </a:moveTo>
                  <a:lnTo>
                    <a:pt x="7284" y="2698"/>
                  </a:lnTo>
                  <a:lnTo>
                    <a:pt x="7280" y="2698"/>
                  </a:lnTo>
                  <a:lnTo>
                    <a:pt x="7280" y="2701"/>
                  </a:lnTo>
                  <a:lnTo>
                    <a:pt x="7284" y="2704"/>
                  </a:lnTo>
                  <a:lnTo>
                    <a:pt x="7284" y="2701"/>
                  </a:lnTo>
                  <a:lnTo>
                    <a:pt x="7284" y="2701"/>
                  </a:lnTo>
                  <a:lnTo>
                    <a:pt x="7287" y="2704"/>
                  </a:lnTo>
                  <a:lnTo>
                    <a:pt x="7287" y="2704"/>
                  </a:lnTo>
                  <a:lnTo>
                    <a:pt x="7287" y="2707"/>
                  </a:lnTo>
                  <a:lnTo>
                    <a:pt x="7287" y="2710"/>
                  </a:lnTo>
                  <a:lnTo>
                    <a:pt x="7287" y="2710"/>
                  </a:lnTo>
                  <a:lnTo>
                    <a:pt x="7287" y="2710"/>
                  </a:lnTo>
                  <a:lnTo>
                    <a:pt x="7290" y="2710"/>
                  </a:lnTo>
                  <a:lnTo>
                    <a:pt x="7290" y="2710"/>
                  </a:lnTo>
                  <a:lnTo>
                    <a:pt x="7293" y="2710"/>
                  </a:lnTo>
                  <a:lnTo>
                    <a:pt x="7296" y="2710"/>
                  </a:lnTo>
                  <a:lnTo>
                    <a:pt x="7296" y="2707"/>
                  </a:lnTo>
                  <a:lnTo>
                    <a:pt x="7296" y="2707"/>
                  </a:lnTo>
                  <a:lnTo>
                    <a:pt x="7293" y="2707"/>
                  </a:lnTo>
                  <a:lnTo>
                    <a:pt x="7293" y="2704"/>
                  </a:lnTo>
                  <a:lnTo>
                    <a:pt x="7293" y="2704"/>
                  </a:lnTo>
                  <a:lnTo>
                    <a:pt x="7290" y="2704"/>
                  </a:lnTo>
                  <a:lnTo>
                    <a:pt x="7290" y="2701"/>
                  </a:lnTo>
                  <a:lnTo>
                    <a:pt x="7287" y="2701"/>
                  </a:lnTo>
                  <a:lnTo>
                    <a:pt x="7287" y="2701"/>
                  </a:lnTo>
                  <a:lnTo>
                    <a:pt x="7287" y="2698"/>
                  </a:lnTo>
                  <a:lnTo>
                    <a:pt x="7284" y="2698"/>
                  </a:lnTo>
                  <a:close/>
                  <a:moveTo>
                    <a:pt x="7287" y="2652"/>
                  </a:moveTo>
                  <a:lnTo>
                    <a:pt x="7287" y="2655"/>
                  </a:lnTo>
                  <a:lnTo>
                    <a:pt x="7287" y="2655"/>
                  </a:lnTo>
                  <a:lnTo>
                    <a:pt x="7290" y="2655"/>
                  </a:lnTo>
                  <a:lnTo>
                    <a:pt x="7290" y="2655"/>
                  </a:lnTo>
                  <a:lnTo>
                    <a:pt x="7290" y="2655"/>
                  </a:lnTo>
                  <a:lnTo>
                    <a:pt x="7290" y="2652"/>
                  </a:lnTo>
                  <a:lnTo>
                    <a:pt x="7290" y="2652"/>
                  </a:lnTo>
                  <a:lnTo>
                    <a:pt x="7290" y="2652"/>
                  </a:lnTo>
                  <a:lnTo>
                    <a:pt x="7290" y="2649"/>
                  </a:lnTo>
                  <a:lnTo>
                    <a:pt x="7287" y="2652"/>
                  </a:lnTo>
                  <a:lnTo>
                    <a:pt x="7287" y="2652"/>
                  </a:lnTo>
                  <a:close/>
                  <a:moveTo>
                    <a:pt x="7287" y="2661"/>
                  </a:moveTo>
                  <a:lnTo>
                    <a:pt x="7287" y="2661"/>
                  </a:lnTo>
                  <a:lnTo>
                    <a:pt x="7287" y="2661"/>
                  </a:lnTo>
                  <a:lnTo>
                    <a:pt x="7287" y="2661"/>
                  </a:lnTo>
                  <a:lnTo>
                    <a:pt x="7290" y="2665"/>
                  </a:lnTo>
                  <a:lnTo>
                    <a:pt x="7290" y="2661"/>
                  </a:lnTo>
                  <a:lnTo>
                    <a:pt x="7290" y="2661"/>
                  </a:lnTo>
                  <a:lnTo>
                    <a:pt x="7290" y="2658"/>
                  </a:lnTo>
                  <a:lnTo>
                    <a:pt x="7287" y="2661"/>
                  </a:lnTo>
                  <a:close/>
                  <a:moveTo>
                    <a:pt x="7277" y="2804"/>
                  </a:moveTo>
                  <a:lnTo>
                    <a:pt x="7280" y="2807"/>
                  </a:lnTo>
                  <a:lnTo>
                    <a:pt x="7280" y="2807"/>
                  </a:lnTo>
                  <a:lnTo>
                    <a:pt x="7284" y="2810"/>
                  </a:lnTo>
                  <a:lnTo>
                    <a:pt x="7287" y="2810"/>
                  </a:lnTo>
                  <a:lnTo>
                    <a:pt x="7287" y="2810"/>
                  </a:lnTo>
                  <a:lnTo>
                    <a:pt x="7287" y="2807"/>
                  </a:lnTo>
                  <a:lnTo>
                    <a:pt x="7287" y="2807"/>
                  </a:lnTo>
                  <a:lnTo>
                    <a:pt x="7287" y="2804"/>
                  </a:lnTo>
                  <a:lnTo>
                    <a:pt x="7284" y="2804"/>
                  </a:lnTo>
                  <a:lnTo>
                    <a:pt x="7284" y="2801"/>
                  </a:lnTo>
                  <a:lnTo>
                    <a:pt x="7284" y="2801"/>
                  </a:lnTo>
                  <a:lnTo>
                    <a:pt x="7284" y="2801"/>
                  </a:lnTo>
                  <a:lnTo>
                    <a:pt x="7280" y="2801"/>
                  </a:lnTo>
                  <a:lnTo>
                    <a:pt x="7280" y="2801"/>
                  </a:lnTo>
                  <a:lnTo>
                    <a:pt x="7280" y="2801"/>
                  </a:lnTo>
                  <a:lnTo>
                    <a:pt x="7284" y="2801"/>
                  </a:lnTo>
                  <a:lnTo>
                    <a:pt x="7280" y="2804"/>
                  </a:lnTo>
                  <a:lnTo>
                    <a:pt x="7277" y="2804"/>
                  </a:lnTo>
                  <a:close/>
                  <a:moveTo>
                    <a:pt x="7365" y="2215"/>
                  </a:moveTo>
                  <a:lnTo>
                    <a:pt x="7368" y="2215"/>
                  </a:lnTo>
                  <a:lnTo>
                    <a:pt x="7368" y="2215"/>
                  </a:lnTo>
                  <a:lnTo>
                    <a:pt x="7368" y="2215"/>
                  </a:lnTo>
                  <a:lnTo>
                    <a:pt x="7372" y="2215"/>
                  </a:lnTo>
                  <a:lnTo>
                    <a:pt x="7365" y="2215"/>
                  </a:lnTo>
                  <a:lnTo>
                    <a:pt x="7365" y="2215"/>
                  </a:lnTo>
                  <a:lnTo>
                    <a:pt x="7362" y="2215"/>
                  </a:lnTo>
                  <a:lnTo>
                    <a:pt x="7362" y="2215"/>
                  </a:lnTo>
                  <a:lnTo>
                    <a:pt x="7365" y="2215"/>
                  </a:lnTo>
                  <a:lnTo>
                    <a:pt x="7365" y="2215"/>
                  </a:lnTo>
                  <a:lnTo>
                    <a:pt x="7365" y="2215"/>
                  </a:lnTo>
                  <a:close/>
                  <a:moveTo>
                    <a:pt x="7268" y="3388"/>
                  </a:moveTo>
                  <a:lnTo>
                    <a:pt x="7268" y="3388"/>
                  </a:lnTo>
                  <a:lnTo>
                    <a:pt x="7268" y="3388"/>
                  </a:lnTo>
                  <a:lnTo>
                    <a:pt x="7271" y="3388"/>
                  </a:lnTo>
                  <a:lnTo>
                    <a:pt x="7271" y="3388"/>
                  </a:lnTo>
                  <a:lnTo>
                    <a:pt x="7271" y="3388"/>
                  </a:lnTo>
                  <a:lnTo>
                    <a:pt x="7271" y="3388"/>
                  </a:lnTo>
                  <a:lnTo>
                    <a:pt x="7271" y="3385"/>
                  </a:lnTo>
                  <a:lnTo>
                    <a:pt x="7271" y="3385"/>
                  </a:lnTo>
                  <a:lnTo>
                    <a:pt x="7271" y="3385"/>
                  </a:lnTo>
                  <a:lnTo>
                    <a:pt x="7268" y="3385"/>
                  </a:lnTo>
                  <a:lnTo>
                    <a:pt x="7268" y="3388"/>
                  </a:lnTo>
                  <a:close/>
                  <a:moveTo>
                    <a:pt x="7335" y="2239"/>
                  </a:moveTo>
                  <a:lnTo>
                    <a:pt x="7335" y="2239"/>
                  </a:lnTo>
                  <a:lnTo>
                    <a:pt x="7335" y="2239"/>
                  </a:lnTo>
                  <a:lnTo>
                    <a:pt x="7335" y="2239"/>
                  </a:lnTo>
                  <a:lnTo>
                    <a:pt x="7335" y="2239"/>
                  </a:lnTo>
                  <a:lnTo>
                    <a:pt x="7332" y="2242"/>
                  </a:lnTo>
                  <a:lnTo>
                    <a:pt x="7332" y="2242"/>
                  </a:lnTo>
                  <a:lnTo>
                    <a:pt x="7332" y="2242"/>
                  </a:lnTo>
                  <a:lnTo>
                    <a:pt x="7332" y="2242"/>
                  </a:lnTo>
                  <a:lnTo>
                    <a:pt x="7332" y="2242"/>
                  </a:lnTo>
                  <a:lnTo>
                    <a:pt x="7335" y="2239"/>
                  </a:lnTo>
                  <a:close/>
                  <a:moveTo>
                    <a:pt x="7326" y="2774"/>
                  </a:moveTo>
                  <a:lnTo>
                    <a:pt x="7326" y="2774"/>
                  </a:lnTo>
                  <a:lnTo>
                    <a:pt x="7326" y="2777"/>
                  </a:lnTo>
                  <a:lnTo>
                    <a:pt x="7329" y="2777"/>
                  </a:lnTo>
                  <a:lnTo>
                    <a:pt x="7329" y="2774"/>
                  </a:lnTo>
                  <a:lnTo>
                    <a:pt x="7329" y="2774"/>
                  </a:lnTo>
                  <a:lnTo>
                    <a:pt x="7326" y="2771"/>
                  </a:lnTo>
                  <a:lnTo>
                    <a:pt x="7326" y="2771"/>
                  </a:lnTo>
                  <a:lnTo>
                    <a:pt x="7326" y="2771"/>
                  </a:lnTo>
                  <a:lnTo>
                    <a:pt x="7326" y="2774"/>
                  </a:lnTo>
                  <a:close/>
                  <a:moveTo>
                    <a:pt x="7332" y="2382"/>
                  </a:moveTo>
                  <a:lnTo>
                    <a:pt x="7332" y="2382"/>
                  </a:lnTo>
                  <a:lnTo>
                    <a:pt x="7332" y="2382"/>
                  </a:lnTo>
                  <a:lnTo>
                    <a:pt x="7332" y="2382"/>
                  </a:lnTo>
                  <a:lnTo>
                    <a:pt x="7332" y="2382"/>
                  </a:lnTo>
                  <a:lnTo>
                    <a:pt x="7332" y="2382"/>
                  </a:lnTo>
                  <a:lnTo>
                    <a:pt x="7332" y="2382"/>
                  </a:lnTo>
                  <a:close/>
                  <a:moveTo>
                    <a:pt x="7338" y="2789"/>
                  </a:moveTo>
                  <a:lnTo>
                    <a:pt x="7338" y="2789"/>
                  </a:lnTo>
                  <a:lnTo>
                    <a:pt x="7338" y="2789"/>
                  </a:lnTo>
                  <a:lnTo>
                    <a:pt x="7338" y="2789"/>
                  </a:lnTo>
                  <a:lnTo>
                    <a:pt x="7335" y="2789"/>
                  </a:lnTo>
                  <a:lnTo>
                    <a:pt x="7335" y="2789"/>
                  </a:lnTo>
                  <a:lnTo>
                    <a:pt x="7338" y="2789"/>
                  </a:lnTo>
                  <a:lnTo>
                    <a:pt x="7338" y="2789"/>
                  </a:lnTo>
                  <a:close/>
                  <a:moveTo>
                    <a:pt x="7429" y="3272"/>
                  </a:moveTo>
                  <a:lnTo>
                    <a:pt x="7426" y="3272"/>
                  </a:lnTo>
                  <a:lnTo>
                    <a:pt x="7426" y="3272"/>
                  </a:lnTo>
                  <a:lnTo>
                    <a:pt x="7429" y="3272"/>
                  </a:lnTo>
                  <a:lnTo>
                    <a:pt x="7429" y="3269"/>
                  </a:lnTo>
                  <a:lnTo>
                    <a:pt x="7429" y="3269"/>
                  </a:lnTo>
                  <a:lnTo>
                    <a:pt x="7432" y="3269"/>
                  </a:lnTo>
                  <a:lnTo>
                    <a:pt x="7429" y="3269"/>
                  </a:lnTo>
                  <a:lnTo>
                    <a:pt x="7429" y="3266"/>
                  </a:lnTo>
                  <a:lnTo>
                    <a:pt x="7429" y="3266"/>
                  </a:lnTo>
                  <a:lnTo>
                    <a:pt x="7426" y="3266"/>
                  </a:lnTo>
                  <a:lnTo>
                    <a:pt x="7426" y="3266"/>
                  </a:lnTo>
                  <a:lnTo>
                    <a:pt x="7426" y="3266"/>
                  </a:lnTo>
                  <a:lnTo>
                    <a:pt x="7426" y="3269"/>
                  </a:lnTo>
                  <a:lnTo>
                    <a:pt x="7426" y="3269"/>
                  </a:lnTo>
                  <a:lnTo>
                    <a:pt x="7423" y="3269"/>
                  </a:lnTo>
                  <a:lnTo>
                    <a:pt x="7423" y="3272"/>
                  </a:lnTo>
                  <a:lnTo>
                    <a:pt x="7423" y="3272"/>
                  </a:lnTo>
                  <a:lnTo>
                    <a:pt x="7423" y="3272"/>
                  </a:lnTo>
                  <a:lnTo>
                    <a:pt x="7420" y="3275"/>
                  </a:lnTo>
                  <a:lnTo>
                    <a:pt x="7423" y="3272"/>
                  </a:lnTo>
                  <a:lnTo>
                    <a:pt x="7423" y="3269"/>
                  </a:lnTo>
                  <a:lnTo>
                    <a:pt x="7423" y="3269"/>
                  </a:lnTo>
                  <a:lnTo>
                    <a:pt x="7423" y="3269"/>
                  </a:lnTo>
                  <a:lnTo>
                    <a:pt x="7423" y="3266"/>
                  </a:lnTo>
                  <a:lnTo>
                    <a:pt x="7423" y="3266"/>
                  </a:lnTo>
                  <a:lnTo>
                    <a:pt x="7426" y="3266"/>
                  </a:lnTo>
                  <a:lnTo>
                    <a:pt x="7423" y="3266"/>
                  </a:lnTo>
                  <a:lnTo>
                    <a:pt x="7423" y="3266"/>
                  </a:lnTo>
                  <a:lnTo>
                    <a:pt x="7420" y="3266"/>
                  </a:lnTo>
                  <a:lnTo>
                    <a:pt x="7420" y="3266"/>
                  </a:lnTo>
                  <a:lnTo>
                    <a:pt x="7417" y="3269"/>
                  </a:lnTo>
                  <a:lnTo>
                    <a:pt x="7414" y="3272"/>
                  </a:lnTo>
                  <a:lnTo>
                    <a:pt x="7411" y="3272"/>
                  </a:lnTo>
                  <a:lnTo>
                    <a:pt x="7408" y="3275"/>
                  </a:lnTo>
                  <a:lnTo>
                    <a:pt x="7405" y="3275"/>
                  </a:lnTo>
                  <a:lnTo>
                    <a:pt x="7405" y="3272"/>
                  </a:lnTo>
                  <a:lnTo>
                    <a:pt x="7405" y="3269"/>
                  </a:lnTo>
                  <a:lnTo>
                    <a:pt x="7405" y="3266"/>
                  </a:lnTo>
                  <a:lnTo>
                    <a:pt x="7405" y="3263"/>
                  </a:lnTo>
                  <a:lnTo>
                    <a:pt x="7402" y="3263"/>
                  </a:lnTo>
                  <a:lnTo>
                    <a:pt x="7399" y="3263"/>
                  </a:lnTo>
                  <a:lnTo>
                    <a:pt x="7399" y="3260"/>
                  </a:lnTo>
                  <a:lnTo>
                    <a:pt x="7399" y="3260"/>
                  </a:lnTo>
                  <a:lnTo>
                    <a:pt x="7399" y="3257"/>
                  </a:lnTo>
                  <a:lnTo>
                    <a:pt x="7399" y="3257"/>
                  </a:lnTo>
                  <a:lnTo>
                    <a:pt x="7402" y="3254"/>
                  </a:lnTo>
                  <a:lnTo>
                    <a:pt x="7402" y="3254"/>
                  </a:lnTo>
                  <a:lnTo>
                    <a:pt x="7399" y="3254"/>
                  </a:lnTo>
                  <a:lnTo>
                    <a:pt x="7396" y="3254"/>
                  </a:lnTo>
                  <a:lnTo>
                    <a:pt x="7393" y="3257"/>
                  </a:lnTo>
                  <a:lnTo>
                    <a:pt x="7390" y="3260"/>
                  </a:lnTo>
                  <a:lnTo>
                    <a:pt x="7387" y="3266"/>
                  </a:lnTo>
                  <a:lnTo>
                    <a:pt x="7384" y="3272"/>
                  </a:lnTo>
                  <a:lnTo>
                    <a:pt x="7384" y="3278"/>
                  </a:lnTo>
                  <a:lnTo>
                    <a:pt x="7381" y="3281"/>
                  </a:lnTo>
                  <a:lnTo>
                    <a:pt x="7381" y="3284"/>
                  </a:lnTo>
                  <a:lnTo>
                    <a:pt x="7378" y="3284"/>
                  </a:lnTo>
                  <a:lnTo>
                    <a:pt x="7378" y="3284"/>
                  </a:lnTo>
                  <a:lnTo>
                    <a:pt x="7375" y="3287"/>
                  </a:lnTo>
                  <a:lnTo>
                    <a:pt x="7372" y="3287"/>
                  </a:lnTo>
                  <a:lnTo>
                    <a:pt x="7372" y="3290"/>
                  </a:lnTo>
                  <a:lnTo>
                    <a:pt x="7368" y="3293"/>
                  </a:lnTo>
                  <a:lnTo>
                    <a:pt x="7368" y="3296"/>
                  </a:lnTo>
                  <a:lnTo>
                    <a:pt x="7368" y="3299"/>
                  </a:lnTo>
                  <a:lnTo>
                    <a:pt x="7368" y="3303"/>
                  </a:lnTo>
                  <a:lnTo>
                    <a:pt x="7368" y="3303"/>
                  </a:lnTo>
                  <a:lnTo>
                    <a:pt x="7368" y="3303"/>
                  </a:lnTo>
                  <a:lnTo>
                    <a:pt x="7368" y="3303"/>
                  </a:lnTo>
                  <a:lnTo>
                    <a:pt x="7365" y="3306"/>
                  </a:lnTo>
                  <a:lnTo>
                    <a:pt x="7365" y="3306"/>
                  </a:lnTo>
                  <a:lnTo>
                    <a:pt x="7362" y="3309"/>
                  </a:lnTo>
                  <a:lnTo>
                    <a:pt x="7362" y="3312"/>
                  </a:lnTo>
                  <a:lnTo>
                    <a:pt x="7362" y="3315"/>
                  </a:lnTo>
                  <a:lnTo>
                    <a:pt x="7362" y="3315"/>
                  </a:lnTo>
                  <a:lnTo>
                    <a:pt x="7362" y="3312"/>
                  </a:lnTo>
                  <a:lnTo>
                    <a:pt x="7362" y="3312"/>
                  </a:lnTo>
                  <a:lnTo>
                    <a:pt x="7362" y="3312"/>
                  </a:lnTo>
                  <a:lnTo>
                    <a:pt x="7359" y="3315"/>
                  </a:lnTo>
                  <a:lnTo>
                    <a:pt x="7356" y="3315"/>
                  </a:lnTo>
                  <a:lnTo>
                    <a:pt x="7356" y="3318"/>
                  </a:lnTo>
                  <a:lnTo>
                    <a:pt x="7356" y="3318"/>
                  </a:lnTo>
                  <a:lnTo>
                    <a:pt x="7356" y="3318"/>
                  </a:lnTo>
                  <a:lnTo>
                    <a:pt x="7353" y="3318"/>
                  </a:lnTo>
                  <a:lnTo>
                    <a:pt x="7353" y="3318"/>
                  </a:lnTo>
                  <a:lnTo>
                    <a:pt x="7353" y="3318"/>
                  </a:lnTo>
                  <a:lnTo>
                    <a:pt x="7353" y="3321"/>
                  </a:lnTo>
                  <a:lnTo>
                    <a:pt x="7353" y="3318"/>
                  </a:lnTo>
                  <a:lnTo>
                    <a:pt x="7350" y="3318"/>
                  </a:lnTo>
                  <a:lnTo>
                    <a:pt x="7350" y="3318"/>
                  </a:lnTo>
                  <a:lnTo>
                    <a:pt x="7347" y="3321"/>
                  </a:lnTo>
                  <a:lnTo>
                    <a:pt x="7350" y="3321"/>
                  </a:lnTo>
                  <a:lnTo>
                    <a:pt x="7350" y="3321"/>
                  </a:lnTo>
                  <a:lnTo>
                    <a:pt x="7347" y="3321"/>
                  </a:lnTo>
                  <a:lnTo>
                    <a:pt x="7347" y="3321"/>
                  </a:lnTo>
                  <a:lnTo>
                    <a:pt x="7347" y="3321"/>
                  </a:lnTo>
                  <a:lnTo>
                    <a:pt x="7344" y="3324"/>
                  </a:lnTo>
                  <a:lnTo>
                    <a:pt x="7344" y="3324"/>
                  </a:lnTo>
                  <a:lnTo>
                    <a:pt x="7344" y="3324"/>
                  </a:lnTo>
                  <a:lnTo>
                    <a:pt x="7341" y="3327"/>
                  </a:lnTo>
                  <a:lnTo>
                    <a:pt x="7338" y="3327"/>
                  </a:lnTo>
                  <a:lnTo>
                    <a:pt x="7338" y="3330"/>
                  </a:lnTo>
                  <a:lnTo>
                    <a:pt x="7338" y="3330"/>
                  </a:lnTo>
                  <a:lnTo>
                    <a:pt x="7338" y="3330"/>
                  </a:lnTo>
                  <a:lnTo>
                    <a:pt x="7338" y="3330"/>
                  </a:lnTo>
                  <a:lnTo>
                    <a:pt x="7338" y="3330"/>
                  </a:lnTo>
                  <a:lnTo>
                    <a:pt x="7335" y="3330"/>
                  </a:lnTo>
                  <a:lnTo>
                    <a:pt x="7335" y="3333"/>
                  </a:lnTo>
                  <a:lnTo>
                    <a:pt x="7332" y="3333"/>
                  </a:lnTo>
                  <a:lnTo>
                    <a:pt x="7326" y="3336"/>
                  </a:lnTo>
                  <a:lnTo>
                    <a:pt x="7323" y="3336"/>
                  </a:lnTo>
                  <a:lnTo>
                    <a:pt x="7323" y="3339"/>
                  </a:lnTo>
                  <a:lnTo>
                    <a:pt x="7323" y="3339"/>
                  </a:lnTo>
                  <a:lnTo>
                    <a:pt x="7323" y="3339"/>
                  </a:lnTo>
                  <a:lnTo>
                    <a:pt x="7320" y="3339"/>
                  </a:lnTo>
                  <a:lnTo>
                    <a:pt x="7320" y="3339"/>
                  </a:lnTo>
                  <a:lnTo>
                    <a:pt x="7317" y="3342"/>
                  </a:lnTo>
                  <a:lnTo>
                    <a:pt x="7314" y="3342"/>
                  </a:lnTo>
                  <a:lnTo>
                    <a:pt x="7314" y="3342"/>
                  </a:lnTo>
                  <a:lnTo>
                    <a:pt x="7308" y="3342"/>
                  </a:lnTo>
                  <a:lnTo>
                    <a:pt x="7308" y="3345"/>
                  </a:lnTo>
                  <a:lnTo>
                    <a:pt x="7302" y="3348"/>
                  </a:lnTo>
                  <a:lnTo>
                    <a:pt x="7299" y="3351"/>
                  </a:lnTo>
                  <a:lnTo>
                    <a:pt x="7296" y="3354"/>
                  </a:lnTo>
                  <a:lnTo>
                    <a:pt x="7296" y="3357"/>
                  </a:lnTo>
                  <a:lnTo>
                    <a:pt x="7296" y="3357"/>
                  </a:lnTo>
                  <a:lnTo>
                    <a:pt x="7296" y="3360"/>
                  </a:lnTo>
                  <a:lnTo>
                    <a:pt x="7296" y="3357"/>
                  </a:lnTo>
                  <a:lnTo>
                    <a:pt x="7296" y="3357"/>
                  </a:lnTo>
                  <a:lnTo>
                    <a:pt x="7293" y="3360"/>
                  </a:lnTo>
                  <a:lnTo>
                    <a:pt x="7290" y="3360"/>
                  </a:lnTo>
                  <a:lnTo>
                    <a:pt x="7290" y="3363"/>
                  </a:lnTo>
                  <a:lnTo>
                    <a:pt x="7287" y="3363"/>
                  </a:lnTo>
                  <a:lnTo>
                    <a:pt x="7287" y="3363"/>
                  </a:lnTo>
                  <a:lnTo>
                    <a:pt x="7290" y="3366"/>
                  </a:lnTo>
                  <a:lnTo>
                    <a:pt x="7290" y="3366"/>
                  </a:lnTo>
                  <a:lnTo>
                    <a:pt x="7287" y="3366"/>
                  </a:lnTo>
                  <a:lnTo>
                    <a:pt x="7287" y="3363"/>
                  </a:lnTo>
                  <a:lnTo>
                    <a:pt x="7284" y="3366"/>
                  </a:lnTo>
                  <a:lnTo>
                    <a:pt x="7280" y="3369"/>
                  </a:lnTo>
                  <a:lnTo>
                    <a:pt x="7284" y="3369"/>
                  </a:lnTo>
                  <a:lnTo>
                    <a:pt x="7284" y="3369"/>
                  </a:lnTo>
                  <a:lnTo>
                    <a:pt x="7284" y="3369"/>
                  </a:lnTo>
                  <a:lnTo>
                    <a:pt x="7280" y="3369"/>
                  </a:lnTo>
                  <a:lnTo>
                    <a:pt x="7277" y="3372"/>
                  </a:lnTo>
                  <a:lnTo>
                    <a:pt x="7277" y="3372"/>
                  </a:lnTo>
                  <a:lnTo>
                    <a:pt x="7277" y="3372"/>
                  </a:lnTo>
                  <a:lnTo>
                    <a:pt x="7280" y="3375"/>
                  </a:lnTo>
                  <a:lnTo>
                    <a:pt x="7284" y="3375"/>
                  </a:lnTo>
                  <a:lnTo>
                    <a:pt x="7284" y="3375"/>
                  </a:lnTo>
                  <a:lnTo>
                    <a:pt x="7280" y="3375"/>
                  </a:lnTo>
                  <a:lnTo>
                    <a:pt x="7280" y="3375"/>
                  </a:lnTo>
                  <a:lnTo>
                    <a:pt x="7280" y="3378"/>
                  </a:lnTo>
                  <a:lnTo>
                    <a:pt x="7280" y="3378"/>
                  </a:lnTo>
                  <a:lnTo>
                    <a:pt x="7280" y="3378"/>
                  </a:lnTo>
                  <a:lnTo>
                    <a:pt x="7277" y="3375"/>
                  </a:lnTo>
                  <a:lnTo>
                    <a:pt x="7274" y="3375"/>
                  </a:lnTo>
                  <a:lnTo>
                    <a:pt x="7274" y="3378"/>
                  </a:lnTo>
                  <a:lnTo>
                    <a:pt x="7277" y="3378"/>
                  </a:lnTo>
                  <a:lnTo>
                    <a:pt x="7274" y="3378"/>
                  </a:lnTo>
                  <a:lnTo>
                    <a:pt x="7271" y="3382"/>
                  </a:lnTo>
                  <a:lnTo>
                    <a:pt x="7271" y="3382"/>
                  </a:lnTo>
                  <a:lnTo>
                    <a:pt x="7274" y="3382"/>
                  </a:lnTo>
                  <a:lnTo>
                    <a:pt x="7277" y="3382"/>
                  </a:lnTo>
                  <a:lnTo>
                    <a:pt x="7274" y="3385"/>
                  </a:lnTo>
                  <a:lnTo>
                    <a:pt x="7274" y="3385"/>
                  </a:lnTo>
                  <a:lnTo>
                    <a:pt x="7274" y="3388"/>
                  </a:lnTo>
                  <a:lnTo>
                    <a:pt x="7277" y="3388"/>
                  </a:lnTo>
                  <a:lnTo>
                    <a:pt x="7277" y="3388"/>
                  </a:lnTo>
                  <a:lnTo>
                    <a:pt x="7274" y="3388"/>
                  </a:lnTo>
                  <a:lnTo>
                    <a:pt x="7268" y="3391"/>
                  </a:lnTo>
                  <a:lnTo>
                    <a:pt x="7268" y="3391"/>
                  </a:lnTo>
                  <a:lnTo>
                    <a:pt x="7268" y="3391"/>
                  </a:lnTo>
                  <a:lnTo>
                    <a:pt x="7268" y="3394"/>
                  </a:lnTo>
                  <a:lnTo>
                    <a:pt x="7271" y="3394"/>
                  </a:lnTo>
                  <a:lnTo>
                    <a:pt x="7271" y="3391"/>
                  </a:lnTo>
                  <a:lnTo>
                    <a:pt x="7271" y="3391"/>
                  </a:lnTo>
                  <a:lnTo>
                    <a:pt x="7271" y="3394"/>
                  </a:lnTo>
                  <a:lnTo>
                    <a:pt x="7271" y="3394"/>
                  </a:lnTo>
                  <a:lnTo>
                    <a:pt x="7271" y="3397"/>
                  </a:lnTo>
                  <a:lnTo>
                    <a:pt x="7274" y="3394"/>
                  </a:lnTo>
                  <a:lnTo>
                    <a:pt x="7277" y="3394"/>
                  </a:lnTo>
                  <a:lnTo>
                    <a:pt x="7271" y="3397"/>
                  </a:lnTo>
                  <a:lnTo>
                    <a:pt x="7271" y="3400"/>
                  </a:lnTo>
                  <a:lnTo>
                    <a:pt x="7274" y="3400"/>
                  </a:lnTo>
                  <a:lnTo>
                    <a:pt x="7280" y="3400"/>
                  </a:lnTo>
                  <a:lnTo>
                    <a:pt x="7287" y="3400"/>
                  </a:lnTo>
                  <a:lnTo>
                    <a:pt x="7287" y="3400"/>
                  </a:lnTo>
                  <a:lnTo>
                    <a:pt x="7290" y="3397"/>
                  </a:lnTo>
                  <a:lnTo>
                    <a:pt x="7290" y="3397"/>
                  </a:lnTo>
                  <a:lnTo>
                    <a:pt x="7293" y="3400"/>
                  </a:lnTo>
                  <a:lnTo>
                    <a:pt x="7293" y="3400"/>
                  </a:lnTo>
                  <a:lnTo>
                    <a:pt x="7296" y="3403"/>
                  </a:lnTo>
                  <a:lnTo>
                    <a:pt x="7296" y="3403"/>
                  </a:lnTo>
                  <a:lnTo>
                    <a:pt x="7302" y="3403"/>
                  </a:lnTo>
                  <a:lnTo>
                    <a:pt x="7302" y="3403"/>
                  </a:lnTo>
                  <a:lnTo>
                    <a:pt x="7305" y="3403"/>
                  </a:lnTo>
                  <a:lnTo>
                    <a:pt x="7305" y="3406"/>
                  </a:lnTo>
                  <a:lnTo>
                    <a:pt x="7305" y="3406"/>
                  </a:lnTo>
                  <a:lnTo>
                    <a:pt x="7305" y="3406"/>
                  </a:lnTo>
                  <a:lnTo>
                    <a:pt x="7305" y="3409"/>
                  </a:lnTo>
                  <a:lnTo>
                    <a:pt x="7308" y="3409"/>
                  </a:lnTo>
                  <a:lnTo>
                    <a:pt x="7308" y="3409"/>
                  </a:lnTo>
                  <a:lnTo>
                    <a:pt x="7308" y="3409"/>
                  </a:lnTo>
                  <a:lnTo>
                    <a:pt x="7311" y="3409"/>
                  </a:lnTo>
                  <a:lnTo>
                    <a:pt x="7311" y="3409"/>
                  </a:lnTo>
                  <a:lnTo>
                    <a:pt x="7314" y="3409"/>
                  </a:lnTo>
                  <a:lnTo>
                    <a:pt x="7317" y="3409"/>
                  </a:lnTo>
                  <a:lnTo>
                    <a:pt x="7320" y="3409"/>
                  </a:lnTo>
                  <a:lnTo>
                    <a:pt x="7323" y="3412"/>
                  </a:lnTo>
                  <a:lnTo>
                    <a:pt x="7326" y="3409"/>
                  </a:lnTo>
                  <a:lnTo>
                    <a:pt x="7335" y="3409"/>
                  </a:lnTo>
                  <a:lnTo>
                    <a:pt x="7335" y="3409"/>
                  </a:lnTo>
                  <a:lnTo>
                    <a:pt x="7335" y="3406"/>
                  </a:lnTo>
                  <a:lnTo>
                    <a:pt x="7338" y="3403"/>
                  </a:lnTo>
                  <a:lnTo>
                    <a:pt x="7344" y="3397"/>
                  </a:lnTo>
                  <a:lnTo>
                    <a:pt x="7347" y="3397"/>
                  </a:lnTo>
                  <a:lnTo>
                    <a:pt x="7347" y="3394"/>
                  </a:lnTo>
                  <a:lnTo>
                    <a:pt x="7350" y="3394"/>
                  </a:lnTo>
                  <a:lnTo>
                    <a:pt x="7356" y="3391"/>
                  </a:lnTo>
                  <a:lnTo>
                    <a:pt x="7356" y="3391"/>
                  </a:lnTo>
                  <a:lnTo>
                    <a:pt x="7356" y="3391"/>
                  </a:lnTo>
                  <a:lnTo>
                    <a:pt x="7356" y="3391"/>
                  </a:lnTo>
                  <a:lnTo>
                    <a:pt x="7356" y="3388"/>
                  </a:lnTo>
                  <a:lnTo>
                    <a:pt x="7356" y="3388"/>
                  </a:lnTo>
                  <a:lnTo>
                    <a:pt x="7356" y="3388"/>
                  </a:lnTo>
                  <a:lnTo>
                    <a:pt x="7356" y="3385"/>
                  </a:lnTo>
                  <a:lnTo>
                    <a:pt x="7359" y="3382"/>
                  </a:lnTo>
                  <a:lnTo>
                    <a:pt x="7359" y="3378"/>
                  </a:lnTo>
                  <a:lnTo>
                    <a:pt x="7359" y="3372"/>
                  </a:lnTo>
                  <a:lnTo>
                    <a:pt x="7362" y="3372"/>
                  </a:lnTo>
                  <a:lnTo>
                    <a:pt x="7365" y="3369"/>
                  </a:lnTo>
                  <a:lnTo>
                    <a:pt x="7365" y="3366"/>
                  </a:lnTo>
                  <a:lnTo>
                    <a:pt x="7362" y="3366"/>
                  </a:lnTo>
                  <a:lnTo>
                    <a:pt x="7362" y="3366"/>
                  </a:lnTo>
                  <a:lnTo>
                    <a:pt x="7365" y="3366"/>
                  </a:lnTo>
                  <a:lnTo>
                    <a:pt x="7365" y="3363"/>
                  </a:lnTo>
                  <a:lnTo>
                    <a:pt x="7365" y="3357"/>
                  </a:lnTo>
                  <a:lnTo>
                    <a:pt x="7365" y="3357"/>
                  </a:lnTo>
                  <a:lnTo>
                    <a:pt x="7368" y="3351"/>
                  </a:lnTo>
                  <a:lnTo>
                    <a:pt x="7368" y="3351"/>
                  </a:lnTo>
                  <a:lnTo>
                    <a:pt x="7368" y="3348"/>
                  </a:lnTo>
                  <a:lnTo>
                    <a:pt x="7368" y="3348"/>
                  </a:lnTo>
                  <a:lnTo>
                    <a:pt x="7372" y="3348"/>
                  </a:lnTo>
                  <a:lnTo>
                    <a:pt x="7372" y="3345"/>
                  </a:lnTo>
                  <a:lnTo>
                    <a:pt x="7372" y="3345"/>
                  </a:lnTo>
                  <a:lnTo>
                    <a:pt x="7375" y="3345"/>
                  </a:lnTo>
                  <a:lnTo>
                    <a:pt x="7378" y="3345"/>
                  </a:lnTo>
                  <a:lnTo>
                    <a:pt x="7378" y="3345"/>
                  </a:lnTo>
                  <a:lnTo>
                    <a:pt x="7381" y="3342"/>
                  </a:lnTo>
                  <a:lnTo>
                    <a:pt x="7384" y="3342"/>
                  </a:lnTo>
                  <a:lnTo>
                    <a:pt x="7384" y="3342"/>
                  </a:lnTo>
                  <a:lnTo>
                    <a:pt x="7387" y="3339"/>
                  </a:lnTo>
                  <a:lnTo>
                    <a:pt x="7387" y="3339"/>
                  </a:lnTo>
                  <a:lnTo>
                    <a:pt x="7384" y="3336"/>
                  </a:lnTo>
                  <a:lnTo>
                    <a:pt x="7384" y="3336"/>
                  </a:lnTo>
                  <a:lnTo>
                    <a:pt x="7387" y="3336"/>
                  </a:lnTo>
                  <a:lnTo>
                    <a:pt x="7387" y="3339"/>
                  </a:lnTo>
                  <a:lnTo>
                    <a:pt x="7390" y="3339"/>
                  </a:lnTo>
                  <a:lnTo>
                    <a:pt x="7390" y="3339"/>
                  </a:lnTo>
                  <a:lnTo>
                    <a:pt x="7390" y="3339"/>
                  </a:lnTo>
                  <a:lnTo>
                    <a:pt x="7393" y="3336"/>
                  </a:lnTo>
                  <a:lnTo>
                    <a:pt x="7393" y="3336"/>
                  </a:lnTo>
                  <a:lnTo>
                    <a:pt x="7393" y="3336"/>
                  </a:lnTo>
                  <a:lnTo>
                    <a:pt x="7393" y="3336"/>
                  </a:lnTo>
                  <a:lnTo>
                    <a:pt x="7396" y="3336"/>
                  </a:lnTo>
                  <a:lnTo>
                    <a:pt x="7393" y="3339"/>
                  </a:lnTo>
                  <a:lnTo>
                    <a:pt x="7393" y="3339"/>
                  </a:lnTo>
                  <a:lnTo>
                    <a:pt x="7396" y="3339"/>
                  </a:lnTo>
                  <a:lnTo>
                    <a:pt x="7399" y="3339"/>
                  </a:lnTo>
                  <a:lnTo>
                    <a:pt x="7399" y="3339"/>
                  </a:lnTo>
                  <a:lnTo>
                    <a:pt x="7402" y="3339"/>
                  </a:lnTo>
                  <a:lnTo>
                    <a:pt x="7405" y="3339"/>
                  </a:lnTo>
                  <a:lnTo>
                    <a:pt x="7405" y="3339"/>
                  </a:lnTo>
                  <a:lnTo>
                    <a:pt x="7405" y="3339"/>
                  </a:lnTo>
                  <a:lnTo>
                    <a:pt x="7405" y="3336"/>
                  </a:lnTo>
                  <a:lnTo>
                    <a:pt x="7405" y="3336"/>
                  </a:lnTo>
                  <a:lnTo>
                    <a:pt x="7405" y="3333"/>
                  </a:lnTo>
                  <a:lnTo>
                    <a:pt x="7402" y="3333"/>
                  </a:lnTo>
                  <a:lnTo>
                    <a:pt x="7399" y="3333"/>
                  </a:lnTo>
                  <a:lnTo>
                    <a:pt x="7399" y="3333"/>
                  </a:lnTo>
                  <a:lnTo>
                    <a:pt x="7399" y="3330"/>
                  </a:lnTo>
                  <a:lnTo>
                    <a:pt x="7399" y="3330"/>
                  </a:lnTo>
                  <a:lnTo>
                    <a:pt x="7399" y="3330"/>
                  </a:lnTo>
                  <a:lnTo>
                    <a:pt x="7393" y="3330"/>
                  </a:lnTo>
                  <a:lnTo>
                    <a:pt x="7396" y="3327"/>
                  </a:lnTo>
                  <a:lnTo>
                    <a:pt x="7396" y="3327"/>
                  </a:lnTo>
                  <a:lnTo>
                    <a:pt x="7399" y="3327"/>
                  </a:lnTo>
                  <a:lnTo>
                    <a:pt x="7399" y="3327"/>
                  </a:lnTo>
                  <a:lnTo>
                    <a:pt x="7399" y="3324"/>
                  </a:lnTo>
                  <a:lnTo>
                    <a:pt x="7396" y="3324"/>
                  </a:lnTo>
                  <a:lnTo>
                    <a:pt x="7396" y="3324"/>
                  </a:lnTo>
                  <a:lnTo>
                    <a:pt x="7399" y="3324"/>
                  </a:lnTo>
                  <a:lnTo>
                    <a:pt x="7399" y="3321"/>
                  </a:lnTo>
                  <a:lnTo>
                    <a:pt x="7402" y="3321"/>
                  </a:lnTo>
                  <a:lnTo>
                    <a:pt x="7405" y="3318"/>
                  </a:lnTo>
                  <a:lnTo>
                    <a:pt x="7408" y="3318"/>
                  </a:lnTo>
                  <a:lnTo>
                    <a:pt x="7408" y="3318"/>
                  </a:lnTo>
                  <a:lnTo>
                    <a:pt x="7411" y="3315"/>
                  </a:lnTo>
                  <a:lnTo>
                    <a:pt x="7414" y="3306"/>
                  </a:lnTo>
                  <a:lnTo>
                    <a:pt x="7417" y="3303"/>
                  </a:lnTo>
                  <a:lnTo>
                    <a:pt x="7420" y="3299"/>
                  </a:lnTo>
                  <a:lnTo>
                    <a:pt x="7423" y="3296"/>
                  </a:lnTo>
                  <a:lnTo>
                    <a:pt x="7423" y="3296"/>
                  </a:lnTo>
                  <a:lnTo>
                    <a:pt x="7423" y="3293"/>
                  </a:lnTo>
                  <a:lnTo>
                    <a:pt x="7426" y="3293"/>
                  </a:lnTo>
                  <a:lnTo>
                    <a:pt x="7429" y="3287"/>
                  </a:lnTo>
                  <a:lnTo>
                    <a:pt x="7429" y="3287"/>
                  </a:lnTo>
                  <a:lnTo>
                    <a:pt x="7432" y="3284"/>
                  </a:lnTo>
                  <a:lnTo>
                    <a:pt x="7429" y="3284"/>
                  </a:lnTo>
                  <a:lnTo>
                    <a:pt x="7429" y="3284"/>
                  </a:lnTo>
                  <a:lnTo>
                    <a:pt x="7426" y="3284"/>
                  </a:lnTo>
                  <a:lnTo>
                    <a:pt x="7429" y="3281"/>
                  </a:lnTo>
                  <a:lnTo>
                    <a:pt x="7426" y="3281"/>
                  </a:lnTo>
                  <a:lnTo>
                    <a:pt x="7426" y="3278"/>
                  </a:lnTo>
                  <a:lnTo>
                    <a:pt x="7426" y="3278"/>
                  </a:lnTo>
                  <a:lnTo>
                    <a:pt x="7426" y="3275"/>
                  </a:lnTo>
                  <a:lnTo>
                    <a:pt x="7429" y="3275"/>
                  </a:lnTo>
                  <a:lnTo>
                    <a:pt x="7429" y="3275"/>
                  </a:lnTo>
                  <a:lnTo>
                    <a:pt x="7432" y="3275"/>
                  </a:lnTo>
                  <a:lnTo>
                    <a:pt x="7432" y="3272"/>
                  </a:lnTo>
                  <a:lnTo>
                    <a:pt x="7432" y="3269"/>
                  </a:lnTo>
                  <a:lnTo>
                    <a:pt x="7432" y="3272"/>
                  </a:lnTo>
                  <a:lnTo>
                    <a:pt x="7429" y="3272"/>
                  </a:lnTo>
                  <a:close/>
                  <a:moveTo>
                    <a:pt x="7326" y="2762"/>
                  </a:moveTo>
                  <a:lnTo>
                    <a:pt x="7326" y="2765"/>
                  </a:lnTo>
                  <a:lnTo>
                    <a:pt x="7326" y="2762"/>
                  </a:lnTo>
                  <a:lnTo>
                    <a:pt x="7326" y="2762"/>
                  </a:lnTo>
                  <a:lnTo>
                    <a:pt x="7323" y="2759"/>
                  </a:lnTo>
                  <a:lnTo>
                    <a:pt x="7326" y="2759"/>
                  </a:lnTo>
                  <a:lnTo>
                    <a:pt x="7323" y="2759"/>
                  </a:lnTo>
                  <a:lnTo>
                    <a:pt x="7323" y="2756"/>
                  </a:lnTo>
                  <a:lnTo>
                    <a:pt x="7323" y="2756"/>
                  </a:lnTo>
                  <a:lnTo>
                    <a:pt x="7320" y="2756"/>
                  </a:lnTo>
                  <a:lnTo>
                    <a:pt x="7320" y="2759"/>
                  </a:lnTo>
                  <a:lnTo>
                    <a:pt x="7320" y="2759"/>
                  </a:lnTo>
                  <a:lnTo>
                    <a:pt x="7320" y="2762"/>
                  </a:lnTo>
                  <a:lnTo>
                    <a:pt x="7326" y="2762"/>
                  </a:lnTo>
                  <a:close/>
                  <a:moveTo>
                    <a:pt x="7323" y="3570"/>
                  </a:moveTo>
                  <a:lnTo>
                    <a:pt x="7323" y="3570"/>
                  </a:lnTo>
                  <a:lnTo>
                    <a:pt x="7320" y="3570"/>
                  </a:lnTo>
                  <a:lnTo>
                    <a:pt x="7320" y="3570"/>
                  </a:lnTo>
                  <a:lnTo>
                    <a:pt x="7323" y="3570"/>
                  </a:lnTo>
                  <a:lnTo>
                    <a:pt x="7323" y="3570"/>
                  </a:lnTo>
                  <a:lnTo>
                    <a:pt x="7326" y="3570"/>
                  </a:lnTo>
                  <a:lnTo>
                    <a:pt x="7323" y="3570"/>
                  </a:lnTo>
                  <a:lnTo>
                    <a:pt x="7323" y="3570"/>
                  </a:lnTo>
                  <a:close/>
                  <a:moveTo>
                    <a:pt x="7302" y="3421"/>
                  </a:moveTo>
                  <a:lnTo>
                    <a:pt x="7302" y="3418"/>
                  </a:lnTo>
                  <a:lnTo>
                    <a:pt x="7299" y="3418"/>
                  </a:lnTo>
                  <a:lnTo>
                    <a:pt x="7299" y="3418"/>
                  </a:lnTo>
                  <a:lnTo>
                    <a:pt x="7302" y="3418"/>
                  </a:lnTo>
                  <a:lnTo>
                    <a:pt x="7302" y="3418"/>
                  </a:lnTo>
                  <a:lnTo>
                    <a:pt x="7299" y="3412"/>
                  </a:lnTo>
                  <a:lnTo>
                    <a:pt x="7296" y="3412"/>
                  </a:lnTo>
                  <a:lnTo>
                    <a:pt x="7293" y="3415"/>
                  </a:lnTo>
                  <a:lnTo>
                    <a:pt x="7296" y="3418"/>
                  </a:lnTo>
                  <a:lnTo>
                    <a:pt x="7293" y="3418"/>
                  </a:lnTo>
                  <a:lnTo>
                    <a:pt x="7293" y="3421"/>
                  </a:lnTo>
                  <a:lnTo>
                    <a:pt x="7293" y="3421"/>
                  </a:lnTo>
                  <a:lnTo>
                    <a:pt x="7293" y="3421"/>
                  </a:lnTo>
                  <a:lnTo>
                    <a:pt x="7293" y="3424"/>
                  </a:lnTo>
                  <a:lnTo>
                    <a:pt x="7290" y="3424"/>
                  </a:lnTo>
                  <a:lnTo>
                    <a:pt x="7290" y="3427"/>
                  </a:lnTo>
                  <a:lnTo>
                    <a:pt x="7290" y="3427"/>
                  </a:lnTo>
                  <a:lnTo>
                    <a:pt x="7293" y="3427"/>
                  </a:lnTo>
                  <a:lnTo>
                    <a:pt x="7296" y="3424"/>
                  </a:lnTo>
                  <a:lnTo>
                    <a:pt x="7296" y="3424"/>
                  </a:lnTo>
                  <a:lnTo>
                    <a:pt x="7296" y="3424"/>
                  </a:lnTo>
                  <a:lnTo>
                    <a:pt x="7299" y="3424"/>
                  </a:lnTo>
                  <a:lnTo>
                    <a:pt x="7302" y="3424"/>
                  </a:lnTo>
                  <a:lnTo>
                    <a:pt x="7305" y="3421"/>
                  </a:lnTo>
                  <a:lnTo>
                    <a:pt x="7305" y="3421"/>
                  </a:lnTo>
                  <a:lnTo>
                    <a:pt x="7305" y="3421"/>
                  </a:lnTo>
                  <a:lnTo>
                    <a:pt x="7302" y="3421"/>
                  </a:lnTo>
                  <a:close/>
                  <a:moveTo>
                    <a:pt x="7317" y="2212"/>
                  </a:moveTo>
                  <a:lnTo>
                    <a:pt x="7314" y="2212"/>
                  </a:lnTo>
                  <a:lnTo>
                    <a:pt x="7314" y="2212"/>
                  </a:lnTo>
                  <a:lnTo>
                    <a:pt x="7314" y="2212"/>
                  </a:lnTo>
                  <a:lnTo>
                    <a:pt x="7314" y="2212"/>
                  </a:lnTo>
                  <a:lnTo>
                    <a:pt x="7317" y="2212"/>
                  </a:lnTo>
                  <a:lnTo>
                    <a:pt x="7317" y="2212"/>
                  </a:lnTo>
                  <a:close/>
                  <a:moveTo>
                    <a:pt x="7020" y="2470"/>
                  </a:moveTo>
                  <a:lnTo>
                    <a:pt x="7020" y="2470"/>
                  </a:lnTo>
                  <a:lnTo>
                    <a:pt x="7020" y="2467"/>
                  </a:lnTo>
                  <a:lnTo>
                    <a:pt x="7020" y="2467"/>
                  </a:lnTo>
                  <a:lnTo>
                    <a:pt x="7017" y="2470"/>
                  </a:lnTo>
                  <a:lnTo>
                    <a:pt x="7017" y="2470"/>
                  </a:lnTo>
                  <a:lnTo>
                    <a:pt x="7017" y="2473"/>
                  </a:lnTo>
                  <a:lnTo>
                    <a:pt x="7017" y="2473"/>
                  </a:lnTo>
                  <a:lnTo>
                    <a:pt x="7020" y="2476"/>
                  </a:lnTo>
                  <a:lnTo>
                    <a:pt x="7020" y="2476"/>
                  </a:lnTo>
                  <a:lnTo>
                    <a:pt x="7020" y="2476"/>
                  </a:lnTo>
                  <a:lnTo>
                    <a:pt x="7020" y="2473"/>
                  </a:lnTo>
                  <a:lnTo>
                    <a:pt x="7020" y="2470"/>
                  </a:lnTo>
                  <a:close/>
                  <a:moveTo>
                    <a:pt x="6410" y="2145"/>
                  </a:moveTo>
                  <a:lnTo>
                    <a:pt x="6410" y="2145"/>
                  </a:lnTo>
                  <a:lnTo>
                    <a:pt x="6410" y="2148"/>
                  </a:lnTo>
                  <a:lnTo>
                    <a:pt x="6410" y="2148"/>
                  </a:lnTo>
                  <a:lnTo>
                    <a:pt x="6407" y="2148"/>
                  </a:lnTo>
                  <a:lnTo>
                    <a:pt x="6407" y="2151"/>
                  </a:lnTo>
                  <a:lnTo>
                    <a:pt x="6407" y="2151"/>
                  </a:lnTo>
                  <a:lnTo>
                    <a:pt x="6410" y="2154"/>
                  </a:lnTo>
                  <a:lnTo>
                    <a:pt x="6410" y="2154"/>
                  </a:lnTo>
                  <a:lnTo>
                    <a:pt x="6410" y="2157"/>
                  </a:lnTo>
                  <a:lnTo>
                    <a:pt x="6410" y="2157"/>
                  </a:lnTo>
                  <a:lnTo>
                    <a:pt x="6413" y="2157"/>
                  </a:lnTo>
                  <a:lnTo>
                    <a:pt x="6413" y="2157"/>
                  </a:lnTo>
                  <a:lnTo>
                    <a:pt x="6413" y="2157"/>
                  </a:lnTo>
                  <a:lnTo>
                    <a:pt x="6413" y="2154"/>
                  </a:lnTo>
                  <a:lnTo>
                    <a:pt x="6410" y="2151"/>
                  </a:lnTo>
                  <a:lnTo>
                    <a:pt x="6413" y="2148"/>
                  </a:lnTo>
                  <a:lnTo>
                    <a:pt x="6410" y="2145"/>
                  </a:lnTo>
                  <a:close/>
                  <a:moveTo>
                    <a:pt x="6358" y="2093"/>
                  </a:moveTo>
                  <a:lnTo>
                    <a:pt x="6355" y="2090"/>
                  </a:lnTo>
                  <a:lnTo>
                    <a:pt x="6355" y="2090"/>
                  </a:lnTo>
                  <a:lnTo>
                    <a:pt x="6355" y="2090"/>
                  </a:lnTo>
                  <a:lnTo>
                    <a:pt x="6355" y="2090"/>
                  </a:lnTo>
                  <a:lnTo>
                    <a:pt x="6355" y="2090"/>
                  </a:lnTo>
                  <a:lnTo>
                    <a:pt x="6355" y="2093"/>
                  </a:lnTo>
                  <a:lnTo>
                    <a:pt x="6358" y="2093"/>
                  </a:lnTo>
                  <a:lnTo>
                    <a:pt x="6361" y="2096"/>
                  </a:lnTo>
                  <a:lnTo>
                    <a:pt x="6364" y="2099"/>
                  </a:lnTo>
                  <a:lnTo>
                    <a:pt x="6361" y="2093"/>
                  </a:lnTo>
                  <a:lnTo>
                    <a:pt x="6358" y="2093"/>
                  </a:lnTo>
                  <a:close/>
                  <a:moveTo>
                    <a:pt x="6383" y="2142"/>
                  </a:moveTo>
                  <a:lnTo>
                    <a:pt x="6386" y="2142"/>
                  </a:lnTo>
                  <a:lnTo>
                    <a:pt x="6386" y="2142"/>
                  </a:lnTo>
                  <a:lnTo>
                    <a:pt x="6383" y="2139"/>
                  </a:lnTo>
                  <a:lnTo>
                    <a:pt x="6383" y="2139"/>
                  </a:lnTo>
                  <a:lnTo>
                    <a:pt x="6383" y="2142"/>
                  </a:lnTo>
                  <a:lnTo>
                    <a:pt x="6383" y="2142"/>
                  </a:lnTo>
                  <a:close/>
                  <a:moveTo>
                    <a:pt x="6346" y="2145"/>
                  </a:moveTo>
                  <a:lnTo>
                    <a:pt x="6346" y="2145"/>
                  </a:lnTo>
                  <a:lnTo>
                    <a:pt x="6349" y="2145"/>
                  </a:lnTo>
                  <a:lnTo>
                    <a:pt x="6349" y="2145"/>
                  </a:lnTo>
                  <a:lnTo>
                    <a:pt x="6349" y="2142"/>
                  </a:lnTo>
                  <a:lnTo>
                    <a:pt x="6349" y="2139"/>
                  </a:lnTo>
                  <a:lnTo>
                    <a:pt x="6349" y="2139"/>
                  </a:lnTo>
                  <a:lnTo>
                    <a:pt x="6349" y="2139"/>
                  </a:lnTo>
                  <a:lnTo>
                    <a:pt x="6349" y="2139"/>
                  </a:lnTo>
                  <a:lnTo>
                    <a:pt x="6346" y="2139"/>
                  </a:lnTo>
                  <a:lnTo>
                    <a:pt x="6346" y="2142"/>
                  </a:lnTo>
                  <a:lnTo>
                    <a:pt x="6346" y="2145"/>
                  </a:lnTo>
                  <a:lnTo>
                    <a:pt x="6346" y="2145"/>
                  </a:lnTo>
                  <a:lnTo>
                    <a:pt x="6346" y="2145"/>
                  </a:lnTo>
                  <a:close/>
                  <a:moveTo>
                    <a:pt x="6337" y="2099"/>
                  </a:moveTo>
                  <a:lnTo>
                    <a:pt x="6334" y="2099"/>
                  </a:lnTo>
                  <a:lnTo>
                    <a:pt x="6334" y="2102"/>
                  </a:lnTo>
                  <a:lnTo>
                    <a:pt x="6334" y="2106"/>
                  </a:lnTo>
                  <a:lnTo>
                    <a:pt x="6334" y="2106"/>
                  </a:lnTo>
                  <a:lnTo>
                    <a:pt x="6334" y="2106"/>
                  </a:lnTo>
                  <a:lnTo>
                    <a:pt x="6334" y="2109"/>
                  </a:lnTo>
                  <a:lnTo>
                    <a:pt x="6334" y="2109"/>
                  </a:lnTo>
                  <a:lnTo>
                    <a:pt x="6334" y="2112"/>
                  </a:lnTo>
                  <a:lnTo>
                    <a:pt x="6337" y="2106"/>
                  </a:lnTo>
                  <a:lnTo>
                    <a:pt x="6337" y="2102"/>
                  </a:lnTo>
                  <a:lnTo>
                    <a:pt x="6337" y="2099"/>
                  </a:lnTo>
                  <a:lnTo>
                    <a:pt x="6337" y="2099"/>
                  </a:lnTo>
                  <a:lnTo>
                    <a:pt x="6337" y="2099"/>
                  </a:lnTo>
                  <a:close/>
                  <a:moveTo>
                    <a:pt x="6373" y="2130"/>
                  </a:moveTo>
                  <a:lnTo>
                    <a:pt x="6370" y="2127"/>
                  </a:lnTo>
                  <a:lnTo>
                    <a:pt x="6370" y="2127"/>
                  </a:lnTo>
                  <a:lnTo>
                    <a:pt x="6370" y="2130"/>
                  </a:lnTo>
                  <a:lnTo>
                    <a:pt x="6370" y="2130"/>
                  </a:lnTo>
                  <a:lnTo>
                    <a:pt x="6373" y="2130"/>
                  </a:lnTo>
                  <a:close/>
                  <a:moveTo>
                    <a:pt x="6380" y="2154"/>
                  </a:moveTo>
                  <a:lnTo>
                    <a:pt x="6377" y="2154"/>
                  </a:lnTo>
                  <a:lnTo>
                    <a:pt x="6373" y="2157"/>
                  </a:lnTo>
                  <a:lnTo>
                    <a:pt x="6373" y="2157"/>
                  </a:lnTo>
                  <a:lnTo>
                    <a:pt x="6373" y="2160"/>
                  </a:lnTo>
                  <a:lnTo>
                    <a:pt x="6373" y="2160"/>
                  </a:lnTo>
                  <a:lnTo>
                    <a:pt x="6373" y="2163"/>
                  </a:lnTo>
                  <a:lnTo>
                    <a:pt x="6373" y="2163"/>
                  </a:lnTo>
                  <a:lnTo>
                    <a:pt x="6380" y="2163"/>
                  </a:lnTo>
                  <a:lnTo>
                    <a:pt x="6383" y="2163"/>
                  </a:lnTo>
                  <a:lnTo>
                    <a:pt x="6386" y="2163"/>
                  </a:lnTo>
                  <a:lnTo>
                    <a:pt x="6386" y="2160"/>
                  </a:lnTo>
                  <a:lnTo>
                    <a:pt x="6386" y="2160"/>
                  </a:lnTo>
                  <a:lnTo>
                    <a:pt x="6389" y="2160"/>
                  </a:lnTo>
                  <a:lnTo>
                    <a:pt x="6389" y="2160"/>
                  </a:lnTo>
                  <a:lnTo>
                    <a:pt x="6389" y="2157"/>
                  </a:lnTo>
                  <a:lnTo>
                    <a:pt x="6389" y="2157"/>
                  </a:lnTo>
                  <a:lnTo>
                    <a:pt x="6389" y="2154"/>
                  </a:lnTo>
                  <a:lnTo>
                    <a:pt x="6386" y="2154"/>
                  </a:lnTo>
                  <a:lnTo>
                    <a:pt x="6386" y="2151"/>
                  </a:lnTo>
                  <a:lnTo>
                    <a:pt x="6383" y="2151"/>
                  </a:lnTo>
                  <a:lnTo>
                    <a:pt x="6383" y="2151"/>
                  </a:lnTo>
                  <a:lnTo>
                    <a:pt x="6383" y="2151"/>
                  </a:lnTo>
                  <a:lnTo>
                    <a:pt x="6380" y="2151"/>
                  </a:lnTo>
                  <a:lnTo>
                    <a:pt x="6380" y="2154"/>
                  </a:lnTo>
                  <a:close/>
                  <a:moveTo>
                    <a:pt x="6377" y="2127"/>
                  </a:moveTo>
                  <a:lnTo>
                    <a:pt x="6377" y="2130"/>
                  </a:lnTo>
                  <a:lnTo>
                    <a:pt x="6377" y="2130"/>
                  </a:lnTo>
                  <a:lnTo>
                    <a:pt x="6377" y="2133"/>
                  </a:lnTo>
                  <a:lnTo>
                    <a:pt x="6373" y="2133"/>
                  </a:lnTo>
                  <a:lnTo>
                    <a:pt x="6373" y="2136"/>
                  </a:lnTo>
                  <a:lnTo>
                    <a:pt x="6373" y="2139"/>
                  </a:lnTo>
                  <a:lnTo>
                    <a:pt x="6370" y="2142"/>
                  </a:lnTo>
                  <a:lnTo>
                    <a:pt x="6370" y="2145"/>
                  </a:lnTo>
                  <a:lnTo>
                    <a:pt x="6367" y="2148"/>
                  </a:lnTo>
                  <a:lnTo>
                    <a:pt x="6367" y="2151"/>
                  </a:lnTo>
                  <a:lnTo>
                    <a:pt x="6364" y="2157"/>
                  </a:lnTo>
                  <a:lnTo>
                    <a:pt x="6364" y="2157"/>
                  </a:lnTo>
                  <a:lnTo>
                    <a:pt x="6361" y="2163"/>
                  </a:lnTo>
                  <a:lnTo>
                    <a:pt x="6361" y="2166"/>
                  </a:lnTo>
                  <a:lnTo>
                    <a:pt x="6361" y="2166"/>
                  </a:lnTo>
                  <a:lnTo>
                    <a:pt x="6364" y="2166"/>
                  </a:lnTo>
                  <a:lnTo>
                    <a:pt x="6364" y="2163"/>
                  </a:lnTo>
                  <a:lnTo>
                    <a:pt x="6367" y="2157"/>
                  </a:lnTo>
                  <a:lnTo>
                    <a:pt x="6367" y="2154"/>
                  </a:lnTo>
                  <a:lnTo>
                    <a:pt x="6370" y="2151"/>
                  </a:lnTo>
                  <a:lnTo>
                    <a:pt x="6370" y="2151"/>
                  </a:lnTo>
                  <a:lnTo>
                    <a:pt x="6373" y="2148"/>
                  </a:lnTo>
                  <a:lnTo>
                    <a:pt x="6377" y="2148"/>
                  </a:lnTo>
                  <a:lnTo>
                    <a:pt x="6377" y="2148"/>
                  </a:lnTo>
                  <a:lnTo>
                    <a:pt x="6377" y="2142"/>
                  </a:lnTo>
                  <a:lnTo>
                    <a:pt x="6377" y="2139"/>
                  </a:lnTo>
                  <a:lnTo>
                    <a:pt x="6377" y="2136"/>
                  </a:lnTo>
                  <a:lnTo>
                    <a:pt x="6377" y="2133"/>
                  </a:lnTo>
                  <a:lnTo>
                    <a:pt x="6377" y="2133"/>
                  </a:lnTo>
                  <a:lnTo>
                    <a:pt x="6377" y="2133"/>
                  </a:lnTo>
                  <a:lnTo>
                    <a:pt x="6377" y="2130"/>
                  </a:lnTo>
                  <a:lnTo>
                    <a:pt x="6377" y="2127"/>
                  </a:lnTo>
                  <a:close/>
                  <a:moveTo>
                    <a:pt x="6343" y="2157"/>
                  </a:moveTo>
                  <a:lnTo>
                    <a:pt x="6343" y="2157"/>
                  </a:lnTo>
                  <a:lnTo>
                    <a:pt x="6343" y="2160"/>
                  </a:lnTo>
                  <a:lnTo>
                    <a:pt x="6346" y="2166"/>
                  </a:lnTo>
                  <a:lnTo>
                    <a:pt x="6346" y="2166"/>
                  </a:lnTo>
                  <a:lnTo>
                    <a:pt x="6349" y="2166"/>
                  </a:lnTo>
                  <a:lnTo>
                    <a:pt x="6349" y="2169"/>
                  </a:lnTo>
                  <a:lnTo>
                    <a:pt x="6352" y="2169"/>
                  </a:lnTo>
                  <a:lnTo>
                    <a:pt x="6355" y="2172"/>
                  </a:lnTo>
                  <a:lnTo>
                    <a:pt x="6355" y="2175"/>
                  </a:lnTo>
                  <a:lnTo>
                    <a:pt x="6355" y="2175"/>
                  </a:lnTo>
                  <a:lnTo>
                    <a:pt x="6358" y="2175"/>
                  </a:lnTo>
                  <a:lnTo>
                    <a:pt x="6358" y="2175"/>
                  </a:lnTo>
                  <a:lnTo>
                    <a:pt x="6361" y="2172"/>
                  </a:lnTo>
                  <a:lnTo>
                    <a:pt x="6361" y="2172"/>
                  </a:lnTo>
                  <a:lnTo>
                    <a:pt x="6361" y="2169"/>
                  </a:lnTo>
                  <a:lnTo>
                    <a:pt x="6361" y="2169"/>
                  </a:lnTo>
                  <a:lnTo>
                    <a:pt x="6361" y="2169"/>
                  </a:lnTo>
                  <a:lnTo>
                    <a:pt x="6358" y="2163"/>
                  </a:lnTo>
                  <a:lnTo>
                    <a:pt x="6358" y="2163"/>
                  </a:lnTo>
                  <a:lnTo>
                    <a:pt x="6358" y="2160"/>
                  </a:lnTo>
                  <a:lnTo>
                    <a:pt x="6358" y="2157"/>
                  </a:lnTo>
                  <a:lnTo>
                    <a:pt x="6358" y="2157"/>
                  </a:lnTo>
                  <a:lnTo>
                    <a:pt x="6361" y="2154"/>
                  </a:lnTo>
                  <a:lnTo>
                    <a:pt x="6361" y="2151"/>
                  </a:lnTo>
                  <a:lnTo>
                    <a:pt x="6361" y="2148"/>
                  </a:lnTo>
                  <a:lnTo>
                    <a:pt x="6364" y="2145"/>
                  </a:lnTo>
                  <a:lnTo>
                    <a:pt x="6364" y="2142"/>
                  </a:lnTo>
                  <a:lnTo>
                    <a:pt x="6367" y="2142"/>
                  </a:lnTo>
                  <a:lnTo>
                    <a:pt x="6367" y="2139"/>
                  </a:lnTo>
                  <a:lnTo>
                    <a:pt x="6367" y="2139"/>
                  </a:lnTo>
                  <a:lnTo>
                    <a:pt x="6367" y="2136"/>
                  </a:lnTo>
                  <a:lnTo>
                    <a:pt x="6361" y="2133"/>
                  </a:lnTo>
                  <a:lnTo>
                    <a:pt x="6361" y="2133"/>
                  </a:lnTo>
                  <a:lnTo>
                    <a:pt x="6355" y="2136"/>
                  </a:lnTo>
                  <a:lnTo>
                    <a:pt x="6355" y="2136"/>
                  </a:lnTo>
                  <a:lnTo>
                    <a:pt x="6355" y="2136"/>
                  </a:lnTo>
                  <a:lnTo>
                    <a:pt x="6355" y="2139"/>
                  </a:lnTo>
                  <a:lnTo>
                    <a:pt x="6355" y="2139"/>
                  </a:lnTo>
                  <a:lnTo>
                    <a:pt x="6352" y="2142"/>
                  </a:lnTo>
                  <a:lnTo>
                    <a:pt x="6352" y="2142"/>
                  </a:lnTo>
                  <a:lnTo>
                    <a:pt x="6352" y="2145"/>
                  </a:lnTo>
                  <a:lnTo>
                    <a:pt x="6352" y="2148"/>
                  </a:lnTo>
                  <a:lnTo>
                    <a:pt x="6352" y="2148"/>
                  </a:lnTo>
                  <a:lnTo>
                    <a:pt x="6352" y="2151"/>
                  </a:lnTo>
                  <a:lnTo>
                    <a:pt x="6352" y="2154"/>
                  </a:lnTo>
                  <a:lnTo>
                    <a:pt x="6349" y="2154"/>
                  </a:lnTo>
                  <a:lnTo>
                    <a:pt x="6349" y="2154"/>
                  </a:lnTo>
                  <a:lnTo>
                    <a:pt x="6346" y="2154"/>
                  </a:lnTo>
                  <a:lnTo>
                    <a:pt x="6343" y="2157"/>
                  </a:lnTo>
                  <a:lnTo>
                    <a:pt x="6343" y="2157"/>
                  </a:lnTo>
                  <a:close/>
                  <a:moveTo>
                    <a:pt x="6370" y="2169"/>
                  </a:moveTo>
                  <a:lnTo>
                    <a:pt x="6367" y="2169"/>
                  </a:lnTo>
                  <a:lnTo>
                    <a:pt x="6367" y="2172"/>
                  </a:lnTo>
                  <a:lnTo>
                    <a:pt x="6364" y="2172"/>
                  </a:lnTo>
                  <a:lnTo>
                    <a:pt x="6364" y="2172"/>
                  </a:lnTo>
                  <a:lnTo>
                    <a:pt x="6367" y="2172"/>
                  </a:lnTo>
                  <a:lnTo>
                    <a:pt x="6367" y="2172"/>
                  </a:lnTo>
                  <a:lnTo>
                    <a:pt x="6370" y="2172"/>
                  </a:lnTo>
                  <a:lnTo>
                    <a:pt x="6370" y="2172"/>
                  </a:lnTo>
                  <a:lnTo>
                    <a:pt x="6370" y="2169"/>
                  </a:lnTo>
                  <a:close/>
                  <a:moveTo>
                    <a:pt x="6331" y="2227"/>
                  </a:moveTo>
                  <a:lnTo>
                    <a:pt x="6331" y="2227"/>
                  </a:lnTo>
                  <a:lnTo>
                    <a:pt x="6334" y="2230"/>
                  </a:lnTo>
                  <a:lnTo>
                    <a:pt x="6334" y="2230"/>
                  </a:lnTo>
                  <a:lnTo>
                    <a:pt x="6337" y="2230"/>
                  </a:lnTo>
                  <a:lnTo>
                    <a:pt x="6337" y="2230"/>
                  </a:lnTo>
                  <a:lnTo>
                    <a:pt x="6340" y="2227"/>
                  </a:lnTo>
                  <a:lnTo>
                    <a:pt x="6340" y="2227"/>
                  </a:lnTo>
                  <a:lnTo>
                    <a:pt x="6340" y="2224"/>
                  </a:lnTo>
                  <a:lnTo>
                    <a:pt x="6334" y="2224"/>
                  </a:lnTo>
                  <a:lnTo>
                    <a:pt x="6331" y="2224"/>
                  </a:lnTo>
                  <a:lnTo>
                    <a:pt x="6331" y="2224"/>
                  </a:lnTo>
                  <a:lnTo>
                    <a:pt x="6331" y="2227"/>
                  </a:lnTo>
                  <a:lnTo>
                    <a:pt x="6331" y="2227"/>
                  </a:lnTo>
                  <a:close/>
                  <a:moveTo>
                    <a:pt x="6292" y="2257"/>
                  </a:moveTo>
                  <a:lnTo>
                    <a:pt x="6292" y="2257"/>
                  </a:lnTo>
                  <a:lnTo>
                    <a:pt x="6295" y="2257"/>
                  </a:lnTo>
                  <a:lnTo>
                    <a:pt x="6295" y="2254"/>
                  </a:lnTo>
                  <a:lnTo>
                    <a:pt x="6295" y="2254"/>
                  </a:lnTo>
                  <a:lnTo>
                    <a:pt x="6298" y="2257"/>
                  </a:lnTo>
                  <a:lnTo>
                    <a:pt x="6298" y="2254"/>
                  </a:lnTo>
                  <a:lnTo>
                    <a:pt x="6298" y="2254"/>
                  </a:lnTo>
                  <a:lnTo>
                    <a:pt x="6298" y="2254"/>
                  </a:lnTo>
                  <a:lnTo>
                    <a:pt x="6298" y="2251"/>
                  </a:lnTo>
                  <a:lnTo>
                    <a:pt x="6295" y="2251"/>
                  </a:lnTo>
                  <a:lnTo>
                    <a:pt x="6295" y="2254"/>
                  </a:lnTo>
                  <a:lnTo>
                    <a:pt x="6292" y="2254"/>
                  </a:lnTo>
                  <a:lnTo>
                    <a:pt x="6289" y="2257"/>
                  </a:lnTo>
                  <a:lnTo>
                    <a:pt x="6289" y="2257"/>
                  </a:lnTo>
                  <a:lnTo>
                    <a:pt x="6289" y="2257"/>
                  </a:lnTo>
                  <a:lnTo>
                    <a:pt x="6292" y="2257"/>
                  </a:lnTo>
                  <a:close/>
                  <a:moveTo>
                    <a:pt x="6298" y="2078"/>
                  </a:moveTo>
                  <a:lnTo>
                    <a:pt x="6298" y="2075"/>
                  </a:lnTo>
                  <a:lnTo>
                    <a:pt x="6298" y="2075"/>
                  </a:lnTo>
                  <a:lnTo>
                    <a:pt x="6295" y="2072"/>
                  </a:lnTo>
                  <a:lnTo>
                    <a:pt x="6295" y="2075"/>
                  </a:lnTo>
                  <a:lnTo>
                    <a:pt x="6295" y="2075"/>
                  </a:lnTo>
                  <a:lnTo>
                    <a:pt x="6295" y="2075"/>
                  </a:lnTo>
                  <a:lnTo>
                    <a:pt x="6298" y="2078"/>
                  </a:lnTo>
                  <a:close/>
                  <a:moveTo>
                    <a:pt x="6325" y="2099"/>
                  </a:moveTo>
                  <a:lnTo>
                    <a:pt x="6325" y="2099"/>
                  </a:lnTo>
                  <a:lnTo>
                    <a:pt x="6322" y="2096"/>
                  </a:lnTo>
                  <a:lnTo>
                    <a:pt x="6322" y="2093"/>
                  </a:lnTo>
                  <a:lnTo>
                    <a:pt x="6325" y="2090"/>
                  </a:lnTo>
                  <a:lnTo>
                    <a:pt x="6325" y="2090"/>
                  </a:lnTo>
                  <a:lnTo>
                    <a:pt x="6325" y="2090"/>
                  </a:lnTo>
                  <a:lnTo>
                    <a:pt x="6322" y="2087"/>
                  </a:lnTo>
                  <a:lnTo>
                    <a:pt x="6322" y="2087"/>
                  </a:lnTo>
                  <a:lnTo>
                    <a:pt x="6319" y="2084"/>
                  </a:lnTo>
                  <a:lnTo>
                    <a:pt x="6319" y="2081"/>
                  </a:lnTo>
                  <a:lnTo>
                    <a:pt x="6316" y="2084"/>
                  </a:lnTo>
                  <a:lnTo>
                    <a:pt x="6316" y="2084"/>
                  </a:lnTo>
                  <a:lnTo>
                    <a:pt x="6313" y="2081"/>
                  </a:lnTo>
                  <a:lnTo>
                    <a:pt x="6313" y="2081"/>
                  </a:lnTo>
                  <a:lnTo>
                    <a:pt x="6313" y="2081"/>
                  </a:lnTo>
                  <a:lnTo>
                    <a:pt x="6307" y="2081"/>
                  </a:lnTo>
                  <a:lnTo>
                    <a:pt x="6307" y="2081"/>
                  </a:lnTo>
                  <a:lnTo>
                    <a:pt x="6307" y="2081"/>
                  </a:lnTo>
                  <a:lnTo>
                    <a:pt x="6301" y="2081"/>
                  </a:lnTo>
                  <a:lnTo>
                    <a:pt x="6301" y="2081"/>
                  </a:lnTo>
                  <a:lnTo>
                    <a:pt x="6301" y="2081"/>
                  </a:lnTo>
                  <a:lnTo>
                    <a:pt x="6301" y="2084"/>
                  </a:lnTo>
                  <a:lnTo>
                    <a:pt x="6301" y="2084"/>
                  </a:lnTo>
                  <a:lnTo>
                    <a:pt x="6301" y="2084"/>
                  </a:lnTo>
                  <a:lnTo>
                    <a:pt x="6301" y="2084"/>
                  </a:lnTo>
                  <a:lnTo>
                    <a:pt x="6304" y="2084"/>
                  </a:lnTo>
                  <a:lnTo>
                    <a:pt x="6304" y="2087"/>
                  </a:lnTo>
                  <a:lnTo>
                    <a:pt x="6304" y="2087"/>
                  </a:lnTo>
                  <a:lnTo>
                    <a:pt x="6307" y="2087"/>
                  </a:lnTo>
                  <a:lnTo>
                    <a:pt x="6307" y="2090"/>
                  </a:lnTo>
                  <a:lnTo>
                    <a:pt x="6310" y="2093"/>
                  </a:lnTo>
                  <a:lnTo>
                    <a:pt x="6310" y="2096"/>
                  </a:lnTo>
                  <a:lnTo>
                    <a:pt x="6310" y="2096"/>
                  </a:lnTo>
                  <a:lnTo>
                    <a:pt x="6310" y="2096"/>
                  </a:lnTo>
                  <a:lnTo>
                    <a:pt x="6310" y="2099"/>
                  </a:lnTo>
                  <a:lnTo>
                    <a:pt x="6310" y="2099"/>
                  </a:lnTo>
                  <a:lnTo>
                    <a:pt x="6313" y="2099"/>
                  </a:lnTo>
                  <a:lnTo>
                    <a:pt x="6313" y="2102"/>
                  </a:lnTo>
                  <a:lnTo>
                    <a:pt x="6313" y="2102"/>
                  </a:lnTo>
                  <a:lnTo>
                    <a:pt x="6313" y="2106"/>
                  </a:lnTo>
                  <a:lnTo>
                    <a:pt x="6316" y="2106"/>
                  </a:lnTo>
                  <a:lnTo>
                    <a:pt x="6316" y="2106"/>
                  </a:lnTo>
                  <a:lnTo>
                    <a:pt x="6316" y="2109"/>
                  </a:lnTo>
                  <a:lnTo>
                    <a:pt x="6316" y="2109"/>
                  </a:lnTo>
                  <a:lnTo>
                    <a:pt x="6319" y="2109"/>
                  </a:lnTo>
                  <a:lnTo>
                    <a:pt x="6319" y="2106"/>
                  </a:lnTo>
                  <a:lnTo>
                    <a:pt x="6319" y="2106"/>
                  </a:lnTo>
                  <a:lnTo>
                    <a:pt x="6322" y="2106"/>
                  </a:lnTo>
                  <a:lnTo>
                    <a:pt x="6322" y="2106"/>
                  </a:lnTo>
                  <a:lnTo>
                    <a:pt x="6322" y="2106"/>
                  </a:lnTo>
                  <a:lnTo>
                    <a:pt x="6322" y="2106"/>
                  </a:lnTo>
                  <a:lnTo>
                    <a:pt x="6322" y="2102"/>
                  </a:lnTo>
                  <a:lnTo>
                    <a:pt x="6322" y="2102"/>
                  </a:lnTo>
                  <a:lnTo>
                    <a:pt x="6325" y="2099"/>
                  </a:lnTo>
                  <a:close/>
                  <a:moveTo>
                    <a:pt x="6289" y="1820"/>
                  </a:moveTo>
                  <a:lnTo>
                    <a:pt x="6289" y="1817"/>
                  </a:lnTo>
                  <a:lnTo>
                    <a:pt x="6286" y="1820"/>
                  </a:lnTo>
                  <a:lnTo>
                    <a:pt x="6286" y="1820"/>
                  </a:lnTo>
                  <a:lnTo>
                    <a:pt x="6286" y="1820"/>
                  </a:lnTo>
                  <a:lnTo>
                    <a:pt x="6286" y="1823"/>
                  </a:lnTo>
                  <a:lnTo>
                    <a:pt x="6286" y="1823"/>
                  </a:lnTo>
                  <a:lnTo>
                    <a:pt x="6286" y="1823"/>
                  </a:lnTo>
                  <a:lnTo>
                    <a:pt x="6289" y="1823"/>
                  </a:lnTo>
                  <a:lnTo>
                    <a:pt x="6289" y="1823"/>
                  </a:lnTo>
                  <a:lnTo>
                    <a:pt x="6289" y="1823"/>
                  </a:lnTo>
                  <a:lnTo>
                    <a:pt x="6289" y="1820"/>
                  </a:lnTo>
                  <a:lnTo>
                    <a:pt x="6289" y="1820"/>
                  </a:lnTo>
                  <a:lnTo>
                    <a:pt x="6289" y="1820"/>
                  </a:lnTo>
                  <a:lnTo>
                    <a:pt x="6289" y="1820"/>
                  </a:lnTo>
                  <a:close/>
                  <a:moveTo>
                    <a:pt x="6301" y="2112"/>
                  </a:moveTo>
                  <a:lnTo>
                    <a:pt x="6298" y="2109"/>
                  </a:lnTo>
                  <a:lnTo>
                    <a:pt x="6298" y="2109"/>
                  </a:lnTo>
                  <a:lnTo>
                    <a:pt x="6298" y="2109"/>
                  </a:lnTo>
                  <a:lnTo>
                    <a:pt x="6295" y="2109"/>
                  </a:lnTo>
                  <a:lnTo>
                    <a:pt x="6295" y="2109"/>
                  </a:lnTo>
                  <a:lnTo>
                    <a:pt x="6295" y="2109"/>
                  </a:lnTo>
                  <a:lnTo>
                    <a:pt x="6292" y="2109"/>
                  </a:lnTo>
                  <a:lnTo>
                    <a:pt x="6292" y="2106"/>
                  </a:lnTo>
                  <a:lnTo>
                    <a:pt x="6292" y="2106"/>
                  </a:lnTo>
                  <a:lnTo>
                    <a:pt x="6289" y="2106"/>
                  </a:lnTo>
                  <a:lnTo>
                    <a:pt x="6289" y="2106"/>
                  </a:lnTo>
                  <a:lnTo>
                    <a:pt x="6289" y="2109"/>
                  </a:lnTo>
                  <a:lnTo>
                    <a:pt x="6289" y="2109"/>
                  </a:lnTo>
                  <a:lnTo>
                    <a:pt x="6289" y="2109"/>
                  </a:lnTo>
                  <a:lnTo>
                    <a:pt x="6292" y="2109"/>
                  </a:lnTo>
                  <a:lnTo>
                    <a:pt x="6292" y="2112"/>
                  </a:lnTo>
                  <a:lnTo>
                    <a:pt x="6292" y="2112"/>
                  </a:lnTo>
                  <a:lnTo>
                    <a:pt x="6295" y="2112"/>
                  </a:lnTo>
                  <a:lnTo>
                    <a:pt x="6295" y="2112"/>
                  </a:lnTo>
                  <a:lnTo>
                    <a:pt x="6298" y="2112"/>
                  </a:lnTo>
                  <a:lnTo>
                    <a:pt x="6298" y="2112"/>
                  </a:lnTo>
                  <a:lnTo>
                    <a:pt x="6301" y="2112"/>
                  </a:lnTo>
                  <a:close/>
                  <a:moveTo>
                    <a:pt x="6292" y="2115"/>
                  </a:moveTo>
                  <a:lnTo>
                    <a:pt x="6292" y="2115"/>
                  </a:lnTo>
                  <a:lnTo>
                    <a:pt x="6292" y="2115"/>
                  </a:lnTo>
                  <a:lnTo>
                    <a:pt x="6292" y="2115"/>
                  </a:lnTo>
                  <a:lnTo>
                    <a:pt x="6289" y="2115"/>
                  </a:lnTo>
                  <a:lnTo>
                    <a:pt x="6292" y="2118"/>
                  </a:lnTo>
                  <a:lnTo>
                    <a:pt x="6292" y="2118"/>
                  </a:lnTo>
                  <a:lnTo>
                    <a:pt x="6292" y="2121"/>
                  </a:lnTo>
                  <a:lnTo>
                    <a:pt x="6292" y="2121"/>
                  </a:lnTo>
                  <a:lnTo>
                    <a:pt x="6295" y="2118"/>
                  </a:lnTo>
                  <a:lnTo>
                    <a:pt x="6295" y="2118"/>
                  </a:lnTo>
                  <a:lnTo>
                    <a:pt x="6295" y="2118"/>
                  </a:lnTo>
                  <a:lnTo>
                    <a:pt x="6295" y="2115"/>
                  </a:lnTo>
                  <a:lnTo>
                    <a:pt x="6292" y="2115"/>
                  </a:lnTo>
                  <a:close/>
                  <a:moveTo>
                    <a:pt x="6292" y="2145"/>
                  </a:moveTo>
                  <a:lnTo>
                    <a:pt x="6292" y="2145"/>
                  </a:lnTo>
                  <a:lnTo>
                    <a:pt x="6292" y="2142"/>
                  </a:lnTo>
                  <a:lnTo>
                    <a:pt x="6292" y="2142"/>
                  </a:lnTo>
                  <a:lnTo>
                    <a:pt x="6289" y="2142"/>
                  </a:lnTo>
                  <a:lnTo>
                    <a:pt x="6289" y="2142"/>
                  </a:lnTo>
                  <a:lnTo>
                    <a:pt x="6289" y="2145"/>
                  </a:lnTo>
                  <a:lnTo>
                    <a:pt x="6292" y="2145"/>
                  </a:lnTo>
                  <a:close/>
                  <a:moveTo>
                    <a:pt x="6319" y="2239"/>
                  </a:moveTo>
                  <a:lnTo>
                    <a:pt x="6319" y="2239"/>
                  </a:lnTo>
                  <a:lnTo>
                    <a:pt x="6316" y="2236"/>
                  </a:lnTo>
                  <a:lnTo>
                    <a:pt x="6313" y="2236"/>
                  </a:lnTo>
                  <a:lnTo>
                    <a:pt x="6310" y="2239"/>
                  </a:lnTo>
                  <a:lnTo>
                    <a:pt x="6310" y="2239"/>
                  </a:lnTo>
                  <a:lnTo>
                    <a:pt x="6313" y="2242"/>
                  </a:lnTo>
                  <a:lnTo>
                    <a:pt x="6313" y="2239"/>
                  </a:lnTo>
                  <a:lnTo>
                    <a:pt x="6316" y="2242"/>
                  </a:lnTo>
                  <a:lnTo>
                    <a:pt x="6319" y="2239"/>
                  </a:lnTo>
                  <a:lnTo>
                    <a:pt x="6319" y="2242"/>
                  </a:lnTo>
                  <a:lnTo>
                    <a:pt x="6322" y="2239"/>
                  </a:lnTo>
                  <a:lnTo>
                    <a:pt x="6322" y="2239"/>
                  </a:lnTo>
                  <a:lnTo>
                    <a:pt x="6322" y="2239"/>
                  </a:lnTo>
                  <a:lnTo>
                    <a:pt x="6319" y="2239"/>
                  </a:lnTo>
                  <a:close/>
                  <a:moveTo>
                    <a:pt x="6289" y="2124"/>
                  </a:moveTo>
                  <a:lnTo>
                    <a:pt x="6289" y="2124"/>
                  </a:lnTo>
                  <a:lnTo>
                    <a:pt x="6286" y="2124"/>
                  </a:lnTo>
                  <a:lnTo>
                    <a:pt x="6286" y="2124"/>
                  </a:lnTo>
                  <a:lnTo>
                    <a:pt x="6289" y="2127"/>
                  </a:lnTo>
                  <a:lnTo>
                    <a:pt x="6289" y="2127"/>
                  </a:lnTo>
                  <a:lnTo>
                    <a:pt x="6289" y="2127"/>
                  </a:lnTo>
                  <a:lnTo>
                    <a:pt x="6289" y="2124"/>
                  </a:lnTo>
                  <a:lnTo>
                    <a:pt x="6289" y="2124"/>
                  </a:lnTo>
                  <a:lnTo>
                    <a:pt x="6289" y="2124"/>
                  </a:lnTo>
                  <a:close/>
                  <a:moveTo>
                    <a:pt x="6422" y="1616"/>
                  </a:moveTo>
                  <a:lnTo>
                    <a:pt x="6422" y="1616"/>
                  </a:lnTo>
                  <a:lnTo>
                    <a:pt x="6422" y="1616"/>
                  </a:lnTo>
                  <a:lnTo>
                    <a:pt x="6419" y="1619"/>
                  </a:lnTo>
                  <a:lnTo>
                    <a:pt x="6422" y="1619"/>
                  </a:lnTo>
                  <a:lnTo>
                    <a:pt x="6422" y="1619"/>
                  </a:lnTo>
                  <a:lnTo>
                    <a:pt x="6422" y="1619"/>
                  </a:lnTo>
                  <a:lnTo>
                    <a:pt x="6425" y="1619"/>
                  </a:lnTo>
                  <a:lnTo>
                    <a:pt x="6425" y="1616"/>
                  </a:lnTo>
                  <a:lnTo>
                    <a:pt x="6425" y="1616"/>
                  </a:lnTo>
                  <a:lnTo>
                    <a:pt x="6422" y="1616"/>
                  </a:lnTo>
                  <a:close/>
                  <a:moveTo>
                    <a:pt x="6416" y="2160"/>
                  </a:moveTo>
                  <a:lnTo>
                    <a:pt x="6416" y="2163"/>
                  </a:lnTo>
                  <a:lnTo>
                    <a:pt x="6416" y="2163"/>
                  </a:lnTo>
                  <a:lnTo>
                    <a:pt x="6419" y="2163"/>
                  </a:lnTo>
                  <a:lnTo>
                    <a:pt x="6419" y="2160"/>
                  </a:lnTo>
                  <a:lnTo>
                    <a:pt x="6419" y="2160"/>
                  </a:lnTo>
                  <a:lnTo>
                    <a:pt x="6416" y="2160"/>
                  </a:lnTo>
                  <a:close/>
                  <a:moveTo>
                    <a:pt x="6419" y="2157"/>
                  </a:moveTo>
                  <a:lnTo>
                    <a:pt x="6419" y="2160"/>
                  </a:lnTo>
                  <a:lnTo>
                    <a:pt x="6419" y="2160"/>
                  </a:lnTo>
                  <a:lnTo>
                    <a:pt x="6422" y="2160"/>
                  </a:lnTo>
                  <a:lnTo>
                    <a:pt x="6422" y="2160"/>
                  </a:lnTo>
                  <a:lnTo>
                    <a:pt x="6422" y="2157"/>
                  </a:lnTo>
                  <a:lnTo>
                    <a:pt x="6422" y="2157"/>
                  </a:lnTo>
                  <a:lnTo>
                    <a:pt x="6422" y="2157"/>
                  </a:lnTo>
                  <a:lnTo>
                    <a:pt x="6419" y="2154"/>
                  </a:lnTo>
                  <a:lnTo>
                    <a:pt x="6419" y="2157"/>
                  </a:lnTo>
                  <a:lnTo>
                    <a:pt x="6419" y="2157"/>
                  </a:lnTo>
                  <a:close/>
                  <a:moveTo>
                    <a:pt x="6352" y="2209"/>
                  </a:moveTo>
                  <a:lnTo>
                    <a:pt x="6352" y="2209"/>
                  </a:lnTo>
                  <a:lnTo>
                    <a:pt x="6352" y="2209"/>
                  </a:lnTo>
                  <a:lnTo>
                    <a:pt x="6352" y="2212"/>
                  </a:lnTo>
                  <a:lnTo>
                    <a:pt x="6352" y="2212"/>
                  </a:lnTo>
                  <a:lnTo>
                    <a:pt x="6355" y="2209"/>
                  </a:lnTo>
                  <a:lnTo>
                    <a:pt x="6355" y="2209"/>
                  </a:lnTo>
                  <a:lnTo>
                    <a:pt x="6355" y="2209"/>
                  </a:lnTo>
                  <a:lnTo>
                    <a:pt x="6352" y="2209"/>
                  </a:lnTo>
                  <a:lnTo>
                    <a:pt x="6352" y="2209"/>
                  </a:lnTo>
                  <a:close/>
                  <a:moveTo>
                    <a:pt x="6410" y="2163"/>
                  </a:moveTo>
                  <a:lnTo>
                    <a:pt x="6407" y="2160"/>
                  </a:lnTo>
                  <a:lnTo>
                    <a:pt x="6407" y="2160"/>
                  </a:lnTo>
                  <a:lnTo>
                    <a:pt x="6407" y="2163"/>
                  </a:lnTo>
                  <a:lnTo>
                    <a:pt x="6407" y="2169"/>
                  </a:lnTo>
                  <a:lnTo>
                    <a:pt x="6410" y="2172"/>
                  </a:lnTo>
                  <a:lnTo>
                    <a:pt x="6407" y="2175"/>
                  </a:lnTo>
                  <a:lnTo>
                    <a:pt x="6404" y="2175"/>
                  </a:lnTo>
                  <a:lnTo>
                    <a:pt x="6404" y="2175"/>
                  </a:lnTo>
                  <a:lnTo>
                    <a:pt x="6401" y="2175"/>
                  </a:lnTo>
                  <a:lnTo>
                    <a:pt x="6401" y="2178"/>
                  </a:lnTo>
                  <a:lnTo>
                    <a:pt x="6401" y="2178"/>
                  </a:lnTo>
                  <a:lnTo>
                    <a:pt x="6398" y="2178"/>
                  </a:lnTo>
                  <a:lnTo>
                    <a:pt x="6395" y="2175"/>
                  </a:lnTo>
                  <a:lnTo>
                    <a:pt x="6395" y="2175"/>
                  </a:lnTo>
                  <a:lnTo>
                    <a:pt x="6392" y="2178"/>
                  </a:lnTo>
                  <a:lnTo>
                    <a:pt x="6392" y="2178"/>
                  </a:lnTo>
                  <a:lnTo>
                    <a:pt x="6392" y="2181"/>
                  </a:lnTo>
                  <a:lnTo>
                    <a:pt x="6392" y="2185"/>
                  </a:lnTo>
                  <a:lnTo>
                    <a:pt x="6389" y="2185"/>
                  </a:lnTo>
                  <a:lnTo>
                    <a:pt x="6386" y="2185"/>
                  </a:lnTo>
                  <a:lnTo>
                    <a:pt x="6386" y="2185"/>
                  </a:lnTo>
                  <a:lnTo>
                    <a:pt x="6383" y="2185"/>
                  </a:lnTo>
                  <a:lnTo>
                    <a:pt x="6383" y="2188"/>
                  </a:lnTo>
                  <a:lnTo>
                    <a:pt x="6383" y="2188"/>
                  </a:lnTo>
                  <a:lnTo>
                    <a:pt x="6380" y="2191"/>
                  </a:lnTo>
                  <a:lnTo>
                    <a:pt x="6380" y="2191"/>
                  </a:lnTo>
                  <a:lnTo>
                    <a:pt x="6380" y="2194"/>
                  </a:lnTo>
                  <a:lnTo>
                    <a:pt x="6377" y="2194"/>
                  </a:lnTo>
                  <a:lnTo>
                    <a:pt x="6373" y="2194"/>
                  </a:lnTo>
                  <a:lnTo>
                    <a:pt x="6373" y="2197"/>
                  </a:lnTo>
                  <a:lnTo>
                    <a:pt x="6370" y="2197"/>
                  </a:lnTo>
                  <a:lnTo>
                    <a:pt x="6373" y="2194"/>
                  </a:lnTo>
                  <a:lnTo>
                    <a:pt x="6373" y="2194"/>
                  </a:lnTo>
                  <a:lnTo>
                    <a:pt x="6373" y="2188"/>
                  </a:lnTo>
                  <a:lnTo>
                    <a:pt x="6373" y="2188"/>
                  </a:lnTo>
                  <a:lnTo>
                    <a:pt x="6370" y="2185"/>
                  </a:lnTo>
                  <a:lnTo>
                    <a:pt x="6370" y="2185"/>
                  </a:lnTo>
                  <a:lnTo>
                    <a:pt x="6367" y="2185"/>
                  </a:lnTo>
                  <a:lnTo>
                    <a:pt x="6364" y="2181"/>
                  </a:lnTo>
                  <a:lnTo>
                    <a:pt x="6364" y="2181"/>
                  </a:lnTo>
                  <a:lnTo>
                    <a:pt x="6364" y="2185"/>
                  </a:lnTo>
                  <a:lnTo>
                    <a:pt x="6361" y="2185"/>
                  </a:lnTo>
                  <a:lnTo>
                    <a:pt x="6361" y="2185"/>
                  </a:lnTo>
                  <a:lnTo>
                    <a:pt x="6358" y="2188"/>
                  </a:lnTo>
                  <a:lnTo>
                    <a:pt x="6358" y="2188"/>
                  </a:lnTo>
                  <a:lnTo>
                    <a:pt x="6355" y="2188"/>
                  </a:lnTo>
                  <a:lnTo>
                    <a:pt x="6355" y="2188"/>
                  </a:lnTo>
                  <a:lnTo>
                    <a:pt x="6355" y="2191"/>
                  </a:lnTo>
                  <a:lnTo>
                    <a:pt x="6355" y="2191"/>
                  </a:lnTo>
                  <a:lnTo>
                    <a:pt x="6355" y="2194"/>
                  </a:lnTo>
                  <a:lnTo>
                    <a:pt x="6352" y="2194"/>
                  </a:lnTo>
                  <a:lnTo>
                    <a:pt x="6352" y="2194"/>
                  </a:lnTo>
                  <a:lnTo>
                    <a:pt x="6349" y="2194"/>
                  </a:lnTo>
                  <a:lnTo>
                    <a:pt x="6346" y="2194"/>
                  </a:lnTo>
                  <a:lnTo>
                    <a:pt x="6343" y="2197"/>
                  </a:lnTo>
                  <a:lnTo>
                    <a:pt x="6340" y="2197"/>
                  </a:lnTo>
                  <a:lnTo>
                    <a:pt x="6340" y="2197"/>
                  </a:lnTo>
                  <a:lnTo>
                    <a:pt x="6337" y="2200"/>
                  </a:lnTo>
                  <a:lnTo>
                    <a:pt x="6337" y="2203"/>
                  </a:lnTo>
                  <a:lnTo>
                    <a:pt x="6337" y="2203"/>
                  </a:lnTo>
                  <a:lnTo>
                    <a:pt x="6334" y="2209"/>
                  </a:lnTo>
                  <a:lnTo>
                    <a:pt x="6334" y="2212"/>
                  </a:lnTo>
                  <a:lnTo>
                    <a:pt x="6334" y="2215"/>
                  </a:lnTo>
                  <a:lnTo>
                    <a:pt x="6331" y="2215"/>
                  </a:lnTo>
                  <a:lnTo>
                    <a:pt x="6334" y="2218"/>
                  </a:lnTo>
                  <a:lnTo>
                    <a:pt x="6334" y="2218"/>
                  </a:lnTo>
                  <a:lnTo>
                    <a:pt x="6337" y="2221"/>
                  </a:lnTo>
                  <a:lnTo>
                    <a:pt x="6337" y="2218"/>
                  </a:lnTo>
                  <a:lnTo>
                    <a:pt x="6337" y="2218"/>
                  </a:lnTo>
                  <a:lnTo>
                    <a:pt x="6340" y="2215"/>
                  </a:lnTo>
                  <a:lnTo>
                    <a:pt x="6340" y="2212"/>
                  </a:lnTo>
                  <a:lnTo>
                    <a:pt x="6343" y="2206"/>
                  </a:lnTo>
                  <a:lnTo>
                    <a:pt x="6343" y="2206"/>
                  </a:lnTo>
                  <a:lnTo>
                    <a:pt x="6346" y="2203"/>
                  </a:lnTo>
                  <a:lnTo>
                    <a:pt x="6346" y="2203"/>
                  </a:lnTo>
                  <a:lnTo>
                    <a:pt x="6349" y="2203"/>
                  </a:lnTo>
                  <a:lnTo>
                    <a:pt x="6352" y="2203"/>
                  </a:lnTo>
                  <a:lnTo>
                    <a:pt x="6352" y="2206"/>
                  </a:lnTo>
                  <a:lnTo>
                    <a:pt x="6352" y="2206"/>
                  </a:lnTo>
                  <a:lnTo>
                    <a:pt x="6352" y="2206"/>
                  </a:lnTo>
                  <a:lnTo>
                    <a:pt x="6355" y="2206"/>
                  </a:lnTo>
                  <a:lnTo>
                    <a:pt x="6355" y="2206"/>
                  </a:lnTo>
                  <a:lnTo>
                    <a:pt x="6358" y="2203"/>
                  </a:lnTo>
                  <a:lnTo>
                    <a:pt x="6358" y="2203"/>
                  </a:lnTo>
                  <a:lnTo>
                    <a:pt x="6358" y="2206"/>
                  </a:lnTo>
                  <a:lnTo>
                    <a:pt x="6358" y="2206"/>
                  </a:lnTo>
                  <a:lnTo>
                    <a:pt x="6358" y="2206"/>
                  </a:lnTo>
                  <a:lnTo>
                    <a:pt x="6361" y="2209"/>
                  </a:lnTo>
                  <a:lnTo>
                    <a:pt x="6364" y="2209"/>
                  </a:lnTo>
                  <a:lnTo>
                    <a:pt x="6364" y="2203"/>
                  </a:lnTo>
                  <a:lnTo>
                    <a:pt x="6364" y="2203"/>
                  </a:lnTo>
                  <a:lnTo>
                    <a:pt x="6364" y="2203"/>
                  </a:lnTo>
                  <a:lnTo>
                    <a:pt x="6364" y="2200"/>
                  </a:lnTo>
                  <a:lnTo>
                    <a:pt x="6367" y="2200"/>
                  </a:lnTo>
                  <a:lnTo>
                    <a:pt x="6367" y="2200"/>
                  </a:lnTo>
                  <a:lnTo>
                    <a:pt x="6370" y="2200"/>
                  </a:lnTo>
                  <a:lnTo>
                    <a:pt x="6370" y="2203"/>
                  </a:lnTo>
                  <a:lnTo>
                    <a:pt x="6370" y="2203"/>
                  </a:lnTo>
                  <a:lnTo>
                    <a:pt x="6377" y="2203"/>
                  </a:lnTo>
                  <a:lnTo>
                    <a:pt x="6377" y="2206"/>
                  </a:lnTo>
                  <a:lnTo>
                    <a:pt x="6380" y="2209"/>
                  </a:lnTo>
                  <a:lnTo>
                    <a:pt x="6380" y="2209"/>
                  </a:lnTo>
                  <a:lnTo>
                    <a:pt x="6380" y="2212"/>
                  </a:lnTo>
                  <a:lnTo>
                    <a:pt x="6380" y="2212"/>
                  </a:lnTo>
                  <a:lnTo>
                    <a:pt x="6380" y="2212"/>
                  </a:lnTo>
                  <a:lnTo>
                    <a:pt x="6380" y="2215"/>
                  </a:lnTo>
                  <a:lnTo>
                    <a:pt x="6377" y="2215"/>
                  </a:lnTo>
                  <a:lnTo>
                    <a:pt x="6377" y="2218"/>
                  </a:lnTo>
                  <a:lnTo>
                    <a:pt x="6377" y="2218"/>
                  </a:lnTo>
                  <a:lnTo>
                    <a:pt x="6377" y="2221"/>
                  </a:lnTo>
                  <a:lnTo>
                    <a:pt x="6377" y="2224"/>
                  </a:lnTo>
                  <a:lnTo>
                    <a:pt x="6377" y="2227"/>
                  </a:lnTo>
                  <a:lnTo>
                    <a:pt x="6377" y="2230"/>
                  </a:lnTo>
                  <a:lnTo>
                    <a:pt x="6380" y="2233"/>
                  </a:lnTo>
                  <a:lnTo>
                    <a:pt x="6386" y="2236"/>
                  </a:lnTo>
                  <a:lnTo>
                    <a:pt x="6389" y="2239"/>
                  </a:lnTo>
                  <a:lnTo>
                    <a:pt x="6395" y="2242"/>
                  </a:lnTo>
                  <a:lnTo>
                    <a:pt x="6398" y="2242"/>
                  </a:lnTo>
                  <a:lnTo>
                    <a:pt x="6398" y="2242"/>
                  </a:lnTo>
                  <a:lnTo>
                    <a:pt x="6398" y="2239"/>
                  </a:lnTo>
                  <a:lnTo>
                    <a:pt x="6401" y="2239"/>
                  </a:lnTo>
                  <a:lnTo>
                    <a:pt x="6401" y="2236"/>
                  </a:lnTo>
                  <a:lnTo>
                    <a:pt x="6401" y="2236"/>
                  </a:lnTo>
                  <a:lnTo>
                    <a:pt x="6404" y="2239"/>
                  </a:lnTo>
                  <a:lnTo>
                    <a:pt x="6404" y="2239"/>
                  </a:lnTo>
                  <a:lnTo>
                    <a:pt x="6401" y="2242"/>
                  </a:lnTo>
                  <a:lnTo>
                    <a:pt x="6401" y="2245"/>
                  </a:lnTo>
                  <a:lnTo>
                    <a:pt x="6404" y="2245"/>
                  </a:lnTo>
                  <a:lnTo>
                    <a:pt x="6404" y="2248"/>
                  </a:lnTo>
                  <a:lnTo>
                    <a:pt x="6407" y="2245"/>
                  </a:lnTo>
                  <a:lnTo>
                    <a:pt x="6410" y="2242"/>
                  </a:lnTo>
                  <a:lnTo>
                    <a:pt x="6410" y="2239"/>
                  </a:lnTo>
                  <a:lnTo>
                    <a:pt x="6410" y="2233"/>
                  </a:lnTo>
                  <a:lnTo>
                    <a:pt x="6410" y="2230"/>
                  </a:lnTo>
                  <a:lnTo>
                    <a:pt x="6410" y="2227"/>
                  </a:lnTo>
                  <a:lnTo>
                    <a:pt x="6407" y="2227"/>
                  </a:lnTo>
                  <a:lnTo>
                    <a:pt x="6407" y="2227"/>
                  </a:lnTo>
                  <a:lnTo>
                    <a:pt x="6404" y="2224"/>
                  </a:lnTo>
                  <a:lnTo>
                    <a:pt x="6407" y="2221"/>
                  </a:lnTo>
                  <a:lnTo>
                    <a:pt x="6407" y="2221"/>
                  </a:lnTo>
                  <a:lnTo>
                    <a:pt x="6410" y="2218"/>
                  </a:lnTo>
                  <a:lnTo>
                    <a:pt x="6410" y="2215"/>
                  </a:lnTo>
                  <a:lnTo>
                    <a:pt x="6410" y="2215"/>
                  </a:lnTo>
                  <a:lnTo>
                    <a:pt x="6410" y="2212"/>
                  </a:lnTo>
                  <a:lnTo>
                    <a:pt x="6413" y="2212"/>
                  </a:lnTo>
                  <a:lnTo>
                    <a:pt x="6413" y="2212"/>
                  </a:lnTo>
                  <a:lnTo>
                    <a:pt x="6416" y="2212"/>
                  </a:lnTo>
                  <a:lnTo>
                    <a:pt x="6416" y="2215"/>
                  </a:lnTo>
                  <a:lnTo>
                    <a:pt x="6416" y="2218"/>
                  </a:lnTo>
                  <a:lnTo>
                    <a:pt x="6419" y="2218"/>
                  </a:lnTo>
                  <a:lnTo>
                    <a:pt x="6419" y="2221"/>
                  </a:lnTo>
                  <a:lnTo>
                    <a:pt x="6419" y="2224"/>
                  </a:lnTo>
                  <a:lnTo>
                    <a:pt x="6419" y="2227"/>
                  </a:lnTo>
                  <a:lnTo>
                    <a:pt x="6422" y="2230"/>
                  </a:lnTo>
                  <a:lnTo>
                    <a:pt x="6422" y="2233"/>
                  </a:lnTo>
                  <a:lnTo>
                    <a:pt x="6422" y="2230"/>
                  </a:lnTo>
                  <a:lnTo>
                    <a:pt x="6422" y="2224"/>
                  </a:lnTo>
                  <a:lnTo>
                    <a:pt x="6422" y="2221"/>
                  </a:lnTo>
                  <a:lnTo>
                    <a:pt x="6422" y="2221"/>
                  </a:lnTo>
                  <a:lnTo>
                    <a:pt x="6425" y="2221"/>
                  </a:lnTo>
                  <a:lnTo>
                    <a:pt x="6428" y="2218"/>
                  </a:lnTo>
                  <a:lnTo>
                    <a:pt x="6431" y="2215"/>
                  </a:lnTo>
                  <a:lnTo>
                    <a:pt x="6431" y="2212"/>
                  </a:lnTo>
                  <a:lnTo>
                    <a:pt x="6431" y="2212"/>
                  </a:lnTo>
                  <a:lnTo>
                    <a:pt x="6431" y="2206"/>
                  </a:lnTo>
                  <a:lnTo>
                    <a:pt x="6431" y="2203"/>
                  </a:lnTo>
                  <a:lnTo>
                    <a:pt x="6428" y="2203"/>
                  </a:lnTo>
                  <a:lnTo>
                    <a:pt x="6428" y="2203"/>
                  </a:lnTo>
                  <a:lnTo>
                    <a:pt x="6428" y="2200"/>
                  </a:lnTo>
                  <a:lnTo>
                    <a:pt x="6428" y="2200"/>
                  </a:lnTo>
                  <a:lnTo>
                    <a:pt x="6428" y="2194"/>
                  </a:lnTo>
                  <a:lnTo>
                    <a:pt x="6428" y="2194"/>
                  </a:lnTo>
                  <a:lnTo>
                    <a:pt x="6425" y="2191"/>
                  </a:lnTo>
                  <a:lnTo>
                    <a:pt x="6425" y="2188"/>
                  </a:lnTo>
                  <a:lnTo>
                    <a:pt x="6425" y="2185"/>
                  </a:lnTo>
                  <a:lnTo>
                    <a:pt x="6422" y="2185"/>
                  </a:lnTo>
                  <a:lnTo>
                    <a:pt x="6422" y="2185"/>
                  </a:lnTo>
                  <a:lnTo>
                    <a:pt x="6422" y="2185"/>
                  </a:lnTo>
                  <a:lnTo>
                    <a:pt x="6422" y="2181"/>
                  </a:lnTo>
                  <a:lnTo>
                    <a:pt x="6425" y="2181"/>
                  </a:lnTo>
                  <a:lnTo>
                    <a:pt x="6425" y="2178"/>
                  </a:lnTo>
                  <a:lnTo>
                    <a:pt x="6425" y="2178"/>
                  </a:lnTo>
                  <a:lnTo>
                    <a:pt x="6422" y="2175"/>
                  </a:lnTo>
                  <a:lnTo>
                    <a:pt x="6422" y="2172"/>
                  </a:lnTo>
                  <a:lnTo>
                    <a:pt x="6422" y="2169"/>
                  </a:lnTo>
                  <a:lnTo>
                    <a:pt x="6419" y="2169"/>
                  </a:lnTo>
                  <a:lnTo>
                    <a:pt x="6419" y="2169"/>
                  </a:lnTo>
                  <a:lnTo>
                    <a:pt x="6416" y="2166"/>
                  </a:lnTo>
                  <a:lnTo>
                    <a:pt x="6416" y="2166"/>
                  </a:lnTo>
                  <a:lnTo>
                    <a:pt x="6410" y="2163"/>
                  </a:lnTo>
                  <a:close/>
                  <a:moveTo>
                    <a:pt x="6419" y="1607"/>
                  </a:moveTo>
                  <a:lnTo>
                    <a:pt x="6419" y="1607"/>
                  </a:lnTo>
                  <a:lnTo>
                    <a:pt x="6419" y="1607"/>
                  </a:lnTo>
                  <a:lnTo>
                    <a:pt x="6419" y="1610"/>
                  </a:lnTo>
                  <a:lnTo>
                    <a:pt x="6422" y="1610"/>
                  </a:lnTo>
                  <a:lnTo>
                    <a:pt x="6422" y="1610"/>
                  </a:lnTo>
                  <a:lnTo>
                    <a:pt x="6422" y="1610"/>
                  </a:lnTo>
                  <a:lnTo>
                    <a:pt x="6422" y="1607"/>
                  </a:lnTo>
                  <a:lnTo>
                    <a:pt x="6419" y="1607"/>
                  </a:lnTo>
                  <a:close/>
                  <a:moveTo>
                    <a:pt x="7026" y="1237"/>
                  </a:moveTo>
                  <a:lnTo>
                    <a:pt x="7023" y="1237"/>
                  </a:lnTo>
                  <a:lnTo>
                    <a:pt x="7020" y="1243"/>
                  </a:lnTo>
                  <a:lnTo>
                    <a:pt x="7020" y="1246"/>
                  </a:lnTo>
                  <a:lnTo>
                    <a:pt x="7020" y="1246"/>
                  </a:lnTo>
                  <a:lnTo>
                    <a:pt x="7023" y="1246"/>
                  </a:lnTo>
                  <a:lnTo>
                    <a:pt x="7023" y="1246"/>
                  </a:lnTo>
                  <a:lnTo>
                    <a:pt x="7023" y="1243"/>
                  </a:lnTo>
                  <a:lnTo>
                    <a:pt x="7023" y="1240"/>
                  </a:lnTo>
                  <a:lnTo>
                    <a:pt x="7026" y="1237"/>
                  </a:lnTo>
                  <a:close/>
                  <a:moveTo>
                    <a:pt x="6282" y="2382"/>
                  </a:moveTo>
                  <a:lnTo>
                    <a:pt x="6279" y="2388"/>
                  </a:lnTo>
                  <a:lnTo>
                    <a:pt x="6276" y="2394"/>
                  </a:lnTo>
                  <a:lnTo>
                    <a:pt x="6276" y="2394"/>
                  </a:lnTo>
                  <a:lnTo>
                    <a:pt x="6279" y="2397"/>
                  </a:lnTo>
                  <a:lnTo>
                    <a:pt x="6276" y="2397"/>
                  </a:lnTo>
                  <a:lnTo>
                    <a:pt x="6279" y="2400"/>
                  </a:lnTo>
                  <a:lnTo>
                    <a:pt x="6279" y="2403"/>
                  </a:lnTo>
                  <a:lnTo>
                    <a:pt x="6276" y="2406"/>
                  </a:lnTo>
                  <a:lnTo>
                    <a:pt x="6276" y="2409"/>
                  </a:lnTo>
                  <a:lnTo>
                    <a:pt x="6273" y="2409"/>
                  </a:lnTo>
                  <a:lnTo>
                    <a:pt x="6273" y="2412"/>
                  </a:lnTo>
                  <a:lnTo>
                    <a:pt x="6273" y="2415"/>
                  </a:lnTo>
                  <a:lnTo>
                    <a:pt x="6270" y="2418"/>
                  </a:lnTo>
                  <a:lnTo>
                    <a:pt x="6270" y="2418"/>
                  </a:lnTo>
                  <a:lnTo>
                    <a:pt x="6267" y="2418"/>
                  </a:lnTo>
                  <a:lnTo>
                    <a:pt x="6267" y="2418"/>
                  </a:lnTo>
                  <a:lnTo>
                    <a:pt x="6267" y="2421"/>
                  </a:lnTo>
                  <a:lnTo>
                    <a:pt x="6267" y="2421"/>
                  </a:lnTo>
                  <a:lnTo>
                    <a:pt x="6267" y="2421"/>
                  </a:lnTo>
                  <a:lnTo>
                    <a:pt x="6267" y="2425"/>
                  </a:lnTo>
                  <a:lnTo>
                    <a:pt x="6267" y="2428"/>
                  </a:lnTo>
                  <a:lnTo>
                    <a:pt x="6267" y="2431"/>
                  </a:lnTo>
                  <a:lnTo>
                    <a:pt x="6267" y="2431"/>
                  </a:lnTo>
                  <a:lnTo>
                    <a:pt x="6267" y="2434"/>
                  </a:lnTo>
                  <a:lnTo>
                    <a:pt x="6270" y="2437"/>
                  </a:lnTo>
                  <a:lnTo>
                    <a:pt x="6270" y="2437"/>
                  </a:lnTo>
                  <a:lnTo>
                    <a:pt x="6276" y="2437"/>
                  </a:lnTo>
                  <a:lnTo>
                    <a:pt x="6279" y="2437"/>
                  </a:lnTo>
                  <a:lnTo>
                    <a:pt x="6279" y="2437"/>
                  </a:lnTo>
                  <a:lnTo>
                    <a:pt x="6282" y="2437"/>
                  </a:lnTo>
                  <a:lnTo>
                    <a:pt x="6282" y="2437"/>
                  </a:lnTo>
                  <a:lnTo>
                    <a:pt x="6282" y="2440"/>
                  </a:lnTo>
                  <a:lnTo>
                    <a:pt x="6282" y="2440"/>
                  </a:lnTo>
                  <a:lnTo>
                    <a:pt x="6282" y="2443"/>
                  </a:lnTo>
                  <a:lnTo>
                    <a:pt x="6282" y="2443"/>
                  </a:lnTo>
                  <a:lnTo>
                    <a:pt x="6286" y="2446"/>
                  </a:lnTo>
                  <a:lnTo>
                    <a:pt x="6286" y="2449"/>
                  </a:lnTo>
                  <a:lnTo>
                    <a:pt x="6286" y="2455"/>
                  </a:lnTo>
                  <a:lnTo>
                    <a:pt x="6282" y="2458"/>
                  </a:lnTo>
                  <a:lnTo>
                    <a:pt x="6282" y="2461"/>
                  </a:lnTo>
                  <a:lnTo>
                    <a:pt x="6282" y="2461"/>
                  </a:lnTo>
                  <a:lnTo>
                    <a:pt x="6282" y="2464"/>
                  </a:lnTo>
                  <a:lnTo>
                    <a:pt x="6279" y="2470"/>
                  </a:lnTo>
                  <a:lnTo>
                    <a:pt x="6279" y="2473"/>
                  </a:lnTo>
                  <a:lnTo>
                    <a:pt x="6279" y="2473"/>
                  </a:lnTo>
                  <a:lnTo>
                    <a:pt x="6279" y="2476"/>
                  </a:lnTo>
                  <a:lnTo>
                    <a:pt x="6282" y="2479"/>
                  </a:lnTo>
                  <a:lnTo>
                    <a:pt x="6282" y="2479"/>
                  </a:lnTo>
                  <a:lnTo>
                    <a:pt x="6286" y="2482"/>
                  </a:lnTo>
                  <a:lnTo>
                    <a:pt x="6289" y="2482"/>
                  </a:lnTo>
                  <a:lnTo>
                    <a:pt x="6289" y="2482"/>
                  </a:lnTo>
                  <a:lnTo>
                    <a:pt x="6292" y="2479"/>
                  </a:lnTo>
                  <a:lnTo>
                    <a:pt x="6292" y="2479"/>
                  </a:lnTo>
                  <a:lnTo>
                    <a:pt x="6295" y="2479"/>
                  </a:lnTo>
                  <a:lnTo>
                    <a:pt x="6298" y="2479"/>
                  </a:lnTo>
                  <a:lnTo>
                    <a:pt x="6298" y="2479"/>
                  </a:lnTo>
                  <a:lnTo>
                    <a:pt x="6298" y="2479"/>
                  </a:lnTo>
                  <a:lnTo>
                    <a:pt x="6301" y="2479"/>
                  </a:lnTo>
                  <a:lnTo>
                    <a:pt x="6301" y="2479"/>
                  </a:lnTo>
                  <a:lnTo>
                    <a:pt x="6301" y="2476"/>
                  </a:lnTo>
                  <a:lnTo>
                    <a:pt x="6298" y="2470"/>
                  </a:lnTo>
                  <a:lnTo>
                    <a:pt x="6298" y="2470"/>
                  </a:lnTo>
                  <a:lnTo>
                    <a:pt x="6298" y="2467"/>
                  </a:lnTo>
                  <a:lnTo>
                    <a:pt x="6301" y="2461"/>
                  </a:lnTo>
                  <a:lnTo>
                    <a:pt x="6301" y="2461"/>
                  </a:lnTo>
                  <a:lnTo>
                    <a:pt x="6301" y="2455"/>
                  </a:lnTo>
                  <a:lnTo>
                    <a:pt x="6301" y="2449"/>
                  </a:lnTo>
                  <a:lnTo>
                    <a:pt x="6301" y="2443"/>
                  </a:lnTo>
                  <a:lnTo>
                    <a:pt x="6301" y="2443"/>
                  </a:lnTo>
                  <a:lnTo>
                    <a:pt x="6301" y="2440"/>
                  </a:lnTo>
                  <a:lnTo>
                    <a:pt x="6301" y="2434"/>
                  </a:lnTo>
                  <a:lnTo>
                    <a:pt x="6301" y="2431"/>
                  </a:lnTo>
                  <a:lnTo>
                    <a:pt x="6298" y="2431"/>
                  </a:lnTo>
                  <a:lnTo>
                    <a:pt x="6298" y="2428"/>
                  </a:lnTo>
                  <a:lnTo>
                    <a:pt x="6298" y="2425"/>
                  </a:lnTo>
                  <a:lnTo>
                    <a:pt x="6301" y="2425"/>
                  </a:lnTo>
                  <a:lnTo>
                    <a:pt x="6304" y="2421"/>
                  </a:lnTo>
                  <a:lnTo>
                    <a:pt x="6307" y="2418"/>
                  </a:lnTo>
                  <a:lnTo>
                    <a:pt x="6310" y="2418"/>
                  </a:lnTo>
                  <a:lnTo>
                    <a:pt x="6310" y="2418"/>
                  </a:lnTo>
                  <a:lnTo>
                    <a:pt x="6313" y="2418"/>
                  </a:lnTo>
                  <a:lnTo>
                    <a:pt x="6316" y="2421"/>
                  </a:lnTo>
                  <a:lnTo>
                    <a:pt x="6316" y="2425"/>
                  </a:lnTo>
                  <a:lnTo>
                    <a:pt x="6316" y="2428"/>
                  </a:lnTo>
                  <a:lnTo>
                    <a:pt x="6316" y="2431"/>
                  </a:lnTo>
                  <a:lnTo>
                    <a:pt x="6313" y="2431"/>
                  </a:lnTo>
                  <a:lnTo>
                    <a:pt x="6313" y="2434"/>
                  </a:lnTo>
                  <a:lnTo>
                    <a:pt x="6310" y="2437"/>
                  </a:lnTo>
                  <a:lnTo>
                    <a:pt x="6310" y="2437"/>
                  </a:lnTo>
                  <a:lnTo>
                    <a:pt x="6313" y="2437"/>
                  </a:lnTo>
                  <a:lnTo>
                    <a:pt x="6319" y="2446"/>
                  </a:lnTo>
                  <a:lnTo>
                    <a:pt x="6322" y="2446"/>
                  </a:lnTo>
                  <a:lnTo>
                    <a:pt x="6325" y="2446"/>
                  </a:lnTo>
                  <a:lnTo>
                    <a:pt x="6325" y="2449"/>
                  </a:lnTo>
                  <a:lnTo>
                    <a:pt x="6325" y="2449"/>
                  </a:lnTo>
                  <a:lnTo>
                    <a:pt x="6325" y="2452"/>
                  </a:lnTo>
                  <a:lnTo>
                    <a:pt x="6325" y="2452"/>
                  </a:lnTo>
                  <a:lnTo>
                    <a:pt x="6325" y="2452"/>
                  </a:lnTo>
                  <a:lnTo>
                    <a:pt x="6325" y="2458"/>
                  </a:lnTo>
                  <a:lnTo>
                    <a:pt x="6325" y="2461"/>
                  </a:lnTo>
                  <a:lnTo>
                    <a:pt x="6325" y="2464"/>
                  </a:lnTo>
                  <a:lnTo>
                    <a:pt x="6328" y="2464"/>
                  </a:lnTo>
                  <a:lnTo>
                    <a:pt x="6328" y="2464"/>
                  </a:lnTo>
                  <a:lnTo>
                    <a:pt x="6331" y="2464"/>
                  </a:lnTo>
                  <a:lnTo>
                    <a:pt x="6334" y="2464"/>
                  </a:lnTo>
                  <a:lnTo>
                    <a:pt x="6337" y="2464"/>
                  </a:lnTo>
                  <a:lnTo>
                    <a:pt x="6334" y="2461"/>
                  </a:lnTo>
                  <a:lnTo>
                    <a:pt x="6334" y="2461"/>
                  </a:lnTo>
                  <a:lnTo>
                    <a:pt x="6337" y="2458"/>
                  </a:lnTo>
                  <a:lnTo>
                    <a:pt x="6340" y="2458"/>
                  </a:lnTo>
                  <a:lnTo>
                    <a:pt x="6343" y="2455"/>
                  </a:lnTo>
                  <a:lnTo>
                    <a:pt x="6346" y="2455"/>
                  </a:lnTo>
                  <a:lnTo>
                    <a:pt x="6349" y="2455"/>
                  </a:lnTo>
                  <a:lnTo>
                    <a:pt x="6349" y="2455"/>
                  </a:lnTo>
                  <a:lnTo>
                    <a:pt x="6349" y="2455"/>
                  </a:lnTo>
                  <a:lnTo>
                    <a:pt x="6349" y="2455"/>
                  </a:lnTo>
                  <a:lnTo>
                    <a:pt x="6352" y="2455"/>
                  </a:lnTo>
                  <a:lnTo>
                    <a:pt x="6352" y="2455"/>
                  </a:lnTo>
                  <a:lnTo>
                    <a:pt x="6352" y="2455"/>
                  </a:lnTo>
                  <a:lnTo>
                    <a:pt x="6352" y="2452"/>
                  </a:lnTo>
                  <a:lnTo>
                    <a:pt x="6352" y="2452"/>
                  </a:lnTo>
                  <a:lnTo>
                    <a:pt x="6352" y="2449"/>
                  </a:lnTo>
                  <a:lnTo>
                    <a:pt x="6352" y="2449"/>
                  </a:lnTo>
                  <a:lnTo>
                    <a:pt x="6352" y="2449"/>
                  </a:lnTo>
                  <a:lnTo>
                    <a:pt x="6349" y="2449"/>
                  </a:lnTo>
                  <a:lnTo>
                    <a:pt x="6349" y="2449"/>
                  </a:lnTo>
                  <a:lnTo>
                    <a:pt x="6349" y="2449"/>
                  </a:lnTo>
                  <a:lnTo>
                    <a:pt x="6349" y="2449"/>
                  </a:lnTo>
                  <a:lnTo>
                    <a:pt x="6346" y="2446"/>
                  </a:lnTo>
                  <a:lnTo>
                    <a:pt x="6346" y="2446"/>
                  </a:lnTo>
                  <a:lnTo>
                    <a:pt x="6346" y="2446"/>
                  </a:lnTo>
                  <a:lnTo>
                    <a:pt x="6346" y="2443"/>
                  </a:lnTo>
                  <a:lnTo>
                    <a:pt x="6343" y="2443"/>
                  </a:lnTo>
                  <a:lnTo>
                    <a:pt x="6343" y="2440"/>
                  </a:lnTo>
                  <a:lnTo>
                    <a:pt x="6340" y="2440"/>
                  </a:lnTo>
                  <a:lnTo>
                    <a:pt x="6340" y="2440"/>
                  </a:lnTo>
                  <a:lnTo>
                    <a:pt x="6340" y="2440"/>
                  </a:lnTo>
                  <a:lnTo>
                    <a:pt x="6340" y="2437"/>
                  </a:lnTo>
                  <a:lnTo>
                    <a:pt x="6340" y="2437"/>
                  </a:lnTo>
                  <a:lnTo>
                    <a:pt x="6340" y="2434"/>
                  </a:lnTo>
                  <a:lnTo>
                    <a:pt x="6340" y="2431"/>
                  </a:lnTo>
                  <a:lnTo>
                    <a:pt x="6343" y="2431"/>
                  </a:lnTo>
                  <a:lnTo>
                    <a:pt x="6343" y="2428"/>
                  </a:lnTo>
                  <a:lnTo>
                    <a:pt x="6340" y="2428"/>
                  </a:lnTo>
                  <a:lnTo>
                    <a:pt x="6340" y="2428"/>
                  </a:lnTo>
                  <a:lnTo>
                    <a:pt x="6340" y="2425"/>
                  </a:lnTo>
                  <a:lnTo>
                    <a:pt x="6340" y="2425"/>
                  </a:lnTo>
                  <a:lnTo>
                    <a:pt x="6337" y="2421"/>
                  </a:lnTo>
                  <a:lnTo>
                    <a:pt x="6334" y="2418"/>
                  </a:lnTo>
                  <a:lnTo>
                    <a:pt x="6334" y="2415"/>
                  </a:lnTo>
                  <a:lnTo>
                    <a:pt x="6331" y="2412"/>
                  </a:lnTo>
                  <a:lnTo>
                    <a:pt x="6328" y="2409"/>
                  </a:lnTo>
                  <a:lnTo>
                    <a:pt x="6328" y="2409"/>
                  </a:lnTo>
                  <a:lnTo>
                    <a:pt x="6325" y="2409"/>
                  </a:lnTo>
                  <a:lnTo>
                    <a:pt x="6325" y="2409"/>
                  </a:lnTo>
                  <a:lnTo>
                    <a:pt x="6325" y="2406"/>
                  </a:lnTo>
                  <a:lnTo>
                    <a:pt x="6322" y="2403"/>
                  </a:lnTo>
                  <a:lnTo>
                    <a:pt x="6322" y="2403"/>
                  </a:lnTo>
                  <a:lnTo>
                    <a:pt x="6322" y="2403"/>
                  </a:lnTo>
                  <a:lnTo>
                    <a:pt x="6322" y="2403"/>
                  </a:lnTo>
                  <a:lnTo>
                    <a:pt x="6325" y="2403"/>
                  </a:lnTo>
                  <a:lnTo>
                    <a:pt x="6325" y="2403"/>
                  </a:lnTo>
                  <a:lnTo>
                    <a:pt x="6328" y="2403"/>
                  </a:lnTo>
                  <a:lnTo>
                    <a:pt x="6328" y="2403"/>
                  </a:lnTo>
                  <a:lnTo>
                    <a:pt x="6331" y="2400"/>
                  </a:lnTo>
                  <a:lnTo>
                    <a:pt x="6331" y="2400"/>
                  </a:lnTo>
                  <a:lnTo>
                    <a:pt x="6337" y="2397"/>
                  </a:lnTo>
                  <a:lnTo>
                    <a:pt x="6340" y="2397"/>
                  </a:lnTo>
                  <a:lnTo>
                    <a:pt x="6340" y="2394"/>
                  </a:lnTo>
                  <a:lnTo>
                    <a:pt x="6346" y="2391"/>
                  </a:lnTo>
                  <a:lnTo>
                    <a:pt x="6349" y="2388"/>
                  </a:lnTo>
                  <a:lnTo>
                    <a:pt x="6349" y="2385"/>
                  </a:lnTo>
                  <a:lnTo>
                    <a:pt x="6352" y="2385"/>
                  </a:lnTo>
                  <a:lnTo>
                    <a:pt x="6352" y="2382"/>
                  </a:lnTo>
                  <a:lnTo>
                    <a:pt x="6352" y="2382"/>
                  </a:lnTo>
                  <a:lnTo>
                    <a:pt x="6355" y="2382"/>
                  </a:lnTo>
                  <a:lnTo>
                    <a:pt x="6358" y="2382"/>
                  </a:lnTo>
                  <a:lnTo>
                    <a:pt x="6361" y="2385"/>
                  </a:lnTo>
                  <a:lnTo>
                    <a:pt x="6361" y="2385"/>
                  </a:lnTo>
                  <a:lnTo>
                    <a:pt x="6364" y="2385"/>
                  </a:lnTo>
                  <a:lnTo>
                    <a:pt x="6364" y="2385"/>
                  </a:lnTo>
                  <a:lnTo>
                    <a:pt x="6364" y="2379"/>
                  </a:lnTo>
                  <a:lnTo>
                    <a:pt x="6364" y="2379"/>
                  </a:lnTo>
                  <a:lnTo>
                    <a:pt x="6364" y="2376"/>
                  </a:lnTo>
                  <a:lnTo>
                    <a:pt x="6361" y="2376"/>
                  </a:lnTo>
                  <a:lnTo>
                    <a:pt x="6358" y="2376"/>
                  </a:lnTo>
                  <a:lnTo>
                    <a:pt x="6355" y="2376"/>
                  </a:lnTo>
                  <a:lnTo>
                    <a:pt x="6352" y="2376"/>
                  </a:lnTo>
                  <a:lnTo>
                    <a:pt x="6352" y="2376"/>
                  </a:lnTo>
                  <a:lnTo>
                    <a:pt x="6352" y="2379"/>
                  </a:lnTo>
                  <a:lnTo>
                    <a:pt x="6352" y="2379"/>
                  </a:lnTo>
                  <a:lnTo>
                    <a:pt x="6352" y="2379"/>
                  </a:lnTo>
                  <a:lnTo>
                    <a:pt x="6349" y="2379"/>
                  </a:lnTo>
                  <a:lnTo>
                    <a:pt x="6346" y="2379"/>
                  </a:lnTo>
                  <a:lnTo>
                    <a:pt x="6340" y="2379"/>
                  </a:lnTo>
                  <a:lnTo>
                    <a:pt x="6337" y="2379"/>
                  </a:lnTo>
                  <a:lnTo>
                    <a:pt x="6337" y="2382"/>
                  </a:lnTo>
                  <a:lnTo>
                    <a:pt x="6337" y="2382"/>
                  </a:lnTo>
                  <a:lnTo>
                    <a:pt x="6334" y="2382"/>
                  </a:lnTo>
                  <a:lnTo>
                    <a:pt x="6331" y="2382"/>
                  </a:lnTo>
                  <a:lnTo>
                    <a:pt x="6328" y="2382"/>
                  </a:lnTo>
                  <a:lnTo>
                    <a:pt x="6328" y="2382"/>
                  </a:lnTo>
                  <a:lnTo>
                    <a:pt x="6328" y="2382"/>
                  </a:lnTo>
                  <a:lnTo>
                    <a:pt x="6325" y="2382"/>
                  </a:lnTo>
                  <a:lnTo>
                    <a:pt x="6325" y="2382"/>
                  </a:lnTo>
                  <a:lnTo>
                    <a:pt x="6322" y="2382"/>
                  </a:lnTo>
                  <a:lnTo>
                    <a:pt x="6319" y="2388"/>
                  </a:lnTo>
                  <a:lnTo>
                    <a:pt x="6319" y="2388"/>
                  </a:lnTo>
                  <a:lnTo>
                    <a:pt x="6316" y="2391"/>
                  </a:lnTo>
                  <a:lnTo>
                    <a:pt x="6313" y="2394"/>
                  </a:lnTo>
                  <a:lnTo>
                    <a:pt x="6313" y="2391"/>
                  </a:lnTo>
                  <a:lnTo>
                    <a:pt x="6310" y="2391"/>
                  </a:lnTo>
                  <a:lnTo>
                    <a:pt x="6307" y="2391"/>
                  </a:lnTo>
                  <a:lnTo>
                    <a:pt x="6307" y="2391"/>
                  </a:lnTo>
                  <a:lnTo>
                    <a:pt x="6304" y="2391"/>
                  </a:lnTo>
                  <a:lnTo>
                    <a:pt x="6304" y="2385"/>
                  </a:lnTo>
                  <a:lnTo>
                    <a:pt x="6301" y="2385"/>
                  </a:lnTo>
                  <a:lnTo>
                    <a:pt x="6298" y="2382"/>
                  </a:lnTo>
                  <a:lnTo>
                    <a:pt x="6298" y="2382"/>
                  </a:lnTo>
                  <a:lnTo>
                    <a:pt x="6295" y="2376"/>
                  </a:lnTo>
                  <a:lnTo>
                    <a:pt x="6295" y="2376"/>
                  </a:lnTo>
                  <a:lnTo>
                    <a:pt x="6292" y="2373"/>
                  </a:lnTo>
                  <a:lnTo>
                    <a:pt x="6292" y="2370"/>
                  </a:lnTo>
                  <a:lnTo>
                    <a:pt x="6292" y="2367"/>
                  </a:lnTo>
                  <a:lnTo>
                    <a:pt x="6292" y="2367"/>
                  </a:lnTo>
                  <a:lnTo>
                    <a:pt x="6295" y="2364"/>
                  </a:lnTo>
                  <a:lnTo>
                    <a:pt x="6295" y="2361"/>
                  </a:lnTo>
                  <a:lnTo>
                    <a:pt x="6298" y="2358"/>
                  </a:lnTo>
                  <a:lnTo>
                    <a:pt x="6298" y="2355"/>
                  </a:lnTo>
                  <a:lnTo>
                    <a:pt x="6301" y="2355"/>
                  </a:lnTo>
                  <a:lnTo>
                    <a:pt x="6301" y="2352"/>
                  </a:lnTo>
                  <a:lnTo>
                    <a:pt x="6304" y="2352"/>
                  </a:lnTo>
                  <a:lnTo>
                    <a:pt x="6307" y="2352"/>
                  </a:lnTo>
                  <a:lnTo>
                    <a:pt x="6313" y="2355"/>
                  </a:lnTo>
                  <a:lnTo>
                    <a:pt x="6313" y="2355"/>
                  </a:lnTo>
                  <a:lnTo>
                    <a:pt x="6322" y="2355"/>
                  </a:lnTo>
                  <a:lnTo>
                    <a:pt x="6325" y="2355"/>
                  </a:lnTo>
                  <a:lnTo>
                    <a:pt x="6325" y="2355"/>
                  </a:lnTo>
                  <a:lnTo>
                    <a:pt x="6328" y="2355"/>
                  </a:lnTo>
                  <a:lnTo>
                    <a:pt x="6331" y="2355"/>
                  </a:lnTo>
                  <a:lnTo>
                    <a:pt x="6334" y="2355"/>
                  </a:lnTo>
                  <a:lnTo>
                    <a:pt x="6340" y="2355"/>
                  </a:lnTo>
                  <a:lnTo>
                    <a:pt x="6352" y="2355"/>
                  </a:lnTo>
                  <a:lnTo>
                    <a:pt x="6355" y="2355"/>
                  </a:lnTo>
                  <a:lnTo>
                    <a:pt x="6358" y="2355"/>
                  </a:lnTo>
                  <a:lnTo>
                    <a:pt x="6358" y="2355"/>
                  </a:lnTo>
                  <a:lnTo>
                    <a:pt x="6361" y="2358"/>
                  </a:lnTo>
                  <a:lnTo>
                    <a:pt x="6361" y="2358"/>
                  </a:lnTo>
                  <a:lnTo>
                    <a:pt x="6367" y="2358"/>
                  </a:lnTo>
                  <a:lnTo>
                    <a:pt x="6367" y="2358"/>
                  </a:lnTo>
                  <a:lnTo>
                    <a:pt x="6370" y="2358"/>
                  </a:lnTo>
                  <a:lnTo>
                    <a:pt x="6380" y="2355"/>
                  </a:lnTo>
                  <a:lnTo>
                    <a:pt x="6380" y="2355"/>
                  </a:lnTo>
                  <a:lnTo>
                    <a:pt x="6383" y="2355"/>
                  </a:lnTo>
                  <a:lnTo>
                    <a:pt x="6386" y="2355"/>
                  </a:lnTo>
                  <a:lnTo>
                    <a:pt x="6386" y="2355"/>
                  </a:lnTo>
                  <a:lnTo>
                    <a:pt x="6386" y="2352"/>
                  </a:lnTo>
                  <a:lnTo>
                    <a:pt x="6389" y="2349"/>
                  </a:lnTo>
                  <a:lnTo>
                    <a:pt x="6389" y="2349"/>
                  </a:lnTo>
                  <a:lnTo>
                    <a:pt x="6392" y="2346"/>
                  </a:lnTo>
                  <a:lnTo>
                    <a:pt x="6395" y="2343"/>
                  </a:lnTo>
                  <a:lnTo>
                    <a:pt x="6398" y="2343"/>
                  </a:lnTo>
                  <a:lnTo>
                    <a:pt x="6398" y="2339"/>
                  </a:lnTo>
                  <a:lnTo>
                    <a:pt x="6401" y="2336"/>
                  </a:lnTo>
                  <a:lnTo>
                    <a:pt x="6401" y="2333"/>
                  </a:lnTo>
                  <a:lnTo>
                    <a:pt x="6401" y="2333"/>
                  </a:lnTo>
                  <a:lnTo>
                    <a:pt x="6401" y="2333"/>
                  </a:lnTo>
                  <a:lnTo>
                    <a:pt x="6401" y="2330"/>
                  </a:lnTo>
                  <a:lnTo>
                    <a:pt x="6401" y="2327"/>
                  </a:lnTo>
                  <a:lnTo>
                    <a:pt x="6398" y="2327"/>
                  </a:lnTo>
                  <a:lnTo>
                    <a:pt x="6395" y="2330"/>
                  </a:lnTo>
                  <a:lnTo>
                    <a:pt x="6395" y="2330"/>
                  </a:lnTo>
                  <a:lnTo>
                    <a:pt x="6392" y="2333"/>
                  </a:lnTo>
                  <a:lnTo>
                    <a:pt x="6392" y="2333"/>
                  </a:lnTo>
                  <a:lnTo>
                    <a:pt x="6389" y="2333"/>
                  </a:lnTo>
                  <a:lnTo>
                    <a:pt x="6389" y="2333"/>
                  </a:lnTo>
                  <a:lnTo>
                    <a:pt x="6389" y="2336"/>
                  </a:lnTo>
                  <a:lnTo>
                    <a:pt x="6389" y="2339"/>
                  </a:lnTo>
                  <a:lnTo>
                    <a:pt x="6386" y="2339"/>
                  </a:lnTo>
                  <a:lnTo>
                    <a:pt x="6383" y="2343"/>
                  </a:lnTo>
                  <a:lnTo>
                    <a:pt x="6373" y="2346"/>
                  </a:lnTo>
                  <a:lnTo>
                    <a:pt x="6373" y="2346"/>
                  </a:lnTo>
                  <a:lnTo>
                    <a:pt x="6361" y="2346"/>
                  </a:lnTo>
                  <a:lnTo>
                    <a:pt x="6355" y="2346"/>
                  </a:lnTo>
                  <a:lnTo>
                    <a:pt x="6355" y="2346"/>
                  </a:lnTo>
                  <a:lnTo>
                    <a:pt x="6355" y="2346"/>
                  </a:lnTo>
                  <a:lnTo>
                    <a:pt x="6352" y="2346"/>
                  </a:lnTo>
                  <a:lnTo>
                    <a:pt x="6352" y="2346"/>
                  </a:lnTo>
                  <a:lnTo>
                    <a:pt x="6352" y="2346"/>
                  </a:lnTo>
                  <a:lnTo>
                    <a:pt x="6349" y="2346"/>
                  </a:lnTo>
                  <a:lnTo>
                    <a:pt x="6346" y="2343"/>
                  </a:lnTo>
                  <a:lnTo>
                    <a:pt x="6343" y="2343"/>
                  </a:lnTo>
                  <a:lnTo>
                    <a:pt x="6337" y="2343"/>
                  </a:lnTo>
                  <a:lnTo>
                    <a:pt x="6331" y="2343"/>
                  </a:lnTo>
                  <a:lnTo>
                    <a:pt x="6325" y="2343"/>
                  </a:lnTo>
                  <a:lnTo>
                    <a:pt x="6325" y="2343"/>
                  </a:lnTo>
                  <a:lnTo>
                    <a:pt x="6325" y="2339"/>
                  </a:lnTo>
                  <a:lnTo>
                    <a:pt x="6322" y="2339"/>
                  </a:lnTo>
                  <a:lnTo>
                    <a:pt x="6322" y="2339"/>
                  </a:lnTo>
                  <a:lnTo>
                    <a:pt x="6322" y="2336"/>
                  </a:lnTo>
                  <a:lnTo>
                    <a:pt x="6322" y="2336"/>
                  </a:lnTo>
                  <a:lnTo>
                    <a:pt x="6319" y="2336"/>
                  </a:lnTo>
                  <a:lnTo>
                    <a:pt x="6319" y="2336"/>
                  </a:lnTo>
                  <a:lnTo>
                    <a:pt x="6316" y="2336"/>
                  </a:lnTo>
                  <a:lnTo>
                    <a:pt x="6313" y="2336"/>
                  </a:lnTo>
                  <a:lnTo>
                    <a:pt x="6313" y="2336"/>
                  </a:lnTo>
                  <a:lnTo>
                    <a:pt x="6313" y="2336"/>
                  </a:lnTo>
                  <a:lnTo>
                    <a:pt x="6310" y="2336"/>
                  </a:lnTo>
                  <a:lnTo>
                    <a:pt x="6310" y="2339"/>
                  </a:lnTo>
                  <a:lnTo>
                    <a:pt x="6307" y="2343"/>
                  </a:lnTo>
                  <a:lnTo>
                    <a:pt x="6307" y="2343"/>
                  </a:lnTo>
                  <a:lnTo>
                    <a:pt x="6307" y="2346"/>
                  </a:lnTo>
                  <a:lnTo>
                    <a:pt x="6307" y="2346"/>
                  </a:lnTo>
                  <a:lnTo>
                    <a:pt x="6304" y="2346"/>
                  </a:lnTo>
                  <a:lnTo>
                    <a:pt x="6304" y="2346"/>
                  </a:lnTo>
                  <a:lnTo>
                    <a:pt x="6301" y="2346"/>
                  </a:lnTo>
                  <a:lnTo>
                    <a:pt x="6301" y="2346"/>
                  </a:lnTo>
                  <a:lnTo>
                    <a:pt x="6298" y="2343"/>
                  </a:lnTo>
                  <a:lnTo>
                    <a:pt x="6298" y="2343"/>
                  </a:lnTo>
                  <a:lnTo>
                    <a:pt x="6298" y="2343"/>
                  </a:lnTo>
                  <a:lnTo>
                    <a:pt x="6298" y="2346"/>
                  </a:lnTo>
                  <a:lnTo>
                    <a:pt x="6295" y="2349"/>
                  </a:lnTo>
                  <a:lnTo>
                    <a:pt x="6295" y="2349"/>
                  </a:lnTo>
                  <a:lnTo>
                    <a:pt x="6295" y="2349"/>
                  </a:lnTo>
                  <a:lnTo>
                    <a:pt x="6292" y="2352"/>
                  </a:lnTo>
                  <a:lnTo>
                    <a:pt x="6292" y="2352"/>
                  </a:lnTo>
                  <a:lnTo>
                    <a:pt x="6292" y="2355"/>
                  </a:lnTo>
                  <a:lnTo>
                    <a:pt x="6289" y="2358"/>
                  </a:lnTo>
                  <a:lnTo>
                    <a:pt x="6289" y="2361"/>
                  </a:lnTo>
                  <a:lnTo>
                    <a:pt x="6289" y="2364"/>
                  </a:lnTo>
                  <a:lnTo>
                    <a:pt x="6289" y="2364"/>
                  </a:lnTo>
                  <a:lnTo>
                    <a:pt x="6289" y="2364"/>
                  </a:lnTo>
                  <a:lnTo>
                    <a:pt x="6286" y="2364"/>
                  </a:lnTo>
                  <a:lnTo>
                    <a:pt x="6286" y="2367"/>
                  </a:lnTo>
                  <a:lnTo>
                    <a:pt x="6289" y="2373"/>
                  </a:lnTo>
                  <a:lnTo>
                    <a:pt x="6289" y="2379"/>
                  </a:lnTo>
                  <a:lnTo>
                    <a:pt x="6289" y="2379"/>
                  </a:lnTo>
                  <a:lnTo>
                    <a:pt x="6289" y="2382"/>
                  </a:lnTo>
                  <a:lnTo>
                    <a:pt x="6289" y="2379"/>
                  </a:lnTo>
                  <a:lnTo>
                    <a:pt x="6286" y="2379"/>
                  </a:lnTo>
                  <a:lnTo>
                    <a:pt x="6286" y="2379"/>
                  </a:lnTo>
                  <a:lnTo>
                    <a:pt x="6282" y="2382"/>
                  </a:lnTo>
                  <a:close/>
                  <a:moveTo>
                    <a:pt x="6434" y="2285"/>
                  </a:moveTo>
                  <a:lnTo>
                    <a:pt x="6434" y="2285"/>
                  </a:lnTo>
                  <a:lnTo>
                    <a:pt x="6434" y="2285"/>
                  </a:lnTo>
                  <a:lnTo>
                    <a:pt x="6437" y="2285"/>
                  </a:lnTo>
                  <a:lnTo>
                    <a:pt x="6437" y="2285"/>
                  </a:lnTo>
                  <a:lnTo>
                    <a:pt x="6437" y="2285"/>
                  </a:lnTo>
                  <a:lnTo>
                    <a:pt x="6437" y="2285"/>
                  </a:lnTo>
                  <a:lnTo>
                    <a:pt x="6434" y="2285"/>
                  </a:lnTo>
                  <a:lnTo>
                    <a:pt x="6434" y="2285"/>
                  </a:lnTo>
                  <a:close/>
                  <a:moveTo>
                    <a:pt x="6392" y="2172"/>
                  </a:moveTo>
                  <a:lnTo>
                    <a:pt x="6389" y="2172"/>
                  </a:lnTo>
                  <a:lnTo>
                    <a:pt x="6389" y="2172"/>
                  </a:lnTo>
                  <a:lnTo>
                    <a:pt x="6392" y="2172"/>
                  </a:lnTo>
                  <a:lnTo>
                    <a:pt x="6392" y="2175"/>
                  </a:lnTo>
                  <a:lnTo>
                    <a:pt x="6392" y="2172"/>
                  </a:lnTo>
                  <a:lnTo>
                    <a:pt x="6392" y="2172"/>
                  </a:lnTo>
                  <a:lnTo>
                    <a:pt x="6392" y="2172"/>
                  </a:lnTo>
                  <a:lnTo>
                    <a:pt x="6392" y="2172"/>
                  </a:lnTo>
                  <a:close/>
                  <a:moveTo>
                    <a:pt x="6431" y="2279"/>
                  </a:moveTo>
                  <a:lnTo>
                    <a:pt x="6431" y="2282"/>
                  </a:lnTo>
                  <a:lnTo>
                    <a:pt x="6434" y="2285"/>
                  </a:lnTo>
                  <a:lnTo>
                    <a:pt x="6434" y="2282"/>
                  </a:lnTo>
                  <a:lnTo>
                    <a:pt x="6434" y="2282"/>
                  </a:lnTo>
                  <a:lnTo>
                    <a:pt x="6431" y="2282"/>
                  </a:lnTo>
                  <a:lnTo>
                    <a:pt x="6431" y="2279"/>
                  </a:lnTo>
                  <a:close/>
                  <a:moveTo>
                    <a:pt x="6334" y="2081"/>
                  </a:moveTo>
                  <a:lnTo>
                    <a:pt x="6334" y="2081"/>
                  </a:lnTo>
                  <a:lnTo>
                    <a:pt x="6331" y="2081"/>
                  </a:lnTo>
                  <a:lnTo>
                    <a:pt x="6331" y="2081"/>
                  </a:lnTo>
                  <a:lnTo>
                    <a:pt x="6331" y="2084"/>
                  </a:lnTo>
                  <a:lnTo>
                    <a:pt x="6331" y="2084"/>
                  </a:lnTo>
                  <a:lnTo>
                    <a:pt x="6331" y="2087"/>
                  </a:lnTo>
                  <a:lnTo>
                    <a:pt x="6334" y="2087"/>
                  </a:lnTo>
                  <a:lnTo>
                    <a:pt x="6334" y="2087"/>
                  </a:lnTo>
                  <a:lnTo>
                    <a:pt x="6334" y="2087"/>
                  </a:lnTo>
                  <a:lnTo>
                    <a:pt x="6337" y="2084"/>
                  </a:lnTo>
                  <a:lnTo>
                    <a:pt x="6337" y="2084"/>
                  </a:lnTo>
                  <a:lnTo>
                    <a:pt x="6337" y="2081"/>
                  </a:lnTo>
                  <a:lnTo>
                    <a:pt x="6334" y="2081"/>
                  </a:lnTo>
                  <a:close/>
                  <a:moveTo>
                    <a:pt x="6392" y="2121"/>
                  </a:moveTo>
                  <a:lnTo>
                    <a:pt x="6395" y="2124"/>
                  </a:lnTo>
                  <a:lnTo>
                    <a:pt x="6395" y="2121"/>
                  </a:lnTo>
                  <a:lnTo>
                    <a:pt x="6395" y="2121"/>
                  </a:lnTo>
                  <a:lnTo>
                    <a:pt x="6392" y="2121"/>
                  </a:lnTo>
                  <a:lnTo>
                    <a:pt x="6392" y="2118"/>
                  </a:lnTo>
                  <a:lnTo>
                    <a:pt x="6392" y="2121"/>
                  </a:lnTo>
                  <a:lnTo>
                    <a:pt x="6392" y="2121"/>
                  </a:lnTo>
                  <a:lnTo>
                    <a:pt x="6392" y="2121"/>
                  </a:lnTo>
                  <a:close/>
                  <a:moveTo>
                    <a:pt x="6386" y="2124"/>
                  </a:moveTo>
                  <a:lnTo>
                    <a:pt x="6389" y="2124"/>
                  </a:lnTo>
                  <a:lnTo>
                    <a:pt x="6389" y="2124"/>
                  </a:lnTo>
                  <a:lnTo>
                    <a:pt x="6389" y="2121"/>
                  </a:lnTo>
                  <a:lnTo>
                    <a:pt x="6386" y="2121"/>
                  </a:lnTo>
                  <a:lnTo>
                    <a:pt x="6386" y="2121"/>
                  </a:lnTo>
                  <a:lnTo>
                    <a:pt x="6383" y="2121"/>
                  </a:lnTo>
                  <a:lnTo>
                    <a:pt x="6386" y="2124"/>
                  </a:lnTo>
                  <a:lnTo>
                    <a:pt x="6386" y="2124"/>
                  </a:lnTo>
                  <a:close/>
                  <a:moveTo>
                    <a:pt x="6334" y="2115"/>
                  </a:moveTo>
                  <a:lnTo>
                    <a:pt x="6334" y="2115"/>
                  </a:lnTo>
                  <a:lnTo>
                    <a:pt x="6331" y="2115"/>
                  </a:lnTo>
                  <a:lnTo>
                    <a:pt x="6331" y="2118"/>
                  </a:lnTo>
                  <a:lnTo>
                    <a:pt x="6334" y="2118"/>
                  </a:lnTo>
                  <a:lnTo>
                    <a:pt x="6337" y="2118"/>
                  </a:lnTo>
                  <a:lnTo>
                    <a:pt x="6337" y="2121"/>
                  </a:lnTo>
                  <a:lnTo>
                    <a:pt x="6337" y="2121"/>
                  </a:lnTo>
                  <a:lnTo>
                    <a:pt x="6334" y="2127"/>
                  </a:lnTo>
                  <a:lnTo>
                    <a:pt x="6334" y="2133"/>
                  </a:lnTo>
                  <a:lnTo>
                    <a:pt x="6334" y="2133"/>
                  </a:lnTo>
                  <a:lnTo>
                    <a:pt x="6334" y="2136"/>
                  </a:lnTo>
                  <a:lnTo>
                    <a:pt x="6334" y="2139"/>
                  </a:lnTo>
                  <a:lnTo>
                    <a:pt x="6334" y="2139"/>
                  </a:lnTo>
                  <a:lnTo>
                    <a:pt x="6334" y="2142"/>
                  </a:lnTo>
                  <a:lnTo>
                    <a:pt x="6334" y="2145"/>
                  </a:lnTo>
                  <a:lnTo>
                    <a:pt x="6334" y="2145"/>
                  </a:lnTo>
                  <a:lnTo>
                    <a:pt x="6334" y="2145"/>
                  </a:lnTo>
                  <a:lnTo>
                    <a:pt x="6334" y="2145"/>
                  </a:lnTo>
                  <a:lnTo>
                    <a:pt x="6334" y="2145"/>
                  </a:lnTo>
                  <a:lnTo>
                    <a:pt x="6337" y="2142"/>
                  </a:lnTo>
                  <a:lnTo>
                    <a:pt x="6337" y="2142"/>
                  </a:lnTo>
                  <a:lnTo>
                    <a:pt x="6346" y="2139"/>
                  </a:lnTo>
                  <a:lnTo>
                    <a:pt x="6349" y="2139"/>
                  </a:lnTo>
                  <a:lnTo>
                    <a:pt x="6349" y="2139"/>
                  </a:lnTo>
                  <a:lnTo>
                    <a:pt x="6352" y="2136"/>
                  </a:lnTo>
                  <a:lnTo>
                    <a:pt x="6352" y="2136"/>
                  </a:lnTo>
                  <a:lnTo>
                    <a:pt x="6352" y="2133"/>
                  </a:lnTo>
                  <a:lnTo>
                    <a:pt x="6352" y="2133"/>
                  </a:lnTo>
                  <a:lnTo>
                    <a:pt x="6355" y="2133"/>
                  </a:lnTo>
                  <a:lnTo>
                    <a:pt x="6355" y="2133"/>
                  </a:lnTo>
                  <a:lnTo>
                    <a:pt x="6358" y="2130"/>
                  </a:lnTo>
                  <a:lnTo>
                    <a:pt x="6358" y="2127"/>
                  </a:lnTo>
                  <a:lnTo>
                    <a:pt x="6358" y="2127"/>
                  </a:lnTo>
                  <a:lnTo>
                    <a:pt x="6358" y="2124"/>
                  </a:lnTo>
                  <a:lnTo>
                    <a:pt x="6358" y="2124"/>
                  </a:lnTo>
                  <a:lnTo>
                    <a:pt x="6358" y="2124"/>
                  </a:lnTo>
                  <a:lnTo>
                    <a:pt x="6352" y="2124"/>
                  </a:lnTo>
                  <a:lnTo>
                    <a:pt x="6352" y="2124"/>
                  </a:lnTo>
                  <a:lnTo>
                    <a:pt x="6355" y="2124"/>
                  </a:lnTo>
                  <a:lnTo>
                    <a:pt x="6352" y="2121"/>
                  </a:lnTo>
                  <a:lnTo>
                    <a:pt x="6349" y="2121"/>
                  </a:lnTo>
                  <a:lnTo>
                    <a:pt x="6346" y="2121"/>
                  </a:lnTo>
                  <a:lnTo>
                    <a:pt x="6346" y="2121"/>
                  </a:lnTo>
                  <a:lnTo>
                    <a:pt x="6343" y="2118"/>
                  </a:lnTo>
                  <a:lnTo>
                    <a:pt x="6340" y="2118"/>
                  </a:lnTo>
                  <a:lnTo>
                    <a:pt x="6337" y="2115"/>
                  </a:lnTo>
                  <a:lnTo>
                    <a:pt x="6334" y="2115"/>
                  </a:lnTo>
                  <a:close/>
                  <a:moveTo>
                    <a:pt x="6401" y="2151"/>
                  </a:moveTo>
                  <a:lnTo>
                    <a:pt x="6401" y="2151"/>
                  </a:lnTo>
                  <a:lnTo>
                    <a:pt x="6401" y="2154"/>
                  </a:lnTo>
                  <a:lnTo>
                    <a:pt x="6404" y="2157"/>
                  </a:lnTo>
                  <a:lnTo>
                    <a:pt x="6404" y="2154"/>
                  </a:lnTo>
                  <a:lnTo>
                    <a:pt x="6401" y="2151"/>
                  </a:lnTo>
                  <a:lnTo>
                    <a:pt x="6401" y="2151"/>
                  </a:lnTo>
                  <a:close/>
                  <a:moveTo>
                    <a:pt x="6383" y="2124"/>
                  </a:moveTo>
                  <a:lnTo>
                    <a:pt x="6383" y="2124"/>
                  </a:lnTo>
                  <a:lnTo>
                    <a:pt x="6383" y="2127"/>
                  </a:lnTo>
                  <a:lnTo>
                    <a:pt x="6386" y="2130"/>
                  </a:lnTo>
                  <a:lnTo>
                    <a:pt x="6386" y="2136"/>
                  </a:lnTo>
                  <a:lnTo>
                    <a:pt x="6386" y="2136"/>
                  </a:lnTo>
                  <a:lnTo>
                    <a:pt x="6389" y="2136"/>
                  </a:lnTo>
                  <a:lnTo>
                    <a:pt x="6389" y="2136"/>
                  </a:lnTo>
                  <a:lnTo>
                    <a:pt x="6392" y="2136"/>
                  </a:lnTo>
                  <a:lnTo>
                    <a:pt x="6392" y="2139"/>
                  </a:lnTo>
                  <a:lnTo>
                    <a:pt x="6392" y="2139"/>
                  </a:lnTo>
                  <a:lnTo>
                    <a:pt x="6392" y="2142"/>
                  </a:lnTo>
                  <a:lnTo>
                    <a:pt x="6392" y="2145"/>
                  </a:lnTo>
                  <a:lnTo>
                    <a:pt x="6392" y="2148"/>
                  </a:lnTo>
                  <a:lnTo>
                    <a:pt x="6392" y="2148"/>
                  </a:lnTo>
                  <a:lnTo>
                    <a:pt x="6392" y="2151"/>
                  </a:lnTo>
                  <a:lnTo>
                    <a:pt x="6395" y="2151"/>
                  </a:lnTo>
                  <a:lnTo>
                    <a:pt x="6395" y="2154"/>
                  </a:lnTo>
                  <a:lnTo>
                    <a:pt x="6398" y="2154"/>
                  </a:lnTo>
                  <a:lnTo>
                    <a:pt x="6398" y="2151"/>
                  </a:lnTo>
                  <a:lnTo>
                    <a:pt x="6398" y="2151"/>
                  </a:lnTo>
                  <a:lnTo>
                    <a:pt x="6398" y="2148"/>
                  </a:lnTo>
                  <a:lnTo>
                    <a:pt x="6398" y="2148"/>
                  </a:lnTo>
                  <a:lnTo>
                    <a:pt x="6401" y="2151"/>
                  </a:lnTo>
                  <a:lnTo>
                    <a:pt x="6401" y="2151"/>
                  </a:lnTo>
                  <a:lnTo>
                    <a:pt x="6401" y="2151"/>
                  </a:lnTo>
                  <a:lnTo>
                    <a:pt x="6401" y="2148"/>
                  </a:lnTo>
                  <a:lnTo>
                    <a:pt x="6404" y="2148"/>
                  </a:lnTo>
                  <a:lnTo>
                    <a:pt x="6404" y="2148"/>
                  </a:lnTo>
                  <a:lnTo>
                    <a:pt x="6404" y="2148"/>
                  </a:lnTo>
                  <a:lnTo>
                    <a:pt x="6401" y="2145"/>
                  </a:lnTo>
                  <a:lnTo>
                    <a:pt x="6401" y="2142"/>
                  </a:lnTo>
                  <a:lnTo>
                    <a:pt x="6401" y="2142"/>
                  </a:lnTo>
                  <a:lnTo>
                    <a:pt x="6401" y="2142"/>
                  </a:lnTo>
                  <a:lnTo>
                    <a:pt x="6398" y="2139"/>
                  </a:lnTo>
                  <a:lnTo>
                    <a:pt x="6398" y="2139"/>
                  </a:lnTo>
                  <a:lnTo>
                    <a:pt x="6398" y="2139"/>
                  </a:lnTo>
                  <a:lnTo>
                    <a:pt x="6398" y="2136"/>
                  </a:lnTo>
                  <a:lnTo>
                    <a:pt x="6398" y="2130"/>
                  </a:lnTo>
                  <a:lnTo>
                    <a:pt x="6398" y="2130"/>
                  </a:lnTo>
                  <a:lnTo>
                    <a:pt x="6398" y="2130"/>
                  </a:lnTo>
                  <a:lnTo>
                    <a:pt x="6395" y="2127"/>
                  </a:lnTo>
                  <a:lnTo>
                    <a:pt x="6395" y="2127"/>
                  </a:lnTo>
                  <a:lnTo>
                    <a:pt x="6392" y="2127"/>
                  </a:lnTo>
                  <a:lnTo>
                    <a:pt x="6389" y="2127"/>
                  </a:lnTo>
                  <a:lnTo>
                    <a:pt x="6389" y="2127"/>
                  </a:lnTo>
                  <a:lnTo>
                    <a:pt x="6389" y="2127"/>
                  </a:lnTo>
                  <a:lnTo>
                    <a:pt x="6386" y="2124"/>
                  </a:lnTo>
                  <a:lnTo>
                    <a:pt x="6386" y="2124"/>
                  </a:lnTo>
                  <a:lnTo>
                    <a:pt x="6383" y="2124"/>
                  </a:lnTo>
                  <a:lnTo>
                    <a:pt x="6383" y="2124"/>
                  </a:lnTo>
                  <a:lnTo>
                    <a:pt x="6383" y="2124"/>
                  </a:lnTo>
                  <a:close/>
                  <a:moveTo>
                    <a:pt x="6346" y="2106"/>
                  </a:moveTo>
                  <a:lnTo>
                    <a:pt x="6349" y="2106"/>
                  </a:lnTo>
                  <a:lnTo>
                    <a:pt x="6349" y="2106"/>
                  </a:lnTo>
                  <a:lnTo>
                    <a:pt x="6349" y="2102"/>
                  </a:lnTo>
                  <a:lnTo>
                    <a:pt x="6346" y="2102"/>
                  </a:lnTo>
                  <a:lnTo>
                    <a:pt x="6343" y="2102"/>
                  </a:lnTo>
                  <a:lnTo>
                    <a:pt x="6343" y="2102"/>
                  </a:lnTo>
                  <a:lnTo>
                    <a:pt x="6343" y="2102"/>
                  </a:lnTo>
                  <a:lnTo>
                    <a:pt x="6346" y="2106"/>
                  </a:lnTo>
                  <a:lnTo>
                    <a:pt x="6346" y="2106"/>
                  </a:lnTo>
                  <a:close/>
                  <a:moveTo>
                    <a:pt x="6340" y="2102"/>
                  </a:moveTo>
                  <a:lnTo>
                    <a:pt x="6340" y="2099"/>
                  </a:lnTo>
                  <a:lnTo>
                    <a:pt x="6340" y="2099"/>
                  </a:lnTo>
                  <a:lnTo>
                    <a:pt x="6340" y="2102"/>
                  </a:lnTo>
                  <a:lnTo>
                    <a:pt x="6340" y="2102"/>
                  </a:lnTo>
                  <a:lnTo>
                    <a:pt x="6340" y="2102"/>
                  </a:lnTo>
                  <a:lnTo>
                    <a:pt x="6340" y="2102"/>
                  </a:lnTo>
                  <a:close/>
                  <a:moveTo>
                    <a:pt x="6370" y="2106"/>
                  </a:moveTo>
                  <a:lnTo>
                    <a:pt x="6370" y="2102"/>
                  </a:lnTo>
                  <a:lnTo>
                    <a:pt x="6370" y="2099"/>
                  </a:lnTo>
                  <a:lnTo>
                    <a:pt x="6367" y="2099"/>
                  </a:lnTo>
                  <a:lnTo>
                    <a:pt x="6367" y="2099"/>
                  </a:lnTo>
                  <a:lnTo>
                    <a:pt x="6367" y="2099"/>
                  </a:lnTo>
                  <a:lnTo>
                    <a:pt x="6370" y="2106"/>
                  </a:lnTo>
                  <a:lnTo>
                    <a:pt x="6370" y="2106"/>
                  </a:lnTo>
                  <a:close/>
                  <a:moveTo>
                    <a:pt x="6367" y="2102"/>
                  </a:moveTo>
                  <a:lnTo>
                    <a:pt x="6364" y="2102"/>
                  </a:lnTo>
                  <a:lnTo>
                    <a:pt x="6361" y="2102"/>
                  </a:lnTo>
                  <a:lnTo>
                    <a:pt x="6361" y="2099"/>
                  </a:lnTo>
                  <a:lnTo>
                    <a:pt x="6361" y="2102"/>
                  </a:lnTo>
                  <a:lnTo>
                    <a:pt x="6361" y="2106"/>
                  </a:lnTo>
                  <a:lnTo>
                    <a:pt x="6361" y="2106"/>
                  </a:lnTo>
                  <a:lnTo>
                    <a:pt x="6358" y="2112"/>
                  </a:lnTo>
                  <a:lnTo>
                    <a:pt x="6358" y="2115"/>
                  </a:lnTo>
                  <a:lnTo>
                    <a:pt x="6358" y="2115"/>
                  </a:lnTo>
                  <a:lnTo>
                    <a:pt x="6361" y="2112"/>
                  </a:lnTo>
                  <a:lnTo>
                    <a:pt x="6364" y="2109"/>
                  </a:lnTo>
                  <a:lnTo>
                    <a:pt x="6364" y="2109"/>
                  </a:lnTo>
                  <a:lnTo>
                    <a:pt x="6367" y="2109"/>
                  </a:lnTo>
                  <a:lnTo>
                    <a:pt x="6367" y="2112"/>
                  </a:lnTo>
                  <a:lnTo>
                    <a:pt x="6370" y="2112"/>
                  </a:lnTo>
                  <a:lnTo>
                    <a:pt x="6370" y="2112"/>
                  </a:lnTo>
                  <a:lnTo>
                    <a:pt x="6370" y="2112"/>
                  </a:lnTo>
                  <a:lnTo>
                    <a:pt x="6370" y="2115"/>
                  </a:lnTo>
                  <a:lnTo>
                    <a:pt x="6370" y="2115"/>
                  </a:lnTo>
                  <a:lnTo>
                    <a:pt x="6373" y="2115"/>
                  </a:lnTo>
                  <a:lnTo>
                    <a:pt x="6377" y="2118"/>
                  </a:lnTo>
                  <a:lnTo>
                    <a:pt x="6377" y="2118"/>
                  </a:lnTo>
                  <a:lnTo>
                    <a:pt x="6377" y="2118"/>
                  </a:lnTo>
                  <a:lnTo>
                    <a:pt x="6377" y="2115"/>
                  </a:lnTo>
                  <a:lnTo>
                    <a:pt x="6373" y="2109"/>
                  </a:lnTo>
                  <a:lnTo>
                    <a:pt x="6370" y="2106"/>
                  </a:lnTo>
                  <a:lnTo>
                    <a:pt x="6367" y="2106"/>
                  </a:lnTo>
                  <a:lnTo>
                    <a:pt x="6367" y="2102"/>
                  </a:lnTo>
                  <a:close/>
                  <a:moveTo>
                    <a:pt x="6434" y="2279"/>
                  </a:moveTo>
                  <a:lnTo>
                    <a:pt x="6434" y="2279"/>
                  </a:lnTo>
                  <a:lnTo>
                    <a:pt x="6434" y="2279"/>
                  </a:lnTo>
                  <a:lnTo>
                    <a:pt x="6434" y="2279"/>
                  </a:lnTo>
                  <a:lnTo>
                    <a:pt x="6437" y="2276"/>
                  </a:lnTo>
                  <a:lnTo>
                    <a:pt x="6437" y="2276"/>
                  </a:lnTo>
                  <a:lnTo>
                    <a:pt x="6437" y="2273"/>
                  </a:lnTo>
                  <a:lnTo>
                    <a:pt x="6437" y="2270"/>
                  </a:lnTo>
                  <a:lnTo>
                    <a:pt x="6434" y="2270"/>
                  </a:lnTo>
                  <a:lnTo>
                    <a:pt x="6434" y="2270"/>
                  </a:lnTo>
                  <a:lnTo>
                    <a:pt x="6434" y="2273"/>
                  </a:lnTo>
                  <a:lnTo>
                    <a:pt x="6434" y="2273"/>
                  </a:lnTo>
                  <a:lnTo>
                    <a:pt x="6434" y="2276"/>
                  </a:lnTo>
                  <a:lnTo>
                    <a:pt x="6434" y="2276"/>
                  </a:lnTo>
                  <a:lnTo>
                    <a:pt x="6434" y="2276"/>
                  </a:lnTo>
                  <a:lnTo>
                    <a:pt x="6434" y="2279"/>
                  </a:lnTo>
                  <a:close/>
                  <a:moveTo>
                    <a:pt x="6825" y="3202"/>
                  </a:moveTo>
                  <a:lnTo>
                    <a:pt x="6825" y="3202"/>
                  </a:lnTo>
                  <a:lnTo>
                    <a:pt x="6822" y="3202"/>
                  </a:lnTo>
                  <a:lnTo>
                    <a:pt x="6822" y="3202"/>
                  </a:lnTo>
                  <a:lnTo>
                    <a:pt x="6822" y="3202"/>
                  </a:lnTo>
                  <a:lnTo>
                    <a:pt x="6822" y="3205"/>
                  </a:lnTo>
                  <a:lnTo>
                    <a:pt x="6825" y="3202"/>
                  </a:lnTo>
                  <a:close/>
                  <a:moveTo>
                    <a:pt x="6819" y="3205"/>
                  </a:moveTo>
                  <a:lnTo>
                    <a:pt x="6822" y="3205"/>
                  </a:lnTo>
                  <a:lnTo>
                    <a:pt x="6825" y="3208"/>
                  </a:lnTo>
                  <a:lnTo>
                    <a:pt x="6825" y="3208"/>
                  </a:lnTo>
                  <a:lnTo>
                    <a:pt x="6822" y="3205"/>
                  </a:lnTo>
                  <a:lnTo>
                    <a:pt x="6822" y="3205"/>
                  </a:lnTo>
                  <a:lnTo>
                    <a:pt x="6822" y="3205"/>
                  </a:lnTo>
                  <a:lnTo>
                    <a:pt x="6819" y="3205"/>
                  </a:lnTo>
                  <a:close/>
                  <a:moveTo>
                    <a:pt x="6886" y="3242"/>
                  </a:moveTo>
                  <a:lnTo>
                    <a:pt x="6886" y="3242"/>
                  </a:lnTo>
                  <a:lnTo>
                    <a:pt x="6883" y="3242"/>
                  </a:lnTo>
                  <a:lnTo>
                    <a:pt x="6880" y="3236"/>
                  </a:lnTo>
                  <a:lnTo>
                    <a:pt x="6877" y="3236"/>
                  </a:lnTo>
                  <a:lnTo>
                    <a:pt x="6877" y="3239"/>
                  </a:lnTo>
                  <a:lnTo>
                    <a:pt x="6874" y="3239"/>
                  </a:lnTo>
                  <a:lnTo>
                    <a:pt x="6877" y="3242"/>
                  </a:lnTo>
                  <a:lnTo>
                    <a:pt x="6877" y="3242"/>
                  </a:lnTo>
                  <a:lnTo>
                    <a:pt x="6877" y="3242"/>
                  </a:lnTo>
                  <a:lnTo>
                    <a:pt x="6877" y="3242"/>
                  </a:lnTo>
                  <a:lnTo>
                    <a:pt x="6880" y="3248"/>
                  </a:lnTo>
                  <a:lnTo>
                    <a:pt x="6880" y="3248"/>
                  </a:lnTo>
                  <a:lnTo>
                    <a:pt x="6880" y="3248"/>
                  </a:lnTo>
                  <a:lnTo>
                    <a:pt x="6883" y="3248"/>
                  </a:lnTo>
                  <a:lnTo>
                    <a:pt x="6883" y="3248"/>
                  </a:lnTo>
                  <a:lnTo>
                    <a:pt x="6886" y="3248"/>
                  </a:lnTo>
                  <a:lnTo>
                    <a:pt x="6886" y="3248"/>
                  </a:lnTo>
                  <a:lnTo>
                    <a:pt x="6886" y="3245"/>
                  </a:lnTo>
                  <a:lnTo>
                    <a:pt x="6886" y="3245"/>
                  </a:lnTo>
                  <a:lnTo>
                    <a:pt x="6886" y="3245"/>
                  </a:lnTo>
                  <a:lnTo>
                    <a:pt x="6886" y="3242"/>
                  </a:lnTo>
                  <a:close/>
                  <a:moveTo>
                    <a:pt x="6886" y="3251"/>
                  </a:moveTo>
                  <a:lnTo>
                    <a:pt x="6883" y="3251"/>
                  </a:lnTo>
                  <a:lnTo>
                    <a:pt x="6880" y="3251"/>
                  </a:lnTo>
                  <a:lnTo>
                    <a:pt x="6880" y="3251"/>
                  </a:lnTo>
                  <a:lnTo>
                    <a:pt x="6880" y="3254"/>
                  </a:lnTo>
                  <a:lnTo>
                    <a:pt x="6883" y="3254"/>
                  </a:lnTo>
                  <a:lnTo>
                    <a:pt x="6883" y="3254"/>
                  </a:lnTo>
                  <a:lnTo>
                    <a:pt x="6886" y="3254"/>
                  </a:lnTo>
                  <a:lnTo>
                    <a:pt x="6886" y="3254"/>
                  </a:lnTo>
                  <a:lnTo>
                    <a:pt x="6889" y="3254"/>
                  </a:lnTo>
                  <a:lnTo>
                    <a:pt x="6889" y="3254"/>
                  </a:lnTo>
                  <a:lnTo>
                    <a:pt x="6889" y="3251"/>
                  </a:lnTo>
                  <a:lnTo>
                    <a:pt x="6886" y="3251"/>
                  </a:lnTo>
                  <a:close/>
                  <a:moveTo>
                    <a:pt x="6883" y="3254"/>
                  </a:moveTo>
                  <a:lnTo>
                    <a:pt x="6883" y="3254"/>
                  </a:lnTo>
                  <a:lnTo>
                    <a:pt x="6883" y="3254"/>
                  </a:lnTo>
                  <a:lnTo>
                    <a:pt x="6883" y="3257"/>
                  </a:lnTo>
                  <a:lnTo>
                    <a:pt x="6883" y="3257"/>
                  </a:lnTo>
                  <a:lnTo>
                    <a:pt x="6883" y="3257"/>
                  </a:lnTo>
                  <a:lnTo>
                    <a:pt x="6883" y="3254"/>
                  </a:lnTo>
                  <a:close/>
                  <a:moveTo>
                    <a:pt x="6813" y="3254"/>
                  </a:moveTo>
                  <a:lnTo>
                    <a:pt x="6813" y="3254"/>
                  </a:lnTo>
                  <a:lnTo>
                    <a:pt x="6813" y="3254"/>
                  </a:lnTo>
                  <a:lnTo>
                    <a:pt x="6810" y="3254"/>
                  </a:lnTo>
                  <a:lnTo>
                    <a:pt x="6810" y="3254"/>
                  </a:lnTo>
                  <a:lnTo>
                    <a:pt x="6810" y="3257"/>
                  </a:lnTo>
                  <a:lnTo>
                    <a:pt x="6813" y="3254"/>
                  </a:lnTo>
                  <a:close/>
                  <a:moveTo>
                    <a:pt x="6798" y="3239"/>
                  </a:moveTo>
                  <a:lnTo>
                    <a:pt x="6798" y="3233"/>
                  </a:lnTo>
                  <a:lnTo>
                    <a:pt x="6795" y="3233"/>
                  </a:lnTo>
                  <a:lnTo>
                    <a:pt x="6795" y="3233"/>
                  </a:lnTo>
                  <a:lnTo>
                    <a:pt x="6795" y="3236"/>
                  </a:lnTo>
                  <a:lnTo>
                    <a:pt x="6792" y="3236"/>
                  </a:lnTo>
                  <a:lnTo>
                    <a:pt x="6792" y="3236"/>
                  </a:lnTo>
                  <a:lnTo>
                    <a:pt x="6792" y="3239"/>
                  </a:lnTo>
                  <a:lnTo>
                    <a:pt x="6792" y="3242"/>
                  </a:lnTo>
                  <a:lnTo>
                    <a:pt x="6792" y="3242"/>
                  </a:lnTo>
                  <a:lnTo>
                    <a:pt x="6792" y="3245"/>
                  </a:lnTo>
                  <a:lnTo>
                    <a:pt x="6792" y="3245"/>
                  </a:lnTo>
                  <a:lnTo>
                    <a:pt x="6795" y="3245"/>
                  </a:lnTo>
                  <a:lnTo>
                    <a:pt x="6795" y="3245"/>
                  </a:lnTo>
                  <a:lnTo>
                    <a:pt x="6798" y="3242"/>
                  </a:lnTo>
                  <a:lnTo>
                    <a:pt x="6798" y="3242"/>
                  </a:lnTo>
                  <a:lnTo>
                    <a:pt x="6798" y="3239"/>
                  </a:lnTo>
                  <a:lnTo>
                    <a:pt x="6798" y="3239"/>
                  </a:lnTo>
                  <a:close/>
                  <a:moveTo>
                    <a:pt x="6886" y="3296"/>
                  </a:moveTo>
                  <a:lnTo>
                    <a:pt x="6886" y="3293"/>
                  </a:lnTo>
                  <a:lnTo>
                    <a:pt x="6886" y="3293"/>
                  </a:lnTo>
                  <a:lnTo>
                    <a:pt x="6886" y="3293"/>
                  </a:lnTo>
                  <a:lnTo>
                    <a:pt x="6886" y="3290"/>
                  </a:lnTo>
                  <a:lnTo>
                    <a:pt x="6886" y="3287"/>
                  </a:lnTo>
                  <a:lnTo>
                    <a:pt x="6886" y="3284"/>
                  </a:lnTo>
                  <a:lnTo>
                    <a:pt x="6886" y="3281"/>
                  </a:lnTo>
                  <a:lnTo>
                    <a:pt x="6886" y="3278"/>
                  </a:lnTo>
                  <a:lnTo>
                    <a:pt x="6886" y="3275"/>
                  </a:lnTo>
                  <a:lnTo>
                    <a:pt x="6886" y="3272"/>
                  </a:lnTo>
                  <a:lnTo>
                    <a:pt x="6886" y="3272"/>
                  </a:lnTo>
                  <a:lnTo>
                    <a:pt x="6886" y="3269"/>
                  </a:lnTo>
                  <a:lnTo>
                    <a:pt x="6886" y="3266"/>
                  </a:lnTo>
                  <a:lnTo>
                    <a:pt x="6883" y="3263"/>
                  </a:lnTo>
                  <a:lnTo>
                    <a:pt x="6880" y="3263"/>
                  </a:lnTo>
                  <a:lnTo>
                    <a:pt x="6880" y="3263"/>
                  </a:lnTo>
                  <a:lnTo>
                    <a:pt x="6877" y="3263"/>
                  </a:lnTo>
                  <a:lnTo>
                    <a:pt x="6877" y="3263"/>
                  </a:lnTo>
                  <a:lnTo>
                    <a:pt x="6871" y="3263"/>
                  </a:lnTo>
                  <a:lnTo>
                    <a:pt x="6871" y="3263"/>
                  </a:lnTo>
                  <a:lnTo>
                    <a:pt x="6868" y="3266"/>
                  </a:lnTo>
                  <a:lnTo>
                    <a:pt x="6868" y="3266"/>
                  </a:lnTo>
                  <a:lnTo>
                    <a:pt x="6868" y="3266"/>
                  </a:lnTo>
                  <a:lnTo>
                    <a:pt x="6865" y="3266"/>
                  </a:lnTo>
                  <a:lnTo>
                    <a:pt x="6865" y="3266"/>
                  </a:lnTo>
                  <a:lnTo>
                    <a:pt x="6862" y="3266"/>
                  </a:lnTo>
                  <a:lnTo>
                    <a:pt x="6862" y="3266"/>
                  </a:lnTo>
                  <a:lnTo>
                    <a:pt x="6859" y="3266"/>
                  </a:lnTo>
                  <a:lnTo>
                    <a:pt x="6856" y="3269"/>
                  </a:lnTo>
                  <a:lnTo>
                    <a:pt x="6856" y="3269"/>
                  </a:lnTo>
                  <a:lnTo>
                    <a:pt x="6856" y="3269"/>
                  </a:lnTo>
                  <a:lnTo>
                    <a:pt x="6856" y="3272"/>
                  </a:lnTo>
                  <a:lnTo>
                    <a:pt x="6853" y="3269"/>
                  </a:lnTo>
                  <a:lnTo>
                    <a:pt x="6853" y="3269"/>
                  </a:lnTo>
                  <a:lnTo>
                    <a:pt x="6853" y="3269"/>
                  </a:lnTo>
                  <a:lnTo>
                    <a:pt x="6850" y="3272"/>
                  </a:lnTo>
                  <a:lnTo>
                    <a:pt x="6844" y="3272"/>
                  </a:lnTo>
                  <a:lnTo>
                    <a:pt x="6841" y="3269"/>
                  </a:lnTo>
                  <a:lnTo>
                    <a:pt x="6835" y="3269"/>
                  </a:lnTo>
                  <a:lnTo>
                    <a:pt x="6832" y="3266"/>
                  </a:lnTo>
                  <a:lnTo>
                    <a:pt x="6832" y="3266"/>
                  </a:lnTo>
                  <a:lnTo>
                    <a:pt x="6832" y="3266"/>
                  </a:lnTo>
                  <a:lnTo>
                    <a:pt x="6829" y="3266"/>
                  </a:lnTo>
                  <a:lnTo>
                    <a:pt x="6829" y="3263"/>
                  </a:lnTo>
                  <a:lnTo>
                    <a:pt x="6825" y="3263"/>
                  </a:lnTo>
                  <a:lnTo>
                    <a:pt x="6825" y="3263"/>
                  </a:lnTo>
                  <a:lnTo>
                    <a:pt x="6825" y="3263"/>
                  </a:lnTo>
                  <a:lnTo>
                    <a:pt x="6822" y="3263"/>
                  </a:lnTo>
                  <a:lnTo>
                    <a:pt x="6822" y="3260"/>
                  </a:lnTo>
                  <a:lnTo>
                    <a:pt x="6819" y="3263"/>
                  </a:lnTo>
                  <a:lnTo>
                    <a:pt x="6816" y="3263"/>
                  </a:lnTo>
                  <a:lnTo>
                    <a:pt x="6813" y="3260"/>
                  </a:lnTo>
                  <a:lnTo>
                    <a:pt x="6810" y="3260"/>
                  </a:lnTo>
                  <a:lnTo>
                    <a:pt x="6810" y="3263"/>
                  </a:lnTo>
                  <a:lnTo>
                    <a:pt x="6810" y="3266"/>
                  </a:lnTo>
                  <a:lnTo>
                    <a:pt x="6810" y="3269"/>
                  </a:lnTo>
                  <a:lnTo>
                    <a:pt x="6810" y="3272"/>
                  </a:lnTo>
                  <a:lnTo>
                    <a:pt x="6810" y="3275"/>
                  </a:lnTo>
                  <a:lnTo>
                    <a:pt x="6810" y="3278"/>
                  </a:lnTo>
                  <a:lnTo>
                    <a:pt x="6813" y="3278"/>
                  </a:lnTo>
                  <a:lnTo>
                    <a:pt x="6816" y="3284"/>
                  </a:lnTo>
                  <a:lnTo>
                    <a:pt x="6816" y="3287"/>
                  </a:lnTo>
                  <a:lnTo>
                    <a:pt x="6822" y="3293"/>
                  </a:lnTo>
                  <a:lnTo>
                    <a:pt x="6822" y="3293"/>
                  </a:lnTo>
                  <a:lnTo>
                    <a:pt x="6822" y="3296"/>
                  </a:lnTo>
                  <a:lnTo>
                    <a:pt x="6822" y="3296"/>
                  </a:lnTo>
                  <a:lnTo>
                    <a:pt x="6822" y="3296"/>
                  </a:lnTo>
                  <a:lnTo>
                    <a:pt x="6822" y="3296"/>
                  </a:lnTo>
                  <a:lnTo>
                    <a:pt x="6825" y="3296"/>
                  </a:lnTo>
                  <a:lnTo>
                    <a:pt x="6829" y="3303"/>
                  </a:lnTo>
                  <a:lnTo>
                    <a:pt x="6829" y="3303"/>
                  </a:lnTo>
                  <a:lnTo>
                    <a:pt x="6825" y="3306"/>
                  </a:lnTo>
                  <a:lnTo>
                    <a:pt x="6825" y="3303"/>
                  </a:lnTo>
                  <a:lnTo>
                    <a:pt x="6825" y="3299"/>
                  </a:lnTo>
                  <a:lnTo>
                    <a:pt x="6819" y="3296"/>
                  </a:lnTo>
                  <a:lnTo>
                    <a:pt x="6822" y="3303"/>
                  </a:lnTo>
                  <a:lnTo>
                    <a:pt x="6822" y="3306"/>
                  </a:lnTo>
                  <a:lnTo>
                    <a:pt x="6825" y="3315"/>
                  </a:lnTo>
                  <a:lnTo>
                    <a:pt x="6829" y="3315"/>
                  </a:lnTo>
                  <a:lnTo>
                    <a:pt x="6829" y="3318"/>
                  </a:lnTo>
                  <a:lnTo>
                    <a:pt x="6829" y="3318"/>
                  </a:lnTo>
                  <a:lnTo>
                    <a:pt x="6832" y="3318"/>
                  </a:lnTo>
                  <a:lnTo>
                    <a:pt x="6835" y="3324"/>
                  </a:lnTo>
                  <a:lnTo>
                    <a:pt x="6835" y="3324"/>
                  </a:lnTo>
                  <a:lnTo>
                    <a:pt x="6838" y="3324"/>
                  </a:lnTo>
                  <a:lnTo>
                    <a:pt x="6841" y="3324"/>
                  </a:lnTo>
                  <a:lnTo>
                    <a:pt x="6841" y="3324"/>
                  </a:lnTo>
                  <a:lnTo>
                    <a:pt x="6841" y="3324"/>
                  </a:lnTo>
                  <a:lnTo>
                    <a:pt x="6844" y="3327"/>
                  </a:lnTo>
                  <a:lnTo>
                    <a:pt x="6841" y="3327"/>
                  </a:lnTo>
                  <a:lnTo>
                    <a:pt x="6838" y="3327"/>
                  </a:lnTo>
                  <a:lnTo>
                    <a:pt x="6838" y="3327"/>
                  </a:lnTo>
                  <a:lnTo>
                    <a:pt x="6838" y="3330"/>
                  </a:lnTo>
                  <a:lnTo>
                    <a:pt x="6838" y="3330"/>
                  </a:lnTo>
                  <a:lnTo>
                    <a:pt x="6841" y="3330"/>
                  </a:lnTo>
                  <a:lnTo>
                    <a:pt x="6847" y="3330"/>
                  </a:lnTo>
                  <a:lnTo>
                    <a:pt x="6850" y="3330"/>
                  </a:lnTo>
                  <a:lnTo>
                    <a:pt x="6853" y="3333"/>
                  </a:lnTo>
                  <a:lnTo>
                    <a:pt x="6856" y="3333"/>
                  </a:lnTo>
                  <a:lnTo>
                    <a:pt x="6856" y="3333"/>
                  </a:lnTo>
                  <a:lnTo>
                    <a:pt x="6859" y="3330"/>
                  </a:lnTo>
                  <a:lnTo>
                    <a:pt x="6859" y="3327"/>
                  </a:lnTo>
                  <a:lnTo>
                    <a:pt x="6859" y="3324"/>
                  </a:lnTo>
                  <a:lnTo>
                    <a:pt x="6859" y="3324"/>
                  </a:lnTo>
                  <a:lnTo>
                    <a:pt x="6859" y="3324"/>
                  </a:lnTo>
                  <a:lnTo>
                    <a:pt x="6859" y="3321"/>
                  </a:lnTo>
                  <a:lnTo>
                    <a:pt x="6859" y="3321"/>
                  </a:lnTo>
                  <a:lnTo>
                    <a:pt x="6862" y="3324"/>
                  </a:lnTo>
                  <a:lnTo>
                    <a:pt x="6865" y="3324"/>
                  </a:lnTo>
                  <a:lnTo>
                    <a:pt x="6865" y="3321"/>
                  </a:lnTo>
                  <a:lnTo>
                    <a:pt x="6865" y="3318"/>
                  </a:lnTo>
                  <a:lnTo>
                    <a:pt x="6865" y="3318"/>
                  </a:lnTo>
                  <a:lnTo>
                    <a:pt x="6865" y="3318"/>
                  </a:lnTo>
                  <a:lnTo>
                    <a:pt x="6865" y="3318"/>
                  </a:lnTo>
                  <a:lnTo>
                    <a:pt x="6865" y="3315"/>
                  </a:lnTo>
                  <a:lnTo>
                    <a:pt x="6865" y="3315"/>
                  </a:lnTo>
                  <a:lnTo>
                    <a:pt x="6865" y="3312"/>
                  </a:lnTo>
                  <a:lnTo>
                    <a:pt x="6868" y="3315"/>
                  </a:lnTo>
                  <a:lnTo>
                    <a:pt x="6868" y="3318"/>
                  </a:lnTo>
                  <a:lnTo>
                    <a:pt x="6871" y="3318"/>
                  </a:lnTo>
                  <a:lnTo>
                    <a:pt x="6871" y="3318"/>
                  </a:lnTo>
                  <a:lnTo>
                    <a:pt x="6871" y="3315"/>
                  </a:lnTo>
                  <a:lnTo>
                    <a:pt x="6871" y="3315"/>
                  </a:lnTo>
                  <a:lnTo>
                    <a:pt x="6874" y="3315"/>
                  </a:lnTo>
                  <a:lnTo>
                    <a:pt x="6874" y="3315"/>
                  </a:lnTo>
                  <a:lnTo>
                    <a:pt x="6877" y="3315"/>
                  </a:lnTo>
                  <a:lnTo>
                    <a:pt x="6874" y="3318"/>
                  </a:lnTo>
                  <a:lnTo>
                    <a:pt x="6874" y="3318"/>
                  </a:lnTo>
                  <a:lnTo>
                    <a:pt x="6874" y="3318"/>
                  </a:lnTo>
                  <a:lnTo>
                    <a:pt x="6871" y="3318"/>
                  </a:lnTo>
                  <a:lnTo>
                    <a:pt x="6874" y="3321"/>
                  </a:lnTo>
                  <a:lnTo>
                    <a:pt x="6874" y="3324"/>
                  </a:lnTo>
                  <a:lnTo>
                    <a:pt x="6877" y="3321"/>
                  </a:lnTo>
                  <a:lnTo>
                    <a:pt x="6877" y="3321"/>
                  </a:lnTo>
                  <a:lnTo>
                    <a:pt x="6880" y="3321"/>
                  </a:lnTo>
                  <a:lnTo>
                    <a:pt x="6880" y="3318"/>
                  </a:lnTo>
                  <a:lnTo>
                    <a:pt x="6877" y="3312"/>
                  </a:lnTo>
                  <a:lnTo>
                    <a:pt x="6877" y="3309"/>
                  </a:lnTo>
                  <a:lnTo>
                    <a:pt x="6877" y="3306"/>
                  </a:lnTo>
                  <a:lnTo>
                    <a:pt x="6880" y="3306"/>
                  </a:lnTo>
                  <a:lnTo>
                    <a:pt x="6880" y="3303"/>
                  </a:lnTo>
                  <a:lnTo>
                    <a:pt x="6880" y="3299"/>
                  </a:lnTo>
                  <a:lnTo>
                    <a:pt x="6880" y="3299"/>
                  </a:lnTo>
                  <a:lnTo>
                    <a:pt x="6880" y="3296"/>
                  </a:lnTo>
                  <a:lnTo>
                    <a:pt x="6883" y="3293"/>
                  </a:lnTo>
                  <a:lnTo>
                    <a:pt x="6883" y="3293"/>
                  </a:lnTo>
                  <a:lnTo>
                    <a:pt x="6883" y="3293"/>
                  </a:lnTo>
                  <a:lnTo>
                    <a:pt x="6883" y="3293"/>
                  </a:lnTo>
                  <a:lnTo>
                    <a:pt x="6883" y="3290"/>
                  </a:lnTo>
                  <a:lnTo>
                    <a:pt x="6886" y="3293"/>
                  </a:lnTo>
                  <a:lnTo>
                    <a:pt x="6883" y="3293"/>
                  </a:lnTo>
                  <a:lnTo>
                    <a:pt x="6883" y="3293"/>
                  </a:lnTo>
                  <a:lnTo>
                    <a:pt x="6886" y="3293"/>
                  </a:lnTo>
                  <a:lnTo>
                    <a:pt x="6886" y="3296"/>
                  </a:lnTo>
                  <a:lnTo>
                    <a:pt x="6886" y="3296"/>
                  </a:lnTo>
                  <a:lnTo>
                    <a:pt x="6886" y="3296"/>
                  </a:lnTo>
                  <a:lnTo>
                    <a:pt x="6886" y="3299"/>
                  </a:lnTo>
                  <a:lnTo>
                    <a:pt x="6886" y="3299"/>
                  </a:lnTo>
                  <a:lnTo>
                    <a:pt x="6886" y="3296"/>
                  </a:lnTo>
                  <a:lnTo>
                    <a:pt x="6886" y="3296"/>
                  </a:lnTo>
                  <a:lnTo>
                    <a:pt x="6886" y="3296"/>
                  </a:lnTo>
                  <a:close/>
                  <a:moveTo>
                    <a:pt x="6865" y="3321"/>
                  </a:moveTo>
                  <a:lnTo>
                    <a:pt x="6865" y="3321"/>
                  </a:lnTo>
                  <a:lnTo>
                    <a:pt x="6865" y="3321"/>
                  </a:lnTo>
                  <a:lnTo>
                    <a:pt x="6865" y="3321"/>
                  </a:lnTo>
                  <a:lnTo>
                    <a:pt x="6865" y="3321"/>
                  </a:lnTo>
                  <a:lnTo>
                    <a:pt x="6865" y="3324"/>
                  </a:lnTo>
                  <a:lnTo>
                    <a:pt x="6865" y="3324"/>
                  </a:lnTo>
                  <a:lnTo>
                    <a:pt x="6868" y="3324"/>
                  </a:lnTo>
                  <a:lnTo>
                    <a:pt x="6868" y="3321"/>
                  </a:lnTo>
                  <a:lnTo>
                    <a:pt x="6865" y="3321"/>
                  </a:lnTo>
                  <a:close/>
                  <a:moveTo>
                    <a:pt x="6883" y="3309"/>
                  </a:moveTo>
                  <a:lnTo>
                    <a:pt x="6880" y="3306"/>
                  </a:lnTo>
                  <a:lnTo>
                    <a:pt x="6880" y="3309"/>
                  </a:lnTo>
                  <a:lnTo>
                    <a:pt x="6880" y="3309"/>
                  </a:lnTo>
                  <a:lnTo>
                    <a:pt x="6880" y="3309"/>
                  </a:lnTo>
                  <a:lnTo>
                    <a:pt x="6880" y="3312"/>
                  </a:lnTo>
                  <a:lnTo>
                    <a:pt x="6883" y="3309"/>
                  </a:lnTo>
                  <a:lnTo>
                    <a:pt x="6883" y="3309"/>
                  </a:lnTo>
                  <a:lnTo>
                    <a:pt x="6883" y="3309"/>
                  </a:lnTo>
                  <a:lnTo>
                    <a:pt x="6883" y="3309"/>
                  </a:lnTo>
                  <a:close/>
                  <a:moveTo>
                    <a:pt x="6865" y="3324"/>
                  </a:moveTo>
                  <a:lnTo>
                    <a:pt x="6865" y="3324"/>
                  </a:lnTo>
                  <a:lnTo>
                    <a:pt x="6865" y="3327"/>
                  </a:lnTo>
                  <a:lnTo>
                    <a:pt x="6862" y="3327"/>
                  </a:lnTo>
                  <a:lnTo>
                    <a:pt x="6862" y="3327"/>
                  </a:lnTo>
                  <a:lnTo>
                    <a:pt x="6862" y="3327"/>
                  </a:lnTo>
                  <a:lnTo>
                    <a:pt x="6862" y="3327"/>
                  </a:lnTo>
                  <a:lnTo>
                    <a:pt x="6862" y="3327"/>
                  </a:lnTo>
                  <a:lnTo>
                    <a:pt x="6862" y="3327"/>
                  </a:lnTo>
                  <a:lnTo>
                    <a:pt x="6862" y="3330"/>
                  </a:lnTo>
                  <a:lnTo>
                    <a:pt x="6865" y="3330"/>
                  </a:lnTo>
                  <a:lnTo>
                    <a:pt x="6865" y="3330"/>
                  </a:lnTo>
                  <a:lnTo>
                    <a:pt x="6865" y="3327"/>
                  </a:lnTo>
                  <a:lnTo>
                    <a:pt x="6865" y="3327"/>
                  </a:lnTo>
                  <a:lnTo>
                    <a:pt x="6865" y="3324"/>
                  </a:lnTo>
                  <a:close/>
                  <a:moveTo>
                    <a:pt x="6995" y="2968"/>
                  </a:moveTo>
                  <a:lnTo>
                    <a:pt x="6995" y="2962"/>
                  </a:lnTo>
                  <a:lnTo>
                    <a:pt x="6992" y="2959"/>
                  </a:lnTo>
                  <a:lnTo>
                    <a:pt x="6992" y="2956"/>
                  </a:lnTo>
                  <a:lnTo>
                    <a:pt x="6989" y="2947"/>
                  </a:lnTo>
                  <a:lnTo>
                    <a:pt x="6986" y="2944"/>
                  </a:lnTo>
                  <a:lnTo>
                    <a:pt x="6989" y="2938"/>
                  </a:lnTo>
                  <a:lnTo>
                    <a:pt x="6986" y="2923"/>
                  </a:lnTo>
                  <a:lnTo>
                    <a:pt x="6989" y="2917"/>
                  </a:lnTo>
                  <a:lnTo>
                    <a:pt x="6986" y="2914"/>
                  </a:lnTo>
                  <a:lnTo>
                    <a:pt x="6986" y="2914"/>
                  </a:lnTo>
                  <a:lnTo>
                    <a:pt x="6983" y="2914"/>
                  </a:lnTo>
                  <a:lnTo>
                    <a:pt x="6983" y="2911"/>
                  </a:lnTo>
                  <a:lnTo>
                    <a:pt x="6983" y="2905"/>
                  </a:lnTo>
                  <a:lnTo>
                    <a:pt x="6980" y="2902"/>
                  </a:lnTo>
                  <a:lnTo>
                    <a:pt x="6977" y="2898"/>
                  </a:lnTo>
                  <a:lnTo>
                    <a:pt x="6974" y="2895"/>
                  </a:lnTo>
                  <a:lnTo>
                    <a:pt x="6974" y="2892"/>
                  </a:lnTo>
                  <a:lnTo>
                    <a:pt x="6974" y="2892"/>
                  </a:lnTo>
                  <a:lnTo>
                    <a:pt x="6974" y="2889"/>
                  </a:lnTo>
                  <a:lnTo>
                    <a:pt x="6971" y="2889"/>
                  </a:lnTo>
                  <a:lnTo>
                    <a:pt x="6968" y="2889"/>
                  </a:lnTo>
                  <a:lnTo>
                    <a:pt x="6965" y="2886"/>
                  </a:lnTo>
                  <a:lnTo>
                    <a:pt x="6965" y="2883"/>
                  </a:lnTo>
                  <a:lnTo>
                    <a:pt x="6962" y="2877"/>
                  </a:lnTo>
                  <a:lnTo>
                    <a:pt x="6959" y="2874"/>
                  </a:lnTo>
                  <a:lnTo>
                    <a:pt x="6956" y="2874"/>
                  </a:lnTo>
                  <a:lnTo>
                    <a:pt x="6956" y="2874"/>
                  </a:lnTo>
                  <a:lnTo>
                    <a:pt x="6953" y="2874"/>
                  </a:lnTo>
                  <a:lnTo>
                    <a:pt x="6947" y="2868"/>
                  </a:lnTo>
                  <a:lnTo>
                    <a:pt x="6947" y="2868"/>
                  </a:lnTo>
                  <a:lnTo>
                    <a:pt x="6944" y="2865"/>
                  </a:lnTo>
                  <a:lnTo>
                    <a:pt x="6944" y="2865"/>
                  </a:lnTo>
                  <a:lnTo>
                    <a:pt x="6941" y="2862"/>
                  </a:lnTo>
                  <a:lnTo>
                    <a:pt x="6938" y="2862"/>
                  </a:lnTo>
                  <a:lnTo>
                    <a:pt x="6938" y="2853"/>
                  </a:lnTo>
                  <a:lnTo>
                    <a:pt x="6938" y="2850"/>
                  </a:lnTo>
                  <a:lnTo>
                    <a:pt x="6938" y="2841"/>
                  </a:lnTo>
                  <a:lnTo>
                    <a:pt x="6935" y="2838"/>
                  </a:lnTo>
                  <a:lnTo>
                    <a:pt x="6935" y="2838"/>
                  </a:lnTo>
                  <a:lnTo>
                    <a:pt x="6935" y="2838"/>
                  </a:lnTo>
                  <a:lnTo>
                    <a:pt x="6935" y="2841"/>
                  </a:lnTo>
                  <a:lnTo>
                    <a:pt x="6935" y="2841"/>
                  </a:lnTo>
                  <a:lnTo>
                    <a:pt x="6932" y="2841"/>
                  </a:lnTo>
                  <a:lnTo>
                    <a:pt x="6929" y="2838"/>
                  </a:lnTo>
                  <a:lnTo>
                    <a:pt x="6926" y="2838"/>
                  </a:lnTo>
                  <a:lnTo>
                    <a:pt x="6926" y="2835"/>
                  </a:lnTo>
                  <a:lnTo>
                    <a:pt x="6923" y="2832"/>
                  </a:lnTo>
                  <a:lnTo>
                    <a:pt x="6923" y="2832"/>
                  </a:lnTo>
                  <a:lnTo>
                    <a:pt x="6923" y="2832"/>
                  </a:lnTo>
                  <a:lnTo>
                    <a:pt x="6920" y="2835"/>
                  </a:lnTo>
                  <a:lnTo>
                    <a:pt x="6923" y="2841"/>
                  </a:lnTo>
                  <a:lnTo>
                    <a:pt x="6920" y="2841"/>
                  </a:lnTo>
                  <a:lnTo>
                    <a:pt x="6920" y="2841"/>
                  </a:lnTo>
                  <a:lnTo>
                    <a:pt x="6916" y="2838"/>
                  </a:lnTo>
                  <a:lnTo>
                    <a:pt x="6916" y="2838"/>
                  </a:lnTo>
                  <a:lnTo>
                    <a:pt x="6916" y="2838"/>
                  </a:lnTo>
                  <a:lnTo>
                    <a:pt x="6913" y="2835"/>
                  </a:lnTo>
                  <a:lnTo>
                    <a:pt x="6913" y="2835"/>
                  </a:lnTo>
                  <a:lnTo>
                    <a:pt x="6910" y="2829"/>
                  </a:lnTo>
                  <a:lnTo>
                    <a:pt x="6910" y="2823"/>
                  </a:lnTo>
                  <a:lnTo>
                    <a:pt x="6910" y="2819"/>
                  </a:lnTo>
                  <a:lnTo>
                    <a:pt x="6907" y="2816"/>
                  </a:lnTo>
                  <a:lnTo>
                    <a:pt x="6907" y="2813"/>
                  </a:lnTo>
                  <a:lnTo>
                    <a:pt x="6904" y="2813"/>
                  </a:lnTo>
                  <a:lnTo>
                    <a:pt x="6904" y="2810"/>
                  </a:lnTo>
                  <a:lnTo>
                    <a:pt x="6901" y="2807"/>
                  </a:lnTo>
                  <a:lnTo>
                    <a:pt x="6898" y="2804"/>
                  </a:lnTo>
                  <a:lnTo>
                    <a:pt x="6895" y="2801"/>
                  </a:lnTo>
                  <a:lnTo>
                    <a:pt x="6895" y="2798"/>
                  </a:lnTo>
                  <a:lnTo>
                    <a:pt x="6895" y="2795"/>
                  </a:lnTo>
                  <a:lnTo>
                    <a:pt x="6895" y="2795"/>
                  </a:lnTo>
                  <a:lnTo>
                    <a:pt x="6898" y="2795"/>
                  </a:lnTo>
                  <a:lnTo>
                    <a:pt x="6898" y="2792"/>
                  </a:lnTo>
                  <a:lnTo>
                    <a:pt x="6895" y="2792"/>
                  </a:lnTo>
                  <a:lnTo>
                    <a:pt x="6892" y="2789"/>
                  </a:lnTo>
                  <a:lnTo>
                    <a:pt x="6889" y="2786"/>
                  </a:lnTo>
                  <a:lnTo>
                    <a:pt x="6886" y="2786"/>
                  </a:lnTo>
                  <a:lnTo>
                    <a:pt x="6883" y="2783"/>
                  </a:lnTo>
                  <a:lnTo>
                    <a:pt x="6880" y="2783"/>
                  </a:lnTo>
                  <a:lnTo>
                    <a:pt x="6880" y="2783"/>
                  </a:lnTo>
                  <a:lnTo>
                    <a:pt x="6877" y="2783"/>
                  </a:lnTo>
                  <a:lnTo>
                    <a:pt x="6877" y="2780"/>
                  </a:lnTo>
                  <a:lnTo>
                    <a:pt x="6874" y="2780"/>
                  </a:lnTo>
                  <a:lnTo>
                    <a:pt x="6871" y="2777"/>
                  </a:lnTo>
                  <a:lnTo>
                    <a:pt x="6868" y="2774"/>
                  </a:lnTo>
                  <a:lnTo>
                    <a:pt x="6868" y="2774"/>
                  </a:lnTo>
                  <a:lnTo>
                    <a:pt x="6868" y="2771"/>
                  </a:lnTo>
                  <a:lnTo>
                    <a:pt x="6865" y="2771"/>
                  </a:lnTo>
                  <a:lnTo>
                    <a:pt x="6865" y="2774"/>
                  </a:lnTo>
                  <a:lnTo>
                    <a:pt x="6862" y="2771"/>
                  </a:lnTo>
                  <a:lnTo>
                    <a:pt x="6862" y="2771"/>
                  </a:lnTo>
                  <a:lnTo>
                    <a:pt x="6859" y="2768"/>
                  </a:lnTo>
                  <a:lnTo>
                    <a:pt x="6856" y="2768"/>
                  </a:lnTo>
                  <a:lnTo>
                    <a:pt x="6853" y="2768"/>
                  </a:lnTo>
                  <a:lnTo>
                    <a:pt x="6850" y="2768"/>
                  </a:lnTo>
                  <a:lnTo>
                    <a:pt x="6847" y="2765"/>
                  </a:lnTo>
                  <a:lnTo>
                    <a:pt x="6847" y="2762"/>
                  </a:lnTo>
                  <a:lnTo>
                    <a:pt x="6844" y="2759"/>
                  </a:lnTo>
                  <a:lnTo>
                    <a:pt x="6844" y="2756"/>
                  </a:lnTo>
                  <a:lnTo>
                    <a:pt x="6844" y="2753"/>
                  </a:lnTo>
                  <a:lnTo>
                    <a:pt x="6844" y="2753"/>
                  </a:lnTo>
                  <a:lnTo>
                    <a:pt x="6838" y="2747"/>
                  </a:lnTo>
                  <a:lnTo>
                    <a:pt x="6838" y="2747"/>
                  </a:lnTo>
                  <a:lnTo>
                    <a:pt x="6841" y="2740"/>
                  </a:lnTo>
                  <a:lnTo>
                    <a:pt x="6841" y="2734"/>
                  </a:lnTo>
                  <a:lnTo>
                    <a:pt x="6838" y="2728"/>
                  </a:lnTo>
                  <a:lnTo>
                    <a:pt x="6835" y="2722"/>
                  </a:lnTo>
                  <a:lnTo>
                    <a:pt x="6835" y="2719"/>
                  </a:lnTo>
                  <a:lnTo>
                    <a:pt x="6835" y="2719"/>
                  </a:lnTo>
                  <a:lnTo>
                    <a:pt x="6832" y="2719"/>
                  </a:lnTo>
                  <a:lnTo>
                    <a:pt x="6832" y="2716"/>
                  </a:lnTo>
                  <a:lnTo>
                    <a:pt x="6829" y="2713"/>
                  </a:lnTo>
                  <a:lnTo>
                    <a:pt x="6825" y="2710"/>
                  </a:lnTo>
                  <a:lnTo>
                    <a:pt x="6825" y="2707"/>
                  </a:lnTo>
                  <a:lnTo>
                    <a:pt x="6825" y="2707"/>
                  </a:lnTo>
                  <a:lnTo>
                    <a:pt x="6825" y="2704"/>
                  </a:lnTo>
                  <a:lnTo>
                    <a:pt x="6825" y="2701"/>
                  </a:lnTo>
                  <a:lnTo>
                    <a:pt x="6825" y="2698"/>
                  </a:lnTo>
                  <a:lnTo>
                    <a:pt x="6825" y="2692"/>
                  </a:lnTo>
                  <a:lnTo>
                    <a:pt x="6822" y="2689"/>
                  </a:lnTo>
                  <a:lnTo>
                    <a:pt x="6822" y="2686"/>
                  </a:lnTo>
                  <a:lnTo>
                    <a:pt x="6822" y="2683"/>
                  </a:lnTo>
                  <a:lnTo>
                    <a:pt x="6822" y="2680"/>
                  </a:lnTo>
                  <a:lnTo>
                    <a:pt x="6822" y="2680"/>
                  </a:lnTo>
                  <a:lnTo>
                    <a:pt x="6822" y="2677"/>
                  </a:lnTo>
                  <a:lnTo>
                    <a:pt x="6819" y="2674"/>
                  </a:lnTo>
                  <a:lnTo>
                    <a:pt x="6819" y="2674"/>
                  </a:lnTo>
                  <a:lnTo>
                    <a:pt x="6816" y="2671"/>
                  </a:lnTo>
                  <a:lnTo>
                    <a:pt x="6810" y="2668"/>
                  </a:lnTo>
                  <a:lnTo>
                    <a:pt x="6807" y="2665"/>
                  </a:lnTo>
                  <a:lnTo>
                    <a:pt x="6804" y="2661"/>
                  </a:lnTo>
                  <a:lnTo>
                    <a:pt x="6801" y="2661"/>
                  </a:lnTo>
                  <a:lnTo>
                    <a:pt x="6801" y="2665"/>
                  </a:lnTo>
                  <a:lnTo>
                    <a:pt x="6798" y="2665"/>
                  </a:lnTo>
                  <a:lnTo>
                    <a:pt x="6795" y="2668"/>
                  </a:lnTo>
                  <a:lnTo>
                    <a:pt x="6792" y="2665"/>
                  </a:lnTo>
                  <a:lnTo>
                    <a:pt x="6789" y="2665"/>
                  </a:lnTo>
                  <a:lnTo>
                    <a:pt x="6789" y="2661"/>
                  </a:lnTo>
                  <a:lnTo>
                    <a:pt x="6789" y="2655"/>
                  </a:lnTo>
                  <a:lnTo>
                    <a:pt x="6786" y="2652"/>
                  </a:lnTo>
                  <a:lnTo>
                    <a:pt x="6786" y="2652"/>
                  </a:lnTo>
                  <a:lnTo>
                    <a:pt x="6786" y="2646"/>
                  </a:lnTo>
                  <a:lnTo>
                    <a:pt x="6786" y="2643"/>
                  </a:lnTo>
                  <a:lnTo>
                    <a:pt x="6786" y="2637"/>
                  </a:lnTo>
                  <a:lnTo>
                    <a:pt x="6783" y="2631"/>
                  </a:lnTo>
                  <a:lnTo>
                    <a:pt x="6783" y="2631"/>
                  </a:lnTo>
                  <a:lnTo>
                    <a:pt x="6783" y="2628"/>
                  </a:lnTo>
                  <a:lnTo>
                    <a:pt x="6780" y="2625"/>
                  </a:lnTo>
                  <a:lnTo>
                    <a:pt x="6780" y="2622"/>
                  </a:lnTo>
                  <a:lnTo>
                    <a:pt x="6780" y="2622"/>
                  </a:lnTo>
                  <a:lnTo>
                    <a:pt x="6777" y="2622"/>
                  </a:lnTo>
                  <a:lnTo>
                    <a:pt x="6777" y="2619"/>
                  </a:lnTo>
                  <a:lnTo>
                    <a:pt x="6777" y="2619"/>
                  </a:lnTo>
                  <a:lnTo>
                    <a:pt x="6777" y="2616"/>
                  </a:lnTo>
                  <a:lnTo>
                    <a:pt x="6780" y="2613"/>
                  </a:lnTo>
                  <a:lnTo>
                    <a:pt x="6777" y="2613"/>
                  </a:lnTo>
                  <a:lnTo>
                    <a:pt x="6774" y="2613"/>
                  </a:lnTo>
                  <a:lnTo>
                    <a:pt x="6774" y="2613"/>
                  </a:lnTo>
                  <a:lnTo>
                    <a:pt x="6771" y="2610"/>
                  </a:lnTo>
                  <a:lnTo>
                    <a:pt x="6771" y="2607"/>
                  </a:lnTo>
                  <a:lnTo>
                    <a:pt x="6771" y="2604"/>
                  </a:lnTo>
                  <a:lnTo>
                    <a:pt x="6771" y="2601"/>
                  </a:lnTo>
                  <a:lnTo>
                    <a:pt x="6771" y="2598"/>
                  </a:lnTo>
                  <a:lnTo>
                    <a:pt x="6771" y="2595"/>
                  </a:lnTo>
                  <a:lnTo>
                    <a:pt x="6768" y="2595"/>
                  </a:lnTo>
                  <a:lnTo>
                    <a:pt x="6765" y="2592"/>
                  </a:lnTo>
                  <a:lnTo>
                    <a:pt x="6765" y="2589"/>
                  </a:lnTo>
                  <a:lnTo>
                    <a:pt x="6768" y="2589"/>
                  </a:lnTo>
                  <a:lnTo>
                    <a:pt x="6765" y="2589"/>
                  </a:lnTo>
                  <a:lnTo>
                    <a:pt x="6765" y="2589"/>
                  </a:lnTo>
                  <a:lnTo>
                    <a:pt x="6762" y="2589"/>
                  </a:lnTo>
                  <a:lnTo>
                    <a:pt x="6762" y="2592"/>
                  </a:lnTo>
                  <a:lnTo>
                    <a:pt x="6759" y="2592"/>
                  </a:lnTo>
                  <a:lnTo>
                    <a:pt x="6756" y="2598"/>
                  </a:lnTo>
                  <a:lnTo>
                    <a:pt x="6756" y="2607"/>
                  </a:lnTo>
                  <a:lnTo>
                    <a:pt x="6753" y="2613"/>
                  </a:lnTo>
                  <a:lnTo>
                    <a:pt x="6753" y="2613"/>
                  </a:lnTo>
                  <a:lnTo>
                    <a:pt x="6753" y="2616"/>
                  </a:lnTo>
                  <a:lnTo>
                    <a:pt x="6753" y="2616"/>
                  </a:lnTo>
                  <a:lnTo>
                    <a:pt x="6750" y="2613"/>
                  </a:lnTo>
                  <a:lnTo>
                    <a:pt x="6750" y="2616"/>
                  </a:lnTo>
                  <a:lnTo>
                    <a:pt x="6747" y="2622"/>
                  </a:lnTo>
                  <a:lnTo>
                    <a:pt x="6747" y="2625"/>
                  </a:lnTo>
                  <a:lnTo>
                    <a:pt x="6750" y="2625"/>
                  </a:lnTo>
                  <a:lnTo>
                    <a:pt x="6750" y="2625"/>
                  </a:lnTo>
                  <a:lnTo>
                    <a:pt x="6750" y="2628"/>
                  </a:lnTo>
                  <a:lnTo>
                    <a:pt x="6753" y="2628"/>
                  </a:lnTo>
                  <a:lnTo>
                    <a:pt x="6753" y="2628"/>
                  </a:lnTo>
                  <a:lnTo>
                    <a:pt x="6753" y="2631"/>
                  </a:lnTo>
                  <a:lnTo>
                    <a:pt x="6753" y="2631"/>
                  </a:lnTo>
                  <a:lnTo>
                    <a:pt x="6750" y="2631"/>
                  </a:lnTo>
                  <a:lnTo>
                    <a:pt x="6750" y="2631"/>
                  </a:lnTo>
                  <a:lnTo>
                    <a:pt x="6750" y="2631"/>
                  </a:lnTo>
                  <a:lnTo>
                    <a:pt x="6747" y="2634"/>
                  </a:lnTo>
                  <a:lnTo>
                    <a:pt x="6747" y="2640"/>
                  </a:lnTo>
                  <a:lnTo>
                    <a:pt x="6747" y="2643"/>
                  </a:lnTo>
                  <a:lnTo>
                    <a:pt x="6744" y="2646"/>
                  </a:lnTo>
                  <a:lnTo>
                    <a:pt x="6744" y="2652"/>
                  </a:lnTo>
                  <a:lnTo>
                    <a:pt x="6744" y="2655"/>
                  </a:lnTo>
                  <a:lnTo>
                    <a:pt x="6744" y="2658"/>
                  </a:lnTo>
                  <a:lnTo>
                    <a:pt x="6747" y="2658"/>
                  </a:lnTo>
                  <a:lnTo>
                    <a:pt x="6744" y="2665"/>
                  </a:lnTo>
                  <a:lnTo>
                    <a:pt x="6744" y="2668"/>
                  </a:lnTo>
                  <a:lnTo>
                    <a:pt x="6747" y="2674"/>
                  </a:lnTo>
                  <a:lnTo>
                    <a:pt x="6747" y="2680"/>
                  </a:lnTo>
                  <a:lnTo>
                    <a:pt x="6744" y="2683"/>
                  </a:lnTo>
                  <a:lnTo>
                    <a:pt x="6744" y="2692"/>
                  </a:lnTo>
                  <a:lnTo>
                    <a:pt x="6741" y="2698"/>
                  </a:lnTo>
                  <a:lnTo>
                    <a:pt x="6741" y="2701"/>
                  </a:lnTo>
                  <a:lnTo>
                    <a:pt x="6741" y="2704"/>
                  </a:lnTo>
                  <a:lnTo>
                    <a:pt x="6737" y="2710"/>
                  </a:lnTo>
                  <a:lnTo>
                    <a:pt x="6737" y="2713"/>
                  </a:lnTo>
                  <a:lnTo>
                    <a:pt x="6731" y="2722"/>
                  </a:lnTo>
                  <a:lnTo>
                    <a:pt x="6731" y="2725"/>
                  </a:lnTo>
                  <a:lnTo>
                    <a:pt x="6728" y="2728"/>
                  </a:lnTo>
                  <a:lnTo>
                    <a:pt x="6725" y="2731"/>
                  </a:lnTo>
                  <a:lnTo>
                    <a:pt x="6722" y="2734"/>
                  </a:lnTo>
                  <a:lnTo>
                    <a:pt x="6716" y="2734"/>
                  </a:lnTo>
                  <a:lnTo>
                    <a:pt x="6713" y="2734"/>
                  </a:lnTo>
                  <a:lnTo>
                    <a:pt x="6710" y="2734"/>
                  </a:lnTo>
                  <a:lnTo>
                    <a:pt x="6710" y="2734"/>
                  </a:lnTo>
                  <a:lnTo>
                    <a:pt x="6704" y="2731"/>
                  </a:lnTo>
                  <a:lnTo>
                    <a:pt x="6701" y="2728"/>
                  </a:lnTo>
                  <a:lnTo>
                    <a:pt x="6695" y="2728"/>
                  </a:lnTo>
                  <a:lnTo>
                    <a:pt x="6695" y="2725"/>
                  </a:lnTo>
                  <a:lnTo>
                    <a:pt x="6695" y="2722"/>
                  </a:lnTo>
                  <a:lnTo>
                    <a:pt x="6692" y="2722"/>
                  </a:lnTo>
                  <a:lnTo>
                    <a:pt x="6692" y="2719"/>
                  </a:lnTo>
                  <a:lnTo>
                    <a:pt x="6686" y="2716"/>
                  </a:lnTo>
                  <a:lnTo>
                    <a:pt x="6683" y="2716"/>
                  </a:lnTo>
                  <a:lnTo>
                    <a:pt x="6680" y="2716"/>
                  </a:lnTo>
                  <a:lnTo>
                    <a:pt x="6674" y="2713"/>
                  </a:lnTo>
                  <a:lnTo>
                    <a:pt x="6671" y="2713"/>
                  </a:lnTo>
                  <a:lnTo>
                    <a:pt x="6668" y="2710"/>
                  </a:lnTo>
                  <a:lnTo>
                    <a:pt x="6665" y="2704"/>
                  </a:lnTo>
                  <a:lnTo>
                    <a:pt x="6659" y="2704"/>
                  </a:lnTo>
                  <a:lnTo>
                    <a:pt x="6656" y="2701"/>
                  </a:lnTo>
                  <a:lnTo>
                    <a:pt x="6653" y="2698"/>
                  </a:lnTo>
                  <a:lnTo>
                    <a:pt x="6650" y="2698"/>
                  </a:lnTo>
                  <a:lnTo>
                    <a:pt x="6650" y="2698"/>
                  </a:lnTo>
                  <a:lnTo>
                    <a:pt x="6646" y="2698"/>
                  </a:lnTo>
                  <a:lnTo>
                    <a:pt x="6643" y="2698"/>
                  </a:lnTo>
                  <a:lnTo>
                    <a:pt x="6643" y="2695"/>
                  </a:lnTo>
                  <a:lnTo>
                    <a:pt x="6643" y="2695"/>
                  </a:lnTo>
                  <a:lnTo>
                    <a:pt x="6643" y="2695"/>
                  </a:lnTo>
                  <a:lnTo>
                    <a:pt x="6643" y="2692"/>
                  </a:lnTo>
                  <a:lnTo>
                    <a:pt x="6643" y="2692"/>
                  </a:lnTo>
                  <a:lnTo>
                    <a:pt x="6640" y="2692"/>
                  </a:lnTo>
                  <a:lnTo>
                    <a:pt x="6640" y="2692"/>
                  </a:lnTo>
                  <a:lnTo>
                    <a:pt x="6640" y="2692"/>
                  </a:lnTo>
                  <a:lnTo>
                    <a:pt x="6637" y="2692"/>
                  </a:lnTo>
                  <a:lnTo>
                    <a:pt x="6634" y="2689"/>
                  </a:lnTo>
                  <a:lnTo>
                    <a:pt x="6634" y="2689"/>
                  </a:lnTo>
                  <a:lnTo>
                    <a:pt x="6631" y="2686"/>
                  </a:lnTo>
                  <a:lnTo>
                    <a:pt x="6628" y="2683"/>
                  </a:lnTo>
                  <a:lnTo>
                    <a:pt x="6625" y="2683"/>
                  </a:lnTo>
                  <a:lnTo>
                    <a:pt x="6619" y="2677"/>
                  </a:lnTo>
                  <a:lnTo>
                    <a:pt x="6616" y="2677"/>
                  </a:lnTo>
                  <a:lnTo>
                    <a:pt x="6616" y="2674"/>
                  </a:lnTo>
                  <a:lnTo>
                    <a:pt x="6616" y="2674"/>
                  </a:lnTo>
                  <a:lnTo>
                    <a:pt x="6616" y="2671"/>
                  </a:lnTo>
                  <a:lnTo>
                    <a:pt x="6619" y="2671"/>
                  </a:lnTo>
                  <a:lnTo>
                    <a:pt x="6622" y="2661"/>
                  </a:lnTo>
                  <a:lnTo>
                    <a:pt x="6625" y="2661"/>
                  </a:lnTo>
                  <a:lnTo>
                    <a:pt x="6625" y="2661"/>
                  </a:lnTo>
                  <a:lnTo>
                    <a:pt x="6628" y="2655"/>
                  </a:lnTo>
                  <a:lnTo>
                    <a:pt x="6628" y="2652"/>
                  </a:lnTo>
                  <a:lnTo>
                    <a:pt x="6625" y="2649"/>
                  </a:lnTo>
                  <a:lnTo>
                    <a:pt x="6625" y="2643"/>
                  </a:lnTo>
                  <a:lnTo>
                    <a:pt x="6631" y="2640"/>
                  </a:lnTo>
                  <a:lnTo>
                    <a:pt x="6631" y="2640"/>
                  </a:lnTo>
                  <a:lnTo>
                    <a:pt x="6634" y="2637"/>
                  </a:lnTo>
                  <a:lnTo>
                    <a:pt x="6634" y="2640"/>
                  </a:lnTo>
                  <a:lnTo>
                    <a:pt x="6637" y="2640"/>
                  </a:lnTo>
                  <a:lnTo>
                    <a:pt x="6637" y="2640"/>
                  </a:lnTo>
                  <a:lnTo>
                    <a:pt x="6640" y="2634"/>
                  </a:lnTo>
                  <a:lnTo>
                    <a:pt x="6640" y="2634"/>
                  </a:lnTo>
                  <a:lnTo>
                    <a:pt x="6637" y="2631"/>
                  </a:lnTo>
                  <a:lnTo>
                    <a:pt x="6640" y="2631"/>
                  </a:lnTo>
                  <a:lnTo>
                    <a:pt x="6646" y="2622"/>
                  </a:lnTo>
                  <a:lnTo>
                    <a:pt x="6646" y="2619"/>
                  </a:lnTo>
                  <a:lnTo>
                    <a:pt x="6646" y="2619"/>
                  </a:lnTo>
                  <a:lnTo>
                    <a:pt x="6643" y="2619"/>
                  </a:lnTo>
                  <a:lnTo>
                    <a:pt x="6640" y="2616"/>
                  </a:lnTo>
                  <a:lnTo>
                    <a:pt x="6640" y="2613"/>
                  </a:lnTo>
                  <a:lnTo>
                    <a:pt x="6637" y="2613"/>
                  </a:lnTo>
                  <a:lnTo>
                    <a:pt x="6634" y="2616"/>
                  </a:lnTo>
                  <a:lnTo>
                    <a:pt x="6634" y="2619"/>
                  </a:lnTo>
                  <a:lnTo>
                    <a:pt x="6634" y="2619"/>
                  </a:lnTo>
                  <a:lnTo>
                    <a:pt x="6634" y="2622"/>
                  </a:lnTo>
                  <a:lnTo>
                    <a:pt x="6634" y="2625"/>
                  </a:lnTo>
                  <a:lnTo>
                    <a:pt x="6631" y="2625"/>
                  </a:lnTo>
                  <a:lnTo>
                    <a:pt x="6628" y="2622"/>
                  </a:lnTo>
                  <a:lnTo>
                    <a:pt x="6628" y="2622"/>
                  </a:lnTo>
                  <a:lnTo>
                    <a:pt x="6628" y="2619"/>
                  </a:lnTo>
                  <a:lnTo>
                    <a:pt x="6625" y="2619"/>
                  </a:lnTo>
                  <a:lnTo>
                    <a:pt x="6625" y="2619"/>
                  </a:lnTo>
                  <a:lnTo>
                    <a:pt x="6622" y="2619"/>
                  </a:lnTo>
                  <a:lnTo>
                    <a:pt x="6622" y="2619"/>
                  </a:lnTo>
                  <a:lnTo>
                    <a:pt x="6622" y="2619"/>
                  </a:lnTo>
                  <a:lnTo>
                    <a:pt x="6622" y="2619"/>
                  </a:lnTo>
                  <a:lnTo>
                    <a:pt x="6625" y="2616"/>
                  </a:lnTo>
                  <a:lnTo>
                    <a:pt x="6625" y="2613"/>
                  </a:lnTo>
                  <a:lnTo>
                    <a:pt x="6625" y="2613"/>
                  </a:lnTo>
                  <a:lnTo>
                    <a:pt x="6625" y="2613"/>
                  </a:lnTo>
                  <a:lnTo>
                    <a:pt x="6625" y="2613"/>
                  </a:lnTo>
                  <a:lnTo>
                    <a:pt x="6625" y="2610"/>
                  </a:lnTo>
                  <a:lnTo>
                    <a:pt x="6625" y="2610"/>
                  </a:lnTo>
                  <a:lnTo>
                    <a:pt x="6622" y="2613"/>
                  </a:lnTo>
                  <a:lnTo>
                    <a:pt x="6622" y="2613"/>
                  </a:lnTo>
                  <a:lnTo>
                    <a:pt x="6619" y="2616"/>
                  </a:lnTo>
                  <a:lnTo>
                    <a:pt x="6613" y="2616"/>
                  </a:lnTo>
                  <a:lnTo>
                    <a:pt x="6610" y="2619"/>
                  </a:lnTo>
                  <a:lnTo>
                    <a:pt x="6607" y="2619"/>
                  </a:lnTo>
                  <a:lnTo>
                    <a:pt x="6604" y="2616"/>
                  </a:lnTo>
                  <a:lnTo>
                    <a:pt x="6604" y="2616"/>
                  </a:lnTo>
                  <a:lnTo>
                    <a:pt x="6601" y="2613"/>
                  </a:lnTo>
                  <a:lnTo>
                    <a:pt x="6598" y="2616"/>
                  </a:lnTo>
                  <a:lnTo>
                    <a:pt x="6595" y="2616"/>
                  </a:lnTo>
                  <a:lnTo>
                    <a:pt x="6592" y="2616"/>
                  </a:lnTo>
                  <a:lnTo>
                    <a:pt x="6592" y="2616"/>
                  </a:lnTo>
                  <a:lnTo>
                    <a:pt x="6589" y="2613"/>
                  </a:lnTo>
                  <a:lnTo>
                    <a:pt x="6583" y="2610"/>
                  </a:lnTo>
                  <a:lnTo>
                    <a:pt x="6580" y="2610"/>
                  </a:lnTo>
                  <a:lnTo>
                    <a:pt x="6577" y="2610"/>
                  </a:lnTo>
                  <a:lnTo>
                    <a:pt x="6574" y="2610"/>
                  </a:lnTo>
                  <a:lnTo>
                    <a:pt x="6574" y="2610"/>
                  </a:lnTo>
                  <a:lnTo>
                    <a:pt x="6568" y="2607"/>
                  </a:lnTo>
                  <a:lnTo>
                    <a:pt x="6568" y="2607"/>
                  </a:lnTo>
                  <a:lnTo>
                    <a:pt x="6565" y="2604"/>
                  </a:lnTo>
                  <a:lnTo>
                    <a:pt x="6565" y="2601"/>
                  </a:lnTo>
                  <a:lnTo>
                    <a:pt x="6562" y="2601"/>
                  </a:lnTo>
                  <a:lnTo>
                    <a:pt x="6559" y="2604"/>
                  </a:lnTo>
                  <a:lnTo>
                    <a:pt x="6559" y="2604"/>
                  </a:lnTo>
                  <a:lnTo>
                    <a:pt x="6555" y="2601"/>
                  </a:lnTo>
                  <a:lnTo>
                    <a:pt x="6552" y="2598"/>
                  </a:lnTo>
                  <a:lnTo>
                    <a:pt x="6549" y="2598"/>
                  </a:lnTo>
                  <a:lnTo>
                    <a:pt x="6549" y="2598"/>
                  </a:lnTo>
                  <a:lnTo>
                    <a:pt x="6549" y="2601"/>
                  </a:lnTo>
                  <a:lnTo>
                    <a:pt x="6546" y="2601"/>
                  </a:lnTo>
                  <a:lnTo>
                    <a:pt x="6546" y="2601"/>
                  </a:lnTo>
                  <a:lnTo>
                    <a:pt x="6543" y="2598"/>
                  </a:lnTo>
                  <a:lnTo>
                    <a:pt x="6543" y="2598"/>
                  </a:lnTo>
                  <a:lnTo>
                    <a:pt x="6540" y="2598"/>
                  </a:lnTo>
                  <a:lnTo>
                    <a:pt x="6540" y="2601"/>
                  </a:lnTo>
                  <a:lnTo>
                    <a:pt x="6543" y="2601"/>
                  </a:lnTo>
                  <a:lnTo>
                    <a:pt x="6546" y="2604"/>
                  </a:lnTo>
                  <a:lnTo>
                    <a:pt x="6546" y="2604"/>
                  </a:lnTo>
                  <a:lnTo>
                    <a:pt x="6549" y="2604"/>
                  </a:lnTo>
                  <a:lnTo>
                    <a:pt x="6555" y="2604"/>
                  </a:lnTo>
                  <a:lnTo>
                    <a:pt x="6559" y="2607"/>
                  </a:lnTo>
                  <a:lnTo>
                    <a:pt x="6559" y="2610"/>
                  </a:lnTo>
                  <a:lnTo>
                    <a:pt x="6559" y="2610"/>
                  </a:lnTo>
                  <a:lnTo>
                    <a:pt x="6559" y="2613"/>
                  </a:lnTo>
                  <a:lnTo>
                    <a:pt x="6559" y="2616"/>
                  </a:lnTo>
                  <a:lnTo>
                    <a:pt x="6559" y="2616"/>
                  </a:lnTo>
                  <a:lnTo>
                    <a:pt x="6559" y="2616"/>
                  </a:lnTo>
                  <a:lnTo>
                    <a:pt x="6555" y="2616"/>
                  </a:lnTo>
                  <a:lnTo>
                    <a:pt x="6555" y="2616"/>
                  </a:lnTo>
                  <a:lnTo>
                    <a:pt x="6552" y="2619"/>
                  </a:lnTo>
                  <a:lnTo>
                    <a:pt x="6552" y="2622"/>
                  </a:lnTo>
                  <a:lnTo>
                    <a:pt x="6552" y="2619"/>
                  </a:lnTo>
                  <a:lnTo>
                    <a:pt x="6549" y="2619"/>
                  </a:lnTo>
                  <a:lnTo>
                    <a:pt x="6546" y="2619"/>
                  </a:lnTo>
                  <a:lnTo>
                    <a:pt x="6546" y="2619"/>
                  </a:lnTo>
                  <a:lnTo>
                    <a:pt x="6543" y="2619"/>
                  </a:lnTo>
                  <a:lnTo>
                    <a:pt x="6540" y="2619"/>
                  </a:lnTo>
                  <a:lnTo>
                    <a:pt x="6537" y="2619"/>
                  </a:lnTo>
                  <a:lnTo>
                    <a:pt x="6531" y="2619"/>
                  </a:lnTo>
                  <a:lnTo>
                    <a:pt x="6531" y="2619"/>
                  </a:lnTo>
                  <a:lnTo>
                    <a:pt x="6528" y="2616"/>
                  </a:lnTo>
                  <a:lnTo>
                    <a:pt x="6528" y="2616"/>
                  </a:lnTo>
                  <a:lnTo>
                    <a:pt x="6528" y="2616"/>
                  </a:lnTo>
                  <a:lnTo>
                    <a:pt x="6528" y="2619"/>
                  </a:lnTo>
                  <a:lnTo>
                    <a:pt x="6525" y="2619"/>
                  </a:lnTo>
                  <a:lnTo>
                    <a:pt x="6522" y="2619"/>
                  </a:lnTo>
                  <a:lnTo>
                    <a:pt x="6525" y="2619"/>
                  </a:lnTo>
                  <a:lnTo>
                    <a:pt x="6522" y="2622"/>
                  </a:lnTo>
                  <a:lnTo>
                    <a:pt x="6522" y="2622"/>
                  </a:lnTo>
                  <a:lnTo>
                    <a:pt x="6519" y="2622"/>
                  </a:lnTo>
                  <a:lnTo>
                    <a:pt x="6519" y="2625"/>
                  </a:lnTo>
                  <a:lnTo>
                    <a:pt x="6522" y="2625"/>
                  </a:lnTo>
                  <a:lnTo>
                    <a:pt x="6519" y="2625"/>
                  </a:lnTo>
                  <a:lnTo>
                    <a:pt x="6519" y="2625"/>
                  </a:lnTo>
                  <a:lnTo>
                    <a:pt x="6516" y="2622"/>
                  </a:lnTo>
                  <a:lnTo>
                    <a:pt x="6516" y="2622"/>
                  </a:lnTo>
                  <a:lnTo>
                    <a:pt x="6516" y="2625"/>
                  </a:lnTo>
                  <a:lnTo>
                    <a:pt x="6516" y="2625"/>
                  </a:lnTo>
                  <a:lnTo>
                    <a:pt x="6516" y="2628"/>
                  </a:lnTo>
                  <a:lnTo>
                    <a:pt x="6513" y="2628"/>
                  </a:lnTo>
                  <a:lnTo>
                    <a:pt x="6513" y="2628"/>
                  </a:lnTo>
                  <a:lnTo>
                    <a:pt x="6510" y="2628"/>
                  </a:lnTo>
                  <a:lnTo>
                    <a:pt x="6510" y="2634"/>
                  </a:lnTo>
                  <a:lnTo>
                    <a:pt x="6507" y="2634"/>
                  </a:lnTo>
                  <a:lnTo>
                    <a:pt x="6504" y="2637"/>
                  </a:lnTo>
                  <a:lnTo>
                    <a:pt x="6504" y="2637"/>
                  </a:lnTo>
                  <a:lnTo>
                    <a:pt x="6507" y="2643"/>
                  </a:lnTo>
                  <a:lnTo>
                    <a:pt x="6507" y="2643"/>
                  </a:lnTo>
                  <a:lnTo>
                    <a:pt x="6504" y="2646"/>
                  </a:lnTo>
                  <a:lnTo>
                    <a:pt x="6504" y="2646"/>
                  </a:lnTo>
                  <a:lnTo>
                    <a:pt x="6501" y="2646"/>
                  </a:lnTo>
                  <a:lnTo>
                    <a:pt x="6498" y="2646"/>
                  </a:lnTo>
                  <a:lnTo>
                    <a:pt x="6498" y="2649"/>
                  </a:lnTo>
                  <a:lnTo>
                    <a:pt x="6498" y="2649"/>
                  </a:lnTo>
                  <a:lnTo>
                    <a:pt x="6498" y="2652"/>
                  </a:lnTo>
                  <a:lnTo>
                    <a:pt x="6495" y="2655"/>
                  </a:lnTo>
                  <a:lnTo>
                    <a:pt x="6495" y="2655"/>
                  </a:lnTo>
                  <a:lnTo>
                    <a:pt x="6495" y="2658"/>
                  </a:lnTo>
                  <a:lnTo>
                    <a:pt x="6492" y="2661"/>
                  </a:lnTo>
                  <a:lnTo>
                    <a:pt x="6489" y="2665"/>
                  </a:lnTo>
                  <a:lnTo>
                    <a:pt x="6492" y="2668"/>
                  </a:lnTo>
                  <a:lnTo>
                    <a:pt x="6495" y="2668"/>
                  </a:lnTo>
                  <a:lnTo>
                    <a:pt x="6495" y="2668"/>
                  </a:lnTo>
                  <a:lnTo>
                    <a:pt x="6495" y="2668"/>
                  </a:lnTo>
                  <a:lnTo>
                    <a:pt x="6495" y="2671"/>
                  </a:lnTo>
                  <a:lnTo>
                    <a:pt x="6495" y="2671"/>
                  </a:lnTo>
                  <a:lnTo>
                    <a:pt x="6498" y="2674"/>
                  </a:lnTo>
                  <a:lnTo>
                    <a:pt x="6498" y="2674"/>
                  </a:lnTo>
                  <a:lnTo>
                    <a:pt x="6498" y="2674"/>
                  </a:lnTo>
                  <a:lnTo>
                    <a:pt x="6498" y="2674"/>
                  </a:lnTo>
                  <a:lnTo>
                    <a:pt x="6495" y="2674"/>
                  </a:lnTo>
                  <a:lnTo>
                    <a:pt x="6495" y="2677"/>
                  </a:lnTo>
                  <a:lnTo>
                    <a:pt x="6495" y="2680"/>
                  </a:lnTo>
                  <a:lnTo>
                    <a:pt x="6495" y="2680"/>
                  </a:lnTo>
                  <a:lnTo>
                    <a:pt x="6495" y="2680"/>
                  </a:lnTo>
                  <a:lnTo>
                    <a:pt x="6495" y="2680"/>
                  </a:lnTo>
                  <a:lnTo>
                    <a:pt x="6492" y="2680"/>
                  </a:lnTo>
                  <a:lnTo>
                    <a:pt x="6492" y="2677"/>
                  </a:lnTo>
                  <a:lnTo>
                    <a:pt x="6489" y="2677"/>
                  </a:lnTo>
                  <a:lnTo>
                    <a:pt x="6486" y="2677"/>
                  </a:lnTo>
                  <a:lnTo>
                    <a:pt x="6486" y="2677"/>
                  </a:lnTo>
                  <a:lnTo>
                    <a:pt x="6486" y="2680"/>
                  </a:lnTo>
                  <a:lnTo>
                    <a:pt x="6486" y="2683"/>
                  </a:lnTo>
                  <a:lnTo>
                    <a:pt x="6486" y="2680"/>
                  </a:lnTo>
                  <a:lnTo>
                    <a:pt x="6486" y="2677"/>
                  </a:lnTo>
                  <a:lnTo>
                    <a:pt x="6483" y="2677"/>
                  </a:lnTo>
                  <a:lnTo>
                    <a:pt x="6474" y="2674"/>
                  </a:lnTo>
                  <a:lnTo>
                    <a:pt x="6474" y="2674"/>
                  </a:lnTo>
                  <a:lnTo>
                    <a:pt x="6471" y="2674"/>
                  </a:lnTo>
                  <a:lnTo>
                    <a:pt x="6468" y="2674"/>
                  </a:lnTo>
                  <a:lnTo>
                    <a:pt x="6468" y="2677"/>
                  </a:lnTo>
                  <a:lnTo>
                    <a:pt x="6468" y="2677"/>
                  </a:lnTo>
                  <a:lnTo>
                    <a:pt x="6468" y="2677"/>
                  </a:lnTo>
                  <a:lnTo>
                    <a:pt x="6464" y="2677"/>
                  </a:lnTo>
                  <a:lnTo>
                    <a:pt x="6464" y="2680"/>
                  </a:lnTo>
                  <a:lnTo>
                    <a:pt x="6464" y="2680"/>
                  </a:lnTo>
                  <a:lnTo>
                    <a:pt x="6464" y="2683"/>
                  </a:lnTo>
                  <a:lnTo>
                    <a:pt x="6464" y="2683"/>
                  </a:lnTo>
                  <a:lnTo>
                    <a:pt x="6464" y="2686"/>
                  </a:lnTo>
                  <a:lnTo>
                    <a:pt x="6464" y="2683"/>
                  </a:lnTo>
                  <a:lnTo>
                    <a:pt x="6464" y="2683"/>
                  </a:lnTo>
                  <a:lnTo>
                    <a:pt x="6461" y="2686"/>
                  </a:lnTo>
                  <a:lnTo>
                    <a:pt x="6461" y="2686"/>
                  </a:lnTo>
                  <a:lnTo>
                    <a:pt x="6461" y="2680"/>
                  </a:lnTo>
                  <a:lnTo>
                    <a:pt x="6461" y="2677"/>
                  </a:lnTo>
                  <a:lnTo>
                    <a:pt x="6464" y="2674"/>
                  </a:lnTo>
                  <a:lnTo>
                    <a:pt x="6464" y="2674"/>
                  </a:lnTo>
                  <a:lnTo>
                    <a:pt x="6464" y="2671"/>
                  </a:lnTo>
                  <a:lnTo>
                    <a:pt x="6458" y="2668"/>
                  </a:lnTo>
                  <a:lnTo>
                    <a:pt x="6455" y="2665"/>
                  </a:lnTo>
                  <a:lnTo>
                    <a:pt x="6452" y="2661"/>
                  </a:lnTo>
                  <a:lnTo>
                    <a:pt x="6449" y="2658"/>
                  </a:lnTo>
                  <a:lnTo>
                    <a:pt x="6449" y="2658"/>
                  </a:lnTo>
                  <a:lnTo>
                    <a:pt x="6446" y="2655"/>
                  </a:lnTo>
                  <a:lnTo>
                    <a:pt x="6440" y="2655"/>
                  </a:lnTo>
                  <a:lnTo>
                    <a:pt x="6440" y="2652"/>
                  </a:lnTo>
                  <a:lnTo>
                    <a:pt x="6437" y="2652"/>
                  </a:lnTo>
                  <a:lnTo>
                    <a:pt x="6434" y="2652"/>
                  </a:lnTo>
                  <a:lnTo>
                    <a:pt x="6434" y="2655"/>
                  </a:lnTo>
                  <a:lnTo>
                    <a:pt x="6434" y="2655"/>
                  </a:lnTo>
                  <a:lnTo>
                    <a:pt x="6431" y="2658"/>
                  </a:lnTo>
                  <a:lnTo>
                    <a:pt x="6431" y="2661"/>
                  </a:lnTo>
                  <a:lnTo>
                    <a:pt x="6428" y="2658"/>
                  </a:lnTo>
                  <a:lnTo>
                    <a:pt x="6428" y="2658"/>
                  </a:lnTo>
                  <a:lnTo>
                    <a:pt x="6425" y="2658"/>
                  </a:lnTo>
                  <a:lnTo>
                    <a:pt x="6425" y="2658"/>
                  </a:lnTo>
                  <a:lnTo>
                    <a:pt x="6425" y="2661"/>
                  </a:lnTo>
                  <a:lnTo>
                    <a:pt x="6422" y="2658"/>
                  </a:lnTo>
                  <a:lnTo>
                    <a:pt x="6422" y="2655"/>
                  </a:lnTo>
                  <a:lnTo>
                    <a:pt x="6422" y="2655"/>
                  </a:lnTo>
                  <a:lnTo>
                    <a:pt x="6419" y="2655"/>
                  </a:lnTo>
                  <a:lnTo>
                    <a:pt x="6419" y="2658"/>
                  </a:lnTo>
                  <a:lnTo>
                    <a:pt x="6419" y="2658"/>
                  </a:lnTo>
                  <a:lnTo>
                    <a:pt x="6419" y="2661"/>
                  </a:lnTo>
                  <a:lnTo>
                    <a:pt x="6419" y="2661"/>
                  </a:lnTo>
                  <a:lnTo>
                    <a:pt x="6419" y="2661"/>
                  </a:lnTo>
                  <a:lnTo>
                    <a:pt x="6419" y="2665"/>
                  </a:lnTo>
                  <a:lnTo>
                    <a:pt x="6419" y="2668"/>
                  </a:lnTo>
                  <a:lnTo>
                    <a:pt x="6416" y="2668"/>
                  </a:lnTo>
                  <a:lnTo>
                    <a:pt x="6416" y="2671"/>
                  </a:lnTo>
                  <a:lnTo>
                    <a:pt x="6416" y="2671"/>
                  </a:lnTo>
                  <a:lnTo>
                    <a:pt x="6416" y="2668"/>
                  </a:lnTo>
                  <a:lnTo>
                    <a:pt x="6413" y="2668"/>
                  </a:lnTo>
                  <a:lnTo>
                    <a:pt x="6413" y="2668"/>
                  </a:lnTo>
                  <a:lnTo>
                    <a:pt x="6413" y="2668"/>
                  </a:lnTo>
                  <a:lnTo>
                    <a:pt x="6413" y="2668"/>
                  </a:lnTo>
                  <a:lnTo>
                    <a:pt x="6410" y="2668"/>
                  </a:lnTo>
                  <a:lnTo>
                    <a:pt x="6413" y="2668"/>
                  </a:lnTo>
                  <a:lnTo>
                    <a:pt x="6413" y="2665"/>
                  </a:lnTo>
                  <a:lnTo>
                    <a:pt x="6413" y="2661"/>
                  </a:lnTo>
                  <a:lnTo>
                    <a:pt x="6410" y="2661"/>
                  </a:lnTo>
                  <a:lnTo>
                    <a:pt x="6410" y="2661"/>
                  </a:lnTo>
                  <a:lnTo>
                    <a:pt x="6410" y="2665"/>
                  </a:lnTo>
                  <a:lnTo>
                    <a:pt x="6410" y="2668"/>
                  </a:lnTo>
                  <a:lnTo>
                    <a:pt x="6407" y="2668"/>
                  </a:lnTo>
                  <a:lnTo>
                    <a:pt x="6407" y="2668"/>
                  </a:lnTo>
                  <a:lnTo>
                    <a:pt x="6404" y="2668"/>
                  </a:lnTo>
                  <a:lnTo>
                    <a:pt x="6404" y="2671"/>
                  </a:lnTo>
                  <a:lnTo>
                    <a:pt x="6404" y="2671"/>
                  </a:lnTo>
                  <a:lnTo>
                    <a:pt x="6401" y="2671"/>
                  </a:lnTo>
                  <a:lnTo>
                    <a:pt x="6401" y="2674"/>
                  </a:lnTo>
                  <a:lnTo>
                    <a:pt x="6401" y="2677"/>
                  </a:lnTo>
                  <a:lnTo>
                    <a:pt x="6401" y="2677"/>
                  </a:lnTo>
                  <a:lnTo>
                    <a:pt x="6404" y="2680"/>
                  </a:lnTo>
                  <a:lnTo>
                    <a:pt x="6404" y="2680"/>
                  </a:lnTo>
                  <a:lnTo>
                    <a:pt x="6404" y="2680"/>
                  </a:lnTo>
                  <a:lnTo>
                    <a:pt x="6404" y="2680"/>
                  </a:lnTo>
                  <a:lnTo>
                    <a:pt x="6401" y="2680"/>
                  </a:lnTo>
                  <a:lnTo>
                    <a:pt x="6398" y="2680"/>
                  </a:lnTo>
                  <a:lnTo>
                    <a:pt x="6398" y="2677"/>
                  </a:lnTo>
                  <a:lnTo>
                    <a:pt x="6398" y="2680"/>
                  </a:lnTo>
                  <a:lnTo>
                    <a:pt x="6398" y="2680"/>
                  </a:lnTo>
                  <a:lnTo>
                    <a:pt x="6398" y="2680"/>
                  </a:lnTo>
                  <a:lnTo>
                    <a:pt x="6395" y="2680"/>
                  </a:lnTo>
                  <a:lnTo>
                    <a:pt x="6395" y="2683"/>
                  </a:lnTo>
                  <a:lnTo>
                    <a:pt x="6395" y="2683"/>
                  </a:lnTo>
                  <a:lnTo>
                    <a:pt x="6395" y="2683"/>
                  </a:lnTo>
                  <a:lnTo>
                    <a:pt x="6395" y="2686"/>
                  </a:lnTo>
                  <a:lnTo>
                    <a:pt x="6398" y="2686"/>
                  </a:lnTo>
                  <a:lnTo>
                    <a:pt x="6398" y="2686"/>
                  </a:lnTo>
                  <a:lnTo>
                    <a:pt x="6398" y="2686"/>
                  </a:lnTo>
                  <a:lnTo>
                    <a:pt x="6398" y="2689"/>
                  </a:lnTo>
                  <a:lnTo>
                    <a:pt x="6398" y="2689"/>
                  </a:lnTo>
                  <a:lnTo>
                    <a:pt x="6398" y="2686"/>
                  </a:lnTo>
                  <a:lnTo>
                    <a:pt x="6392" y="2683"/>
                  </a:lnTo>
                  <a:lnTo>
                    <a:pt x="6392" y="2683"/>
                  </a:lnTo>
                  <a:lnTo>
                    <a:pt x="6392" y="2686"/>
                  </a:lnTo>
                  <a:lnTo>
                    <a:pt x="6392" y="2686"/>
                  </a:lnTo>
                  <a:lnTo>
                    <a:pt x="6389" y="2686"/>
                  </a:lnTo>
                  <a:lnTo>
                    <a:pt x="6389" y="2689"/>
                  </a:lnTo>
                  <a:lnTo>
                    <a:pt x="6386" y="2689"/>
                  </a:lnTo>
                  <a:lnTo>
                    <a:pt x="6386" y="2689"/>
                  </a:lnTo>
                  <a:lnTo>
                    <a:pt x="6386" y="2692"/>
                  </a:lnTo>
                  <a:lnTo>
                    <a:pt x="6386" y="2695"/>
                  </a:lnTo>
                  <a:lnTo>
                    <a:pt x="6386" y="2695"/>
                  </a:lnTo>
                  <a:lnTo>
                    <a:pt x="6386" y="2698"/>
                  </a:lnTo>
                  <a:lnTo>
                    <a:pt x="6389" y="2695"/>
                  </a:lnTo>
                  <a:lnTo>
                    <a:pt x="6389" y="2695"/>
                  </a:lnTo>
                  <a:lnTo>
                    <a:pt x="6389" y="2698"/>
                  </a:lnTo>
                  <a:lnTo>
                    <a:pt x="6389" y="2698"/>
                  </a:lnTo>
                  <a:lnTo>
                    <a:pt x="6389" y="2701"/>
                  </a:lnTo>
                  <a:lnTo>
                    <a:pt x="6389" y="2701"/>
                  </a:lnTo>
                  <a:lnTo>
                    <a:pt x="6386" y="2701"/>
                  </a:lnTo>
                  <a:lnTo>
                    <a:pt x="6386" y="2701"/>
                  </a:lnTo>
                  <a:lnTo>
                    <a:pt x="6386" y="2701"/>
                  </a:lnTo>
                  <a:lnTo>
                    <a:pt x="6386" y="2704"/>
                  </a:lnTo>
                  <a:lnTo>
                    <a:pt x="6386" y="2707"/>
                  </a:lnTo>
                  <a:lnTo>
                    <a:pt x="6386" y="2707"/>
                  </a:lnTo>
                  <a:lnTo>
                    <a:pt x="6389" y="2707"/>
                  </a:lnTo>
                  <a:lnTo>
                    <a:pt x="6392" y="2707"/>
                  </a:lnTo>
                  <a:lnTo>
                    <a:pt x="6392" y="2707"/>
                  </a:lnTo>
                  <a:lnTo>
                    <a:pt x="6392" y="2707"/>
                  </a:lnTo>
                  <a:lnTo>
                    <a:pt x="6392" y="2707"/>
                  </a:lnTo>
                  <a:lnTo>
                    <a:pt x="6389" y="2707"/>
                  </a:lnTo>
                  <a:lnTo>
                    <a:pt x="6386" y="2707"/>
                  </a:lnTo>
                  <a:lnTo>
                    <a:pt x="6383" y="2707"/>
                  </a:lnTo>
                  <a:lnTo>
                    <a:pt x="6380" y="2707"/>
                  </a:lnTo>
                  <a:lnTo>
                    <a:pt x="6380" y="2704"/>
                  </a:lnTo>
                  <a:lnTo>
                    <a:pt x="6377" y="2704"/>
                  </a:lnTo>
                  <a:lnTo>
                    <a:pt x="6377" y="2704"/>
                  </a:lnTo>
                  <a:lnTo>
                    <a:pt x="6373" y="2707"/>
                  </a:lnTo>
                  <a:lnTo>
                    <a:pt x="6373" y="2707"/>
                  </a:lnTo>
                  <a:lnTo>
                    <a:pt x="6370" y="2704"/>
                  </a:lnTo>
                  <a:lnTo>
                    <a:pt x="6367" y="2704"/>
                  </a:lnTo>
                  <a:lnTo>
                    <a:pt x="6367" y="2704"/>
                  </a:lnTo>
                  <a:lnTo>
                    <a:pt x="6367" y="2707"/>
                  </a:lnTo>
                  <a:lnTo>
                    <a:pt x="6367" y="2707"/>
                  </a:lnTo>
                  <a:lnTo>
                    <a:pt x="6367" y="2710"/>
                  </a:lnTo>
                  <a:lnTo>
                    <a:pt x="6367" y="2710"/>
                  </a:lnTo>
                  <a:lnTo>
                    <a:pt x="6364" y="2710"/>
                  </a:lnTo>
                  <a:lnTo>
                    <a:pt x="6367" y="2710"/>
                  </a:lnTo>
                  <a:lnTo>
                    <a:pt x="6367" y="2713"/>
                  </a:lnTo>
                  <a:lnTo>
                    <a:pt x="6370" y="2716"/>
                  </a:lnTo>
                  <a:lnTo>
                    <a:pt x="6370" y="2716"/>
                  </a:lnTo>
                  <a:lnTo>
                    <a:pt x="6370" y="2719"/>
                  </a:lnTo>
                  <a:lnTo>
                    <a:pt x="6373" y="2719"/>
                  </a:lnTo>
                  <a:lnTo>
                    <a:pt x="6373" y="2719"/>
                  </a:lnTo>
                  <a:lnTo>
                    <a:pt x="6373" y="2719"/>
                  </a:lnTo>
                  <a:lnTo>
                    <a:pt x="6373" y="2722"/>
                  </a:lnTo>
                  <a:lnTo>
                    <a:pt x="6373" y="2722"/>
                  </a:lnTo>
                  <a:lnTo>
                    <a:pt x="6370" y="2722"/>
                  </a:lnTo>
                  <a:lnTo>
                    <a:pt x="6370" y="2722"/>
                  </a:lnTo>
                  <a:lnTo>
                    <a:pt x="6367" y="2722"/>
                  </a:lnTo>
                  <a:lnTo>
                    <a:pt x="6367" y="2722"/>
                  </a:lnTo>
                  <a:lnTo>
                    <a:pt x="6367" y="2722"/>
                  </a:lnTo>
                  <a:lnTo>
                    <a:pt x="6367" y="2725"/>
                  </a:lnTo>
                  <a:lnTo>
                    <a:pt x="6367" y="2728"/>
                  </a:lnTo>
                  <a:lnTo>
                    <a:pt x="6367" y="2731"/>
                  </a:lnTo>
                  <a:lnTo>
                    <a:pt x="6367" y="2731"/>
                  </a:lnTo>
                  <a:lnTo>
                    <a:pt x="6367" y="2731"/>
                  </a:lnTo>
                  <a:lnTo>
                    <a:pt x="6364" y="2728"/>
                  </a:lnTo>
                  <a:lnTo>
                    <a:pt x="6364" y="2728"/>
                  </a:lnTo>
                  <a:lnTo>
                    <a:pt x="6361" y="2722"/>
                  </a:lnTo>
                  <a:lnTo>
                    <a:pt x="6358" y="2719"/>
                  </a:lnTo>
                  <a:lnTo>
                    <a:pt x="6355" y="2713"/>
                  </a:lnTo>
                  <a:lnTo>
                    <a:pt x="6355" y="2710"/>
                  </a:lnTo>
                  <a:lnTo>
                    <a:pt x="6352" y="2707"/>
                  </a:lnTo>
                  <a:lnTo>
                    <a:pt x="6352" y="2710"/>
                  </a:lnTo>
                  <a:lnTo>
                    <a:pt x="6349" y="2713"/>
                  </a:lnTo>
                  <a:lnTo>
                    <a:pt x="6349" y="2716"/>
                  </a:lnTo>
                  <a:lnTo>
                    <a:pt x="6346" y="2719"/>
                  </a:lnTo>
                  <a:lnTo>
                    <a:pt x="6346" y="2719"/>
                  </a:lnTo>
                  <a:lnTo>
                    <a:pt x="6343" y="2719"/>
                  </a:lnTo>
                  <a:lnTo>
                    <a:pt x="6340" y="2722"/>
                  </a:lnTo>
                  <a:lnTo>
                    <a:pt x="6340" y="2722"/>
                  </a:lnTo>
                  <a:lnTo>
                    <a:pt x="6337" y="2728"/>
                  </a:lnTo>
                  <a:lnTo>
                    <a:pt x="6337" y="2728"/>
                  </a:lnTo>
                  <a:lnTo>
                    <a:pt x="6337" y="2731"/>
                  </a:lnTo>
                  <a:lnTo>
                    <a:pt x="6337" y="2737"/>
                  </a:lnTo>
                  <a:lnTo>
                    <a:pt x="6340" y="2740"/>
                  </a:lnTo>
                  <a:lnTo>
                    <a:pt x="6340" y="2740"/>
                  </a:lnTo>
                  <a:lnTo>
                    <a:pt x="6343" y="2744"/>
                  </a:lnTo>
                  <a:lnTo>
                    <a:pt x="6340" y="2744"/>
                  </a:lnTo>
                  <a:lnTo>
                    <a:pt x="6340" y="2747"/>
                  </a:lnTo>
                  <a:lnTo>
                    <a:pt x="6334" y="2750"/>
                  </a:lnTo>
                  <a:lnTo>
                    <a:pt x="6331" y="2753"/>
                  </a:lnTo>
                  <a:lnTo>
                    <a:pt x="6331" y="2753"/>
                  </a:lnTo>
                  <a:lnTo>
                    <a:pt x="6328" y="2756"/>
                  </a:lnTo>
                  <a:lnTo>
                    <a:pt x="6328" y="2759"/>
                  </a:lnTo>
                  <a:lnTo>
                    <a:pt x="6325" y="2762"/>
                  </a:lnTo>
                  <a:lnTo>
                    <a:pt x="6325" y="2765"/>
                  </a:lnTo>
                  <a:lnTo>
                    <a:pt x="6319" y="2771"/>
                  </a:lnTo>
                  <a:lnTo>
                    <a:pt x="6316" y="2774"/>
                  </a:lnTo>
                  <a:lnTo>
                    <a:pt x="6313" y="2777"/>
                  </a:lnTo>
                  <a:lnTo>
                    <a:pt x="6310" y="2777"/>
                  </a:lnTo>
                  <a:lnTo>
                    <a:pt x="6301" y="2783"/>
                  </a:lnTo>
                  <a:lnTo>
                    <a:pt x="6298" y="2783"/>
                  </a:lnTo>
                  <a:lnTo>
                    <a:pt x="6289" y="2783"/>
                  </a:lnTo>
                  <a:lnTo>
                    <a:pt x="6282" y="2786"/>
                  </a:lnTo>
                  <a:lnTo>
                    <a:pt x="6279" y="2786"/>
                  </a:lnTo>
                  <a:lnTo>
                    <a:pt x="6273" y="2786"/>
                  </a:lnTo>
                  <a:lnTo>
                    <a:pt x="6267" y="2792"/>
                  </a:lnTo>
                  <a:lnTo>
                    <a:pt x="6261" y="2792"/>
                  </a:lnTo>
                  <a:lnTo>
                    <a:pt x="6255" y="2792"/>
                  </a:lnTo>
                  <a:lnTo>
                    <a:pt x="6252" y="2795"/>
                  </a:lnTo>
                  <a:lnTo>
                    <a:pt x="6246" y="2798"/>
                  </a:lnTo>
                  <a:lnTo>
                    <a:pt x="6243" y="2798"/>
                  </a:lnTo>
                  <a:lnTo>
                    <a:pt x="6237" y="2801"/>
                  </a:lnTo>
                  <a:lnTo>
                    <a:pt x="6237" y="2801"/>
                  </a:lnTo>
                  <a:lnTo>
                    <a:pt x="6231" y="2798"/>
                  </a:lnTo>
                  <a:lnTo>
                    <a:pt x="6228" y="2798"/>
                  </a:lnTo>
                  <a:lnTo>
                    <a:pt x="6225" y="2798"/>
                  </a:lnTo>
                  <a:lnTo>
                    <a:pt x="6222" y="2798"/>
                  </a:lnTo>
                  <a:lnTo>
                    <a:pt x="6222" y="2801"/>
                  </a:lnTo>
                  <a:lnTo>
                    <a:pt x="6210" y="2807"/>
                  </a:lnTo>
                  <a:lnTo>
                    <a:pt x="6207" y="2810"/>
                  </a:lnTo>
                  <a:lnTo>
                    <a:pt x="6204" y="2813"/>
                  </a:lnTo>
                  <a:lnTo>
                    <a:pt x="6201" y="2813"/>
                  </a:lnTo>
                  <a:lnTo>
                    <a:pt x="6198" y="2816"/>
                  </a:lnTo>
                  <a:lnTo>
                    <a:pt x="6191" y="2819"/>
                  </a:lnTo>
                  <a:lnTo>
                    <a:pt x="6185" y="2823"/>
                  </a:lnTo>
                  <a:lnTo>
                    <a:pt x="6182" y="2826"/>
                  </a:lnTo>
                  <a:lnTo>
                    <a:pt x="6179" y="2829"/>
                  </a:lnTo>
                  <a:lnTo>
                    <a:pt x="6176" y="2835"/>
                  </a:lnTo>
                  <a:lnTo>
                    <a:pt x="6173" y="2835"/>
                  </a:lnTo>
                  <a:lnTo>
                    <a:pt x="6173" y="2838"/>
                  </a:lnTo>
                  <a:lnTo>
                    <a:pt x="6170" y="2838"/>
                  </a:lnTo>
                  <a:lnTo>
                    <a:pt x="6170" y="2838"/>
                  </a:lnTo>
                  <a:lnTo>
                    <a:pt x="6170" y="2835"/>
                  </a:lnTo>
                  <a:lnTo>
                    <a:pt x="6167" y="2832"/>
                  </a:lnTo>
                  <a:lnTo>
                    <a:pt x="6170" y="2826"/>
                  </a:lnTo>
                  <a:lnTo>
                    <a:pt x="6170" y="2826"/>
                  </a:lnTo>
                  <a:lnTo>
                    <a:pt x="6167" y="2826"/>
                  </a:lnTo>
                  <a:lnTo>
                    <a:pt x="6164" y="2829"/>
                  </a:lnTo>
                  <a:lnTo>
                    <a:pt x="6161" y="2835"/>
                  </a:lnTo>
                  <a:lnTo>
                    <a:pt x="6161" y="2844"/>
                  </a:lnTo>
                  <a:lnTo>
                    <a:pt x="6161" y="2847"/>
                  </a:lnTo>
                  <a:lnTo>
                    <a:pt x="6161" y="2850"/>
                  </a:lnTo>
                  <a:lnTo>
                    <a:pt x="6161" y="2850"/>
                  </a:lnTo>
                  <a:lnTo>
                    <a:pt x="6161" y="2856"/>
                  </a:lnTo>
                  <a:lnTo>
                    <a:pt x="6161" y="2856"/>
                  </a:lnTo>
                  <a:lnTo>
                    <a:pt x="6161" y="2859"/>
                  </a:lnTo>
                  <a:lnTo>
                    <a:pt x="6158" y="2868"/>
                  </a:lnTo>
                  <a:lnTo>
                    <a:pt x="6155" y="2871"/>
                  </a:lnTo>
                  <a:lnTo>
                    <a:pt x="6155" y="2874"/>
                  </a:lnTo>
                  <a:lnTo>
                    <a:pt x="6155" y="2877"/>
                  </a:lnTo>
                  <a:lnTo>
                    <a:pt x="6155" y="2883"/>
                  </a:lnTo>
                  <a:lnTo>
                    <a:pt x="6155" y="2886"/>
                  </a:lnTo>
                  <a:lnTo>
                    <a:pt x="6158" y="2886"/>
                  </a:lnTo>
                  <a:lnTo>
                    <a:pt x="6158" y="2895"/>
                  </a:lnTo>
                  <a:lnTo>
                    <a:pt x="6161" y="2898"/>
                  </a:lnTo>
                  <a:lnTo>
                    <a:pt x="6167" y="2908"/>
                  </a:lnTo>
                  <a:lnTo>
                    <a:pt x="6170" y="2914"/>
                  </a:lnTo>
                  <a:lnTo>
                    <a:pt x="6170" y="2917"/>
                  </a:lnTo>
                  <a:lnTo>
                    <a:pt x="6170" y="2920"/>
                  </a:lnTo>
                  <a:lnTo>
                    <a:pt x="6170" y="2923"/>
                  </a:lnTo>
                  <a:lnTo>
                    <a:pt x="6170" y="2923"/>
                  </a:lnTo>
                  <a:lnTo>
                    <a:pt x="6167" y="2926"/>
                  </a:lnTo>
                  <a:lnTo>
                    <a:pt x="6167" y="2923"/>
                  </a:lnTo>
                  <a:lnTo>
                    <a:pt x="6164" y="2923"/>
                  </a:lnTo>
                  <a:lnTo>
                    <a:pt x="6164" y="2917"/>
                  </a:lnTo>
                  <a:lnTo>
                    <a:pt x="6164" y="2917"/>
                  </a:lnTo>
                  <a:lnTo>
                    <a:pt x="6161" y="2920"/>
                  </a:lnTo>
                  <a:lnTo>
                    <a:pt x="6161" y="2920"/>
                  </a:lnTo>
                  <a:lnTo>
                    <a:pt x="6161" y="2920"/>
                  </a:lnTo>
                  <a:lnTo>
                    <a:pt x="6161" y="2920"/>
                  </a:lnTo>
                  <a:lnTo>
                    <a:pt x="6161" y="2917"/>
                  </a:lnTo>
                  <a:lnTo>
                    <a:pt x="6161" y="2917"/>
                  </a:lnTo>
                  <a:lnTo>
                    <a:pt x="6161" y="2914"/>
                  </a:lnTo>
                  <a:lnTo>
                    <a:pt x="6158" y="2911"/>
                  </a:lnTo>
                  <a:lnTo>
                    <a:pt x="6158" y="2908"/>
                  </a:lnTo>
                  <a:lnTo>
                    <a:pt x="6155" y="2908"/>
                  </a:lnTo>
                  <a:lnTo>
                    <a:pt x="6155" y="2908"/>
                  </a:lnTo>
                  <a:lnTo>
                    <a:pt x="6155" y="2911"/>
                  </a:lnTo>
                  <a:lnTo>
                    <a:pt x="6155" y="2914"/>
                  </a:lnTo>
                  <a:lnTo>
                    <a:pt x="6158" y="2920"/>
                  </a:lnTo>
                  <a:lnTo>
                    <a:pt x="6161" y="2923"/>
                  </a:lnTo>
                  <a:lnTo>
                    <a:pt x="6161" y="2923"/>
                  </a:lnTo>
                  <a:lnTo>
                    <a:pt x="6164" y="2923"/>
                  </a:lnTo>
                  <a:lnTo>
                    <a:pt x="6164" y="2929"/>
                  </a:lnTo>
                  <a:lnTo>
                    <a:pt x="6161" y="2929"/>
                  </a:lnTo>
                  <a:lnTo>
                    <a:pt x="6161" y="2929"/>
                  </a:lnTo>
                  <a:lnTo>
                    <a:pt x="6158" y="2929"/>
                  </a:lnTo>
                  <a:lnTo>
                    <a:pt x="6158" y="2926"/>
                  </a:lnTo>
                  <a:lnTo>
                    <a:pt x="6155" y="2920"/>
                  </a:lnTo>
                  <a:lnTo>
                    <a:pt x="6155" y="2920"/>
                  </a:lnTo>
                  <a:lnTo>
                    <a:pt x="6152" y="2920"/>
                  </a:lnTo>
                  <a:lnTo>
                    <a:pt x="6152" y="2920"/>
                  </a:lnTo>
                  <a:lnTo>
                    <a:pt x="6152" y="2923"/>
                  </a:lnTo>
                  <a:lnTo>
                    <a:pt x="6152" y="2923"/>
                  </a:lnTo>
                  <a:lnTo>
                    <a:pt x="6152" y="2923"/>
                  </a:lnTo>
                  <a:lnTo>
                    <a:pt x="6152" y="2920"/>
                  </a:lnTo>
                  <a:lnTo>
                    <a:pt x="6149" y="2920"/>
                  </a:lnTo>
                  <a:lnTo>
                    <a:pt x="6149" y="2920"/>
                  </a:lnTo>
                  <a:lnTo>
                    <a:pt x="6149" y="2923"/>
                  </a:lnTo>
                  <a:lnTo>
                    <a:pt x="6152" y="2926"/>
                  </a:lnTo>
                  <a:lnTo>
                    <a:pt x="6161" y="2935"/>
                  </a:lnTo>
                  <a:lnTo>
                    <a:pt x="6167" y="2947"/>
                  </a:lnTo>
                  <a:lnTo>
                    <a:pt x="6167" y="2950"/>
                  </a:lnTo>
                  <a:lnTo>
                    <a:pt x="6170" y="2962"/>
                  </a:lnTo>
                  <a:lnTo>
                    <a:pt x="6170" y="2962"/>
                  </a:lnTo>
                  <a:lnTo>
                    <a:pt x="6173" y="2968"/>
                  </a:lnTo>
                  <a:lnTo>
                    <a:pt x="6176" y="2974"/>
                  </a:lnTo>
                  <a:lnTo>
                    <a:pt x="6179" y="2977"/>
                  </a:lnTo>
                  <a:lnTo>
                    <a:pt x="6179" y="2977"/>
                  </a:lnTo>
                  <a:lnTo>
                    <a:pt x="6179" y="2980"/>
                  </a:lnTo>
                  <a:lnTo>
                    <a:pt x="6185" y="2987"/>
                  </a:lnTo>
                  <a:lnTo>
                    <a:pt x="6185" y="2993"/>
                  </a:lnTo>
                  <a:lnTo>
                    <a:pt x="6185" y="2996"/>
                  </a:lnTo>
                  <a:lnTo>
                    <a:pt x="6185" y="3002"/>
                  </a:lnTo>
                  <a:lnTo>
                    <a:pt x="6185" y="3008"/>
                  </a:lnTo>
                  <a:lnTo>
                    <a:pt x="6188" y="3011"/>
                  </a:lnTo>
                  <a:lnTo>
                    <a:pt x="6188" y="3020"/>
                  </a:lnTo>
                  <a:lnTo>
                    <a:pt x="6191" y="3026"/>
                  </a:lnTo>
                  <a:lnTo>
                    <a:pt x="6194" y="3029"/>
                  </a:lnTo>
                  <a:lnTo>
                    <a:pt x="6198" y="3035"/>
                  </a:lnTo>
                  <a:lnTo>
                    <a:pt x="6201" y="3044"/>
                  </a:lnTo>
                  <a:lnTo>
                    <a:pt x="6204" y="3050"/>
                  </a:lnTo>
                  <a:lnTo>
                    <a:pt x="6204" y="3063"/>
                  </a:lnTo>
                  <a:lnTo>
                    <a:pt x="6204" y="3066"/>
                  </a:lnTo>
                  <a:lnTo>
                    <a:pt x="6201" y="3066"/>
                  </a:lnTo>
                  <a:lnTo>
                    <a:pt x="6201" y="3069"/>
                  </a:lnTo>
                  <a:lnTo>
                    <a:pt x="6201" y="3075"/>
                  </a:lnTo>
                  <a:lnTo>
                    <a:pt x="6201" y="3081"/>
                  </a:lnTo>
                  <a:lnTo>
                    <a:pt x="6201" y="3084"/>
                  </a:lnTo>
                  <a:lnTo>
                    <a:pt x="6198" y="3087"/>
                  </a:lnTo>
                  <a:lnTo>
                    <a:pt x="6194" y="3090"/>
                  </a:lnTo>
                  <a:lnTo>
                    <a:pt x="6191" y="3090"/>
                  </a:lnTo>
                  <a:lnTo>
                    <a:pt x="6188" y="3090"/>
                  </a:lnTo>
                  <a:lnTo>
                    <a:pt x="6188" y="3087"/>
                  </a:lnTo>
                  <a:lnTo>
                    <a:pt x="6188" y="3096"/>
                  </a:lnTo>
                  <a:lnTo>
                    <a:pt x="6185" y="3099"/>
                  </a:lnTo>
                  <a:lnTo>
                    <a:pt x="6188" y="3102"/>
                  </a:lnTo>
                  <a:lnTo>
                    <a:pt x="6188" y="3105"/>
                  </a:lnTo>
                  <a:lnTo>
                    <a:pt x="6191" y="3108"/>
                  </a:lnTo>
                  <a:lnTo>
                    <a:pt x="6191" y="3105"/>
                  </a:lnTo>
                  <a:lnTo>
                    <a:pt x="6194" y="3105"/>
                  </a:lnTo>
                  <a:lnTo>
                    <a:pt x="6201" y="3108"/>
                  </a:lnTo>
                  <a:lnTo>
                    <a:pt x="6204" y="3111"/>
                  </a:lnTo>
                  <a:lnTo>
                    <a:pt x="6207" y="3117"/>
                  </a:lnTo>
                  <a:lnTo>
                    <a:pt x="6213" y="3120"/>
                  </a:lnTo>
                  <a:lnTo>
                    <a:pt x="6219" y="3123"/>
                  </a:lnTo>
                  <a:lnTo>
                    <a:pt x="6228" y="3123"/>
                  </a:lnTo>
                  <a:lnTo>
                    <a:pt x="6231" y="3123"/>
                  </a:lnTo>
                  <a:lnTo>
                    <a:pt x="6243" y="3126"/>
                  </a:lnTo>
                  <a:lnTo>
                    <a:pt x="6243" y="3123"/>
                  </a:lnTo>
                  <a:lnTo>
                    <a:pt x="6246" y="3123"/>
                  </a:lnTo>
                  <a:lnTo>
                    <a:pt x="6249" y="3123"/>
                  </a:lnTo>
                  <a:lnTo>
                    <a:pt x="6252" y="3123"/>
                  </a:lnTo>
                  <a:lnTo>
                    <a:pt x="6261" y="3117"/>
                  </a:lnTo>
                  <a:lnTo>
                    <a:pt x="6270" y="3111"/>
                  </a:lnTo>
                  <a:lnTo>
                    <a:pt x="6273" y="3111"/>
                  </a:lnTo>
                  <a:lnTo>
                    <a:pt x="6276" y="3111"/>
                  </a:lnTo>
                  <a:lnTo>
                    <a:pt x="6279" y="3108"/>
                  </a:lnTo>
                  <a:lnTo>
                    <a:pt x="6286" y="3102"/>
                  </a:lnTo>
                  <a:lnTo>
                    <a:pt x="6286" y="3099"/>
                  </a:lnTo>
                  <a:lnTo>
                    <a:pt x="6289" y="3099"/>
                  </a:lnTo>
                  <a:lnTo>
                    <a:pt x="6298" y="3099"/>
                  </a:lnTo>
                  <a:lnTo>
                    <a:pt x="6301" y="3099"/>
                  </a:lnTo>
                  <a:lnTo>
                    <a:pt x="6304" y="3096"/>
                  </a:lnTo>
                  <a:lnTo>
                    <a:pt x="6310" y="3096"/>
                  </a:lnTo>
                  <a:lnTo>
                    <a:pt x="6322" y="3096"/>
                  </a:lnTo>
                  <a:lnTo>
                    <a:pt x="6328" y="3096"/>
                  </a:lnTo>
                  <a:lnTo>
                    <a:pt x="6334" y="3096"/>
                  </a:lnTo>
                  <a:lnTo>
                    <a:pt x="6334" y="3096"/>
                  </a:lnTo>
                  <a:lnTo>
                    <a:pt x="6337" y="3099"/>
                  </a:lnTo>
                  <a:lnTo>
                    <a:pt x="6349" y="3096"/>
                  </a:lnTo>
                  <a:lnTo>
                    <a:pt x="6355" y="3096"/>
                  </a:lnTo>
                  <a:lnTo>
                    <a:pt x="6355" y="3096"/>
                  </a:lnTo>
                  <a:lnTo>
                    <a:pt x="6358" y="3099"/>
                  </a:lnTo>
                  <a:lnTo>
                    <a:pt x="6364" y="3096"/>
                  </a:lnTo>
                  <a:lnTo>
                    <a:pt x="6364" y="3096"/>
                  </a:lnTo>
                  <a:lnTo>
                    <a:pt x="6367" y="3096"/>
                  </a:lnTo>
                  <a:lnTo>
                    <a:pt x="6373" y="3090"/>
                  </a:lnTo>
                  <a:lnTo>
                    <a:pt x="6377" y="3087"/>
                  </a:lnTo>
                  <a:lnTo>
                    <a:pt x="6380" y="3078"/>
                  </a:lnTo>
                  <a:lnTo>
                    <a:pt x="6383" y="3075"/>
                  </a:lnTo>
                  <a:lnTo>
                    <a:pt x="6383" y="3075"/>
                  </a:lnTo>
                  <a:lnTo>
                    <a:pt x="6389" y="3075"/>
                  </a:lnTo>
                  <a:lnTo>
                    <a:pt x="6392" y="3072"/>
                  </a:lnTo>
                  <a:lnTo>
                    <a:pt x="6404" y="3066"/>
                  </a:lnTo>
                  <a:lnTo>
                    <a:pt x="6407" y="3066"/>
                  </a:lnTo>
                  <a:lnTo>
                    <a:pt x="6410" y="3066"/>
                  </a:lnTo>
                  <a:lnTo>
                    <a:pt x="6416" y="3059"/>
                  </a:lnTo>
                  <a:lnTo>
                    <a:pt x="6422" y="3059"/>
                  </a:lnTo>
                  <a:lnTo>
                    <a:pt x="6434" y="3059"/>
                  </a:lnTo>
                  <a:lnTo>
                    <a:pt x="6440" y="3059"/>
                  </a:lnTo>
                  <a:lnTo>
                    <a:pt x="6446" y="3059"/>
                  </a:lnTo>
                  <a:lnTo>
                    <a:pt x="6452" y="3056"/>
                  </a:lnTo>
                  <a:lnTo>
                    <a:pt x="6461" y="3053"/>
                  </a:lnTo>
                  <a:lnTo>
                    <a:pt x="6471" y="3050"/>
                  </a:lnTo>
                  <a:lnTo>
                    <a:pt x="6480" y="3044"/>
                  </a:lnTo>
                  <a:lnTo>
                    <a:pt x="6486" y="3044"/>
                  </a:lnTo>
                  <a:lnTo>
                    <a:pt x="6492" y="3044"/>
                  </a:lnTo>
                  <a:lnTo>
                    <a:pt x="6504" y="3044"/>
                  </a:lnTo>
                  <a:lnTo>
                    <a:pt x="6519" y="3044"/>
                  </a:lnTo>
                  <a:lnTo>
                    <a:pt x="6522" y="3041"/>
                  </a:lnTo>
                  <a:lnTo>
                    <a:pt x="6525" y="3041"/>
                  </a:lnTo>
                  <a:lnTo>
                    <a:pt x="6525" y="3041"/>
                  </a:lnTo>
                  <a:lnTo>
                    <a:pt x="6528" y="3041"/>
                  </a:lnTo>
                  <a:lnTo>
                    <a:pt x="6531" y="3041"/>
                  </a:lnTo>
                  <a:lnTo>
                    <a:pt x="6537" y="3044"/>
                  </a:lnTo>
                  <a:lnTo>
                    <a:pt x="6549" y="3053"/>
                  </a:lnTo>
                  <a:lnTo>
                    <a:pt x="6549" y="3053"/>
                  </a:lnTo>
                  <a:lnTo>
                    <a:pt x="6559" y="3050"/>
                  </a:lnTo>
                  <a:lnTo>
                    <a:pt x="6559" y="3050"/>
                  </a:lnTo>
                  <a:lnTo>
                    <a:pt x="6571" y="3056"/>
                  </a:lnTo>
                  <a:lnTo>
                    <a:pt x="6574" y="3056"/>
                  </a:lnTo>
                  <a:lnTo>
                    <a:pt x="6577" y="3056"/>
                  </a:lnTo>
                  <a:lnTo>
                    <a:pt x="6580" y="3056"/>
                  </a:lnTo>
                  <a:lnTo>
                    <a:pt x="6583" y="3059"/>
                  </a:lnTo>
                  <a:lnTo>
                    <a:pt x="6586" y="3063"/>
                  </a:lnTo>
                  <a:lnTo>
                    <a:pt x="6592" y="3066"/>
                  </a:lnTo>
                  <a:lnTo>
                    <a:pt x="6592" y="3069"/>
                  </a:lnTo>
                  <a:lnTo>
                    <a:pt x="6592" y="3069"/>
                  </a:lnTo>
                  <a:lnTo>
                    <a:pt x="6589" y="3069"/>
                  </a:lnTo>
                  <a:lnTo>
                    <a:pt x="6589" y="3069"/>
                  </a:lnTo>
                  <a:lnTo>
                    <a:pt x="6589" y="3075"/>
                  </a:lnTo>
                  <a:lnTo>
                    <a:pt x="6592" y="3081"/>
                  </a:lnTo>
                  <a:lnTo>
                    <a:pt x="6598" y="3081"/>
                  </a:lnTo>
                  <a:lnTo>
                    <a:pt x="6601" y="3081"/>
                  </a:lnTo>
                  <a:lnTo>
                    <a:pt x="6604" y="3084"/>
                  </a:lnTo>
                  <a:lnTo>
                    <a:pt x="6604" y="3087"/>
                  </a:lnTo>
                  <a:lnTo>
                    <a:pt x="6604" y="3090"/>
                  </a:lnTo>
                  <a:lnTo>
                    <a:pt x="6607" y="3093"/>
                  </a:lnTo>
                  <a:lnTo>
                    <a:pt x="6610" y="3096"/>
                  </a:lnTo>
                  <a:lnTo>
                    <a:pt x="6610" y="3099"/>
                  </a:lnTo>
                  <a:lnTo>
                    <a:pt x="6613" y="3102"/>
                  </a:lnTo>
                  <a:lnTo>
                    <a:pt x="6613" y="3105"/>
                  </a:lnTo>
                  <a:lnTo>
                    <a:pt x="6616" y="3108"/>
                  </a:lnTo>
                  <a:lnTo>
                    <a:pt x="6616" y="3114"/>
                  </a:lnTo>
                  <a:lnTo>
                    <a:pt x="6616" y="3114"/>
                  </a:lnTo>
                  <a:lnTo>
                    <a:pt x="6616" y="3114"/>
                  </a:lnTo>
                  <a:lnTo>
                    <a:pt x="6613" y="3111"/>
                  </a:lnTo>
                  <a:lnTo>
                    <a:pt x="6610" y="3111"/>
                  </a:lnTo>
                  <a:lnTo>
                    <a:pt x="6610" y="3111"/>
                  </a:lnTo>
                  <a:lnTo>
                    <a:pt x="6610" y="3111"/>
                  </a:lnTo>
                  <a:lnTo>
                    <a:pt x="6610" y="3114"/>
                  </a:lnTo>
                  <a:lnTo>
                    <a:pt x="6610" y="3111"/>
                  </a:lnTo>
                  <a:lnTo>
                    <a:pt x="6613" y="3111"/>
                  </a:lnTo>
                  <a:lnTo>
                    <a:pt x="6613" y="3114"/>
                  </a:lnTo>
                  <a:lnTo>
                    <a:pt x="6616" y="3117"/>
                  </a:lnTo>
                  <a:lnTo>
                    <a:pt x="6616" y="3117"/>
                  </a:lnTo>
                  <a:lnTo>
                    <a:pt x="6619" y="3120"/>
                  </a:lnTo>
                  <a:lnTo>
                    <a:pt x="6622" y="3120"/>
                  </a:lnTo>
                  <a:lnTo>
                    <a:pt x="6622" y="3120"/>
                  </a:lnTo>
                  <a:lnTo>
                    <a:pt x="6625" y="3120"/>
                  </a:lnTo>
                  <a:lnTo>
                    <a:pt x="6628" y="3123"/>
                  </a:lnTo>
                  <a:lnTo>
                    <a:pt x="6628" y="3120"/>
                  </a:lnTo>
                  <a:lnTo>
                    <a:pt x="6628" y="3117"/>
                  </a:lnTo>
                  <a:lnTo>
                    <a:pt x="6625" y="3117"/>
                  </a:lnTo>
                  <a:lnTo>
                    <a:pt x="6625" y="3114"/>
                  </a:lnTo>
                  <a:lnTo>
                    <a:pt x="6628" y="3114"/>
                  </a:lnTo>
                  <a:lnTo>
                    <a:pt x="6628" y="3111"/>
                  </a:lnTo>
                  <a:lnTo>
                    <a:pt x="6631" y="3108"/>
                  </a:lnTo>
                  <a:lnTo>
                    <a:pt x="6637" y="3099"/>
                  </a:lnTo>
                  <a:lnTo>
                    <a:pt x="6640" y="3099"/>
                  </a:lnTo>
                  <a:lnTo>
                    <a:pt x="6640" y="3096"/>
                  </a:lnTo>
                  <a:lnTo>
                    <a:pt x="6643" y="3096"/>
                  </a:lnTo>
                  <a:lnTo>
                    <a:pt x="6646" y="3093"/>
                  </a:lnTo>
                  <a:lnTo>
                    <a:pt x="6650" y="3093"/>
                  </a:lnTo>
                  <a:lnTo>
                    <a:pt x="6653" y="3093"/>
                  </a:lnTo>
                  <a:lnTo>
                    <a:pt x="6653" y="3090"/>
                  </a:lnTo>
                  <a:lnTo>
                    <a:pt x="6656" y="3087"/>
                  </a:lnTo>
                  <a:lnTo>
                    <a:pt x="6659" y="3081"/>
                  </a:lnTo>
                  <a:lnTo>
                    <a:pt x="6659" y="3078"/>
                  </a:lnTo>
                  <a:lnTo>
                    <a:pt x="6662" y="3075"/>
                  </a:lnTo>
                  <a:lnTo>
                    <a:pt x="6665" y="3072"/>
                  </a:lnTo>
                  <a:lnTo>
                    <a:pt x="6665" y="3069"/>
                  </a:lnTo>
                  <a:lnTo>
                    <a:pt x="6665" y="3066"/>
                  </a:lnTo>
                  <a:lnTo>
                    <a:pt x="6668" y="3069"/>
                  </a:lnTo>
                  <a:lnTo>
                    <a:pt x="6668" y="3072"/>
                  </a:lnTo>
                  <a:lnTo>
                    <a:pt x="6671" y="3078"/>
                  </a:lnTo>
                  <a:lnTo>
                    <a:pt x="6668" y="3081"/>
                  </a:lnTo>
                  <a:lnTo>
                    <a:pt x="6668" y="3081"/>
                  </a:lnTo>
                  <a:lnTo>
                    <a:pt x="6668" y="3084"/>
                  </a:lnTo>
                  <a:lnTo>
                    <a:pt x="6668" y="3087"/>
                  </a:lnTo>
                  <a:lnTo>
                    <a:pt x="6668" y="3090"/>
                  </a:lnTo>
                  <a:lnTo>
                    <a:pt x="6665" y="3093"/>
                  </a:lnTo>
                  <a:lnTo>
                    <a:pt x="6662" y="3096"/>
                  </a:lnTo>
                  <a:lnTo>
                    <a:pt x="6659" y="3102"/>
                  </a:lnTo>
                  <a:lnTo>
                    <a:pt x="6659" y="3105"/>
                  </a:lnTo>
                  <a:lnTo>
                    <a:pt x="6659" y="3108"/>
                  </a:lnTo>
                  <a:lnTo>
                    <a:pt x="6659" y="3111"/>
                  </a:lnTo>
                  <a:lnTo>
                    <a:pt x="6659" y="3114"/>
                  </a:lnTo>
                  <a:lnTo>
                    <a:pt x="6659" y="3117"/>
                  </a:lnTo>
                  <a:lnTo>
                    <a:pt x="6656" y="3120"/>
                  </a:lnTo>
                  <a:lnTo>
                    <a:pt x="6656" y="3120"/>
                  </a:lnTo>
                  <a:lnTo>
                    <a:pt x="6656" y="3120"/>
                  </a:lnTo>
                  <a:lnTo>
                    <a:pt x="6653" y="3120"/>
                  </a:lnTo>
                  <a:lnTo>
                    <a:pt x="6650" y="3120"/>
                  </a:lnTo>
                  <a:lnTo>
                    <a:pt x="6646" y="3129"/>
                  </a:lnTo>
                  <a:lnTo>
                    <a:pt x="6650" y="3129"/>
                  </a:lnTo>
                  <a:lnTo>
                    <a:pt x="6650" y="3129"/>
                  </a:lnTo>
                  <a:lnTo>
                    <a:pt x="6653" y="3129"/>
                  </a:lnTo>
                  <a:lnTo>
                    <a:pt x="6656" y="3126"/>
                  </a:lnTo>
                  <a:lnTo>
                    <a:pt x="6659" y="3126"/>
                  </a:lnTo>
                  <a:lnTo>
                    <a:pt x="6662" y="3126"/>
                  </a:lnTo>
                  <a:lnTo>
                    <a:pt x="6665" y="3126"/>
                  </a:lnTo>
                  <a:lnTo>
                    <a:pt x="6668" y="3117"/>
                  </a:lnTo>
                  <a:lnTo>
                    <a:pt x="6668" y="3111"/>
                  </a:lnTo>
                  <a:lnTo>
                    <a:pt x="6671" y="3108"/>
                  </a:lnTo>
                  <a:lnTo>
                    <a:pt x="6671" y="3105"/>
                  </a:lnTo>
                  <a:lnTo>
                    <a:pt x="6671" y="3102"/>
                  </a:lnTo>
                  <a:lnTo>
                    <a:pt x="6674" y="3105"/>
                  </a:lnTo>
                  <a:lnTo>
                    <a:pt x="6677" y="3108"/>
                  </a:lnTo>
                  <a:lnTo>
                    <a:pt x="6680" y="3114"/>
                  </a:lnTo>
                  <a:lnTo>
                    <a:pt x="6680" y="3117"/>
                  </a:lnTo>
                  <a:lnTo>
                    <a:pt x="6680" y="3123"/>
                  </a:lnTo>
                  <a:lnTo>
                    <a:pt x="6677" y="3129"/>
                  </a:lnTo>
                  <a:lnTo>
                    <a:pt x="6677" y="3132"/>
                  </a:lnTo>
                  <a:lnTo>
                    <a:pt x="6674" y="3135"/>
                  </a:lnTo>
                  <a:lnTo>
                    <a:pt x="6674" y="3138"/>
                  </a:lnTo>
                  <a:lnTo>
                    <a:pt x="6677" y="3138"/>
                  </a:lnTo>
                  <a:lnTo>
                    <a:pt x="6680" y="3138"/>
                  </a:lnTo>
                  <a:lnTo>
                    <a:pt x="6686" y="3135"/>
                  </a:lnTo>
                  <a:lnTo>
                    <a:pt x="6686" y="3135"/>
                  </a:lnTo>
                  <a:lnTo>
                    <a:pt x="6689" y="3135"/>
                  </a:lnTo>
                  <a:lnTo>
                    <a:pt x="6689" y="3135"/>
                  </a:lnTo>
                  <a:lnTo>
                    <a:pt x="6692" y="3132"/>
                  </a:lnTo>
                  <a:lnTo>
                    <a:pt x="6692" y="3132"/>
                  </a:lnTo>
                  <a:lnTo>
                    <a:pt x="6695" y="3129"/>
                  </a:lnTo>
                  <a:lnTo>
                    <a:pt x="6698" y="3132"/>
                  </a:lnTo>
                  <a:lnTo>
                    <a:pt x="6698" y="3132"/>
                  </a:lnTo>
                  <a:lnTo>
                    <a:pt x="6698" y="3132"/>
                  </a:lnTo>
                  <a:lnTo>
                    <a:pt x="6698" y="3135"/>
                  </a:lnTo>
                  <a:lnTo>
                    <a:pt x="6698" y="3138"/>
                  </a:lnTo>
                  <a:lnTo>
                    <a:pt x="6695" y="3135"/>
                  </a:lnTo>
                  <a:lnTo>
                    <a:pt x="6695" y="3135"/>
                  </a:lnTo>
                  <a:lnTo>
                    <a:pt x="6692" y="3135"/>
                  </a:lnTo>
                  <a:lnTo>
                    <a:pt x="6692" y="3135"/>
                  </a:lnTo>
                  <a:lnTo>
                    <a:pt x="6689" y="3135"/>
                  </a:lnTo>
                  <a:lnTo>
                    <a:pt x="6692" y="3138"/>
                  </a:lnTo>
                  <a:lnTo>
                    <a:pt x="6692" y="3138"/>
                  </a:lnTo>
                  <a:lnTo>
                    <a:pt x="6695" y="3142"/>
                  </a:lnTo>
                  <a:lnTo>
                    <a:pt x="6701" y="3148"/>
                  </a:lnTo>
                  <a:lnTo>
                    <a:pt x="6701" y="3148"/>
                  </a:lnTo>
                  <a:lnTo>
                    <a:pt x="6707" y="3154"/>
                  </a:lnTo>
                  <a:lnTo>
                    <a:pt x="6710" y="3163"/>
                  </a:lnTo>
                  <a:lnTo>
                    <a:pt x="6707" y="3163"/>
                  </a:lnTo>
                  <a:lnTo>
                    <a:pt x="6707" y="3169"/>
                  </a:lnTo>
                  <a:lnTo>
                    <a:pt x="6707" y="3172"/>
                  </a:lnTo>
                  <a:lnTo>
                    <a:pt x="6707" y="3172"/>
                  </a:lnTo>
                  <a:lnTo>
                    <a:pt x="6707" y="3175"/>
                  </a:lnTo>
                  <a:lnTo>
                    <a:pt x="6710" y="3178"/>
                  </a:lnTo>
                  <a:lnTo>
                    <a:pt x="6716" y="3184"/>
                  </a:lnTo>
                  <a:lnTo>
                    <a:pt x="6719" y="3190"/>
                  </a:lnTo>
                  <a:lnTo>
                    <a:pt x="6725" y="3196"/>
                  </a:lnTo>
                  <a:lnTo>
                    <a:pt x="6734" y="3196"/>
                  </a:lnTo>
                  <a:lnTo>
                    <a:pt x="6737" y="3199"/>
                  </a:lnTo>
                  <a:lnTo>
                    <a:pt x="6741" y="3202"/>
                  </a:lnTo>
                  <a:lnTo>
                    <a:pt x="6744" y="3202"/>
                  </a:lnTo>
                  <a:lnTo>
                    <a:pt x="6747" y="3202"/>
                  </a:lnTo>
                  <a:lnTo>
                    <a:pt x="6747" y="3199"/>
                  </a:lnTo>
                  <a:lnTo>
                    <a:pt x="6753" y="3202"/>
                  </a:lnTo>
                  <a:lnTo>
                    <a:pt x="6759" y="3202"/>
                  </a:lnTo>
                  <a:lnTo>
                    <a:pt x="6762" y="3202"/>
                  </a:lnTo>
                  <a:lnTo>
                    <a:pt x="6765" y="3202"/>
                  </a:lnTo>
                  <a:lnTo>
                    <a:pt x="6768" y="3205"/>
                  </a:lnTo>
                  <a:lnTo>
                    <a:pt x="6771" y="3208"/>
                  </a:lnTo>
                  <a:lnTo>
                    <a:pt x="6777" y="3208"/>
                  </a:lnTo>
                  <a:lnTo>
                    <a:pt x="6780" y="3211"/>
                  </a:lnTo>
                  <a:lnTo>
                    <a:pt x="6783" y="3211"/>
                  </a:lnTo>
                  <a:lnTo>
                    <a:pt x="6786" y="3214"/>
                  </a:lnTo>
                  <a:lnTo>
                    <a:pt x="6789" y="3211"/>
                  </a:lnTo>
                  <a:lnTo>
                    <a:pt x="6792" y="3211"/>
                  </a:lnTo>
                  <a:lnTo>
                    <a:pt x="6798" y="3205"/>
                  </a:lnTo>
                  <a:lnTo>
                    <a:pt x="6801" y="3202"/>
                  </a:lnTo>
                  <a:lnTo>
                    <a:pt x="6804" y="3202"/>
                  </a:lnTo>
                  <a:lnTo>
                    <a:pt x="6807" y="3202"/>
                  </a:lnTo>
                  <a:lnTo>
                    <a:pt x="6810" y="3199"/>
                  </a:lnTo>
                  <a:lnTo>
                    <a:pt x="6807" y="3199"/>
                  </a:lnTo>
                  <a:lnTo>
                    <a:pt x="6807" y="3199"/>
                  </a:lnTo>
                  <a:lnTo>
                    <a:pt x="6804" y="3196"/>
                  </a:lnTo>
                  <a:lnTo>
                    <a:pt x="6804" y="3196"/>
                  </a:lnTo>
                  <a:lnTo>
                    <a:pt x="6807" y="3196"/>
                  </a:lnTo>
                  <a:lnTo>
                    <a:pt x="6813" y="3190"/>
                  </a:lnTo>
                  <a:lnTo>
                    <a:pt x="6816" y="3193"/>
                  </a:lnTo>
                  <a:lnTo>
                    <a:pt x="6816" y="3193"/>
                  </a:lnTo>
                  <a:lnTo>
                    <a:pt x="6819" y="3196"/>
                  </a:lnTo>
                  <a:lnTo>
                    <a:pt x="6819" y="3199"/>
                  </a:lnTo>
                  <a:lnTo>
                    <a:pt x="6816" y="3199"/>
                  </a:lnTo>
                  <a:lnTo>
                    <a:pt x="6813" y="3202"/>
                  </a:lnTo>
                  <a:lnTo>
                    <a:pt x="6813" y="3202"/>
                  </a:lnTo>
                  <a:lnTo>
                    <a:pt x="6810" y="3202"/>
                  </a:lnTo>
                  <a:lnTo>
                    <a:pt x="6813" y="3205"/>
                  </a:lnTo>
                  <a:lnTo>
                    <a:pt x="6816" y="3205"/>
                  </a:lnTo>
                  <a:lnTo>
                    <a:pt x="6819" y="3202"/>
                  </a:lnTo>
                  <a:lnTo>
                    <a:pt x="6822" y="3202"/>
                  </a:lnTo>
                  <a:lnTo>
                    <a:pt x="6822" y="3199"/>
                  </a:lnTo>
                  <a:lnTo>
                    <a:pt x="6825" y="3199"/>
                  </a:lnTo>
                  <a:lnTo>
                    <a:pt x="6825" y="3199"/>
                  </a:lnTo>
                  <a:lnTo>
                    <a:pt x="6829" y="3202"/>
                  </a:lnTo>
                  <a:lnTo>
                    <a:pt x="6829" y="3202"/>
                  </a:lnTo>
                  <a:lnTo>
                    <a:pt x="6825" y="3205"/>
                  </a:lnTo>
                  <a:lnTo>
                    <a:pt x="6825" y="3205"/>
                  </a:lnTo>
                  <a:lnTo>
                    <a:pt x="6825" y="3208"/>
                  </a:lnTo>
                  <a:lnTo>
                    <a:pt x="6829" y="3208"/>
                  </a:lnTo>
                  <a:lnTo>
                    <a:pt x="6829" y="3211"/>
                  </a:lnTo>
                  <a:lnTo>
                    <a:pt x="6832" y="3211"/>
                  </a:lnTo>
                  <a:lnTo>
                    <a:pt x="6835" y="3211"/>
                  </a:lnTo>
                  <a:lnTo>
                    <a:pt x="6835" y="3211"/>
                  </a:lnTo>
                  <a:lnTo>
                    <a:pt x="6838" y="3214"/>
                  </a:lnTo>
                  <a:lnTo>
                    <a:pt x="6838" y="3214"/>
                  </a:lnTo>
                  <a:lnTo>
                    <a:pt x="6838" y="3214"/>
                  </a:lnTo>
                  <a:lnTo>
                    <a:pt x="6841" y="3214"/>
                  </a:lnTo>
                  <a:lnTo>
                    <a:pt x="6844" y="3217"/>
                  </a:lnTo>
                  <a:lnTo>
                    <a:pt x="6844" y="3220"/>
                  </a:lnTo>
                  <a:lnTo>
                    <a:pt x="6844" y="3220"/>
                  </a:lnTo>
                  <a:lnTo>
                    <a:pt x="6847" y="3220"/>
                  </a:lnTo>
                  <a:lnTo>
                    <a:pt x="6847" y="3220"/>
                  </a:lnTo>
                  <a:lnTo>
                    <a:pt x="6847" y="3220"/>
                  </a:lnTo>
                  <a:lnTo>
                    <a:pt x="6847" y="3217"/>
                  </a:lnTo>
                  <a:lnTo>
                    <a:pt x="6847" y="3214"/>
                  </a:lnTo>
                  <a:lnTo>
                    <a:pt x="6847" y="3214"/>
                  </a:lnTo>
                  <a:lnTo>
                    <a:pt x="6844" y="3214"/>
                  </a:lnTo>
                  <a:lnTo>
                    <a:pt x="6844" y="3214"/>
                  </a:lnTo>
                  <a:lnTo>
                    <a:pt x="6844" y="3214"/>
                  </a:lnTo>
                  <a:lnTo>
                    <a:pt x="6844" y="3211"/>
                  </a:lnTo>
                  <a:lnTo>
                    <a:pt x="6844" y="3211"/>
                  </a:lnTo>
                  <a:lnTo>
                    <a:pt x="6844" y="3211"/>
                  </a:lnTo>
                  <a:lnTo>
                    <a:pt x="6847" y="3211"/>
                  </a:lnTo>
                  <a:lnTo>
                    <a:pt x="6856" y="3211"/>
                  </a:lnTo>
                  <a:lnTo>
                    <a:pt x="6868" y="3199"/>
                  </a:lnTo>
                  <a:lnTo>
                    <a:pt x="6871" y="3196"/>
                  </a:lnTo>
                  <a:lnTo>
                    <a:pt x="6877" y="3193"/>
                  </a:lnTo>
                  <a:lnTo>
                    <a:pt x="6883" y="3190"/>
                  </a:lnTo>
                  <a:lnTo>
                    <a:pt x="6886" y="3190"/>
                  </a:lnTo>
                  <a:lnTo>
                    <a:pt x="6898" y="3190"/>
                  </a:lnTo>
                  <a:lnTo>
                    <a:pt x="6907" y="3190"/>
                  </a:lnTo>
                  <a:lnTo>
                    <a:pt x="6910" y="3187"/>
                  </a:lnTo>
                  <a:lnTo>
                    <a:pt x="6913" y="3187"/>
                  </a:lnTo>
                  <a:lnTo>
                    <a:pt x="6916" y="3184"/>
                  </a:lnTo>
                  <a:lnTo>
                    <a:pt x="6916" y="3184"/>
                  </a:lnTo>
                  <a:lnTo>
                    <a:pt x="6920" y="3184"/>
                  </a:lnTo>
                  <a:lnTo>
                    <a:pt x="6920" y="3181"/>
                  </a:lnTo>
                  <a:lnTo>
                    <a:pt x="6920" y="3178"/>
                  </a:lnTo>
                  <a:lnTo>
                    <a:pt x="6923" y="3175"/>
                  </a:lnTo>
                  <a:lnTo>
                    <a:pt x="6920" y="3172"/>
                  </a:lnTo>
                  <a:lnTo>
                    <a:pt x="6920" y="3166"/>
                  </a:lnTo>
                  <a:lnTo>
                    <a:pt x="6923" y="3163"/>
                  </a:lnTo>
                  <a:lnTo>
                    <a:pt x="6923" y="3160"/>
                  </a:lnTo>
                  <a:lnTo>
                    <a:pt x="6923" y="3154"/>
                  </a:lnTo>
                  <a:lnTo>
                    <a:pt x="6926" y="3148"/>
                  </a:lnTo>
                  <a:lnTo>
                    <a:pt x="6926" y="3145"/>
                  </a:lnTo>
                  <a:lnTo>
                    <a:pt x="6926" y="3142"/>
                  </a:lnTo>
                  <a:lnTo>
                    <a:pt x="6929" y="3138"/>
                  </a:lnTo>
                  <a:lnTo>
                    <a:pt x="6929" y="3135"/>
                  </a:lnTo>
                  <a:lnTo>
                    <a:pt x="6935" y="3126"/>
                  </a:lnTo>
                  <a:lnTo>
                    <a:pt x="6935" y="3126"/>
                  </a:lnTo>
                  <a:lnTo>
                    <a:pt x="6935" y="3126"/>
                  </a:lnTo>
                  <a:lnTo>
                    <a:pt x="6938" y="3126"/>
                  </a:lnTo>
                  <a:lnTo>
                    <a:pt x="6938" y="3126"/>
                  </a:lnTo>
                  <a:lnTo>
                    <a:pt x="6938" y="3126"/>
                  </a:lnTo>
                  <a:lnTo>
                    <a:pt x="6935" y="3123"/>
                  </a:lnTo>
                  <a:lnTo>
                    <a:pt x="6935" y="3123"/>
                  </a:lnTo>
                  <a:lnTo>
                    <a:pt x="6938" y="3123"/>
                  </a:lnTo>
                  <a:lnTo>
                    <a:pt x="6938" y="3123"/>
                  </a:lnTo>
                  <a:lnTo>
                    <a:pt x="6938" y="3123"/>
                  </a:lnTo>
                  <a:lnTo>
                    <a:pt x="6938" y="3123"/>
                  </a:lnTo>
                  <a:lnTo>
                    <a:pt x="6938" y="3120"/>
                  </a:lnTo>
                  <a:lnTo>
                    <a:pt x="6938" y="3117"/>
                  </a:lnTo>
                  <a:lnTo>
                    <a:pt x="6941" y="3111"/>
                  </a:lnTo>
                  <a:lnTo>
                    <a:pt x="6941" y="3108"/>
                  </a:lnTo>
                  <a:lnTo>
                    <a:pt x="6941" y="3105"/>
                  </a:lnTo>
                  <a:lnTo>
                    <a:pt x="6944" y="3102"/>
                  </a:lnTo>
                  <a:lnTo>
                    <a:pt x="6947" y="3099"/>
                  </a:lnTo>
                  <a:lnTo>
                    <a:pt x="6947" y="3099"/>
                  </a:lnTo>
                  <a:lnTo>
                    <a:pt x="6944" y="3099"/>
                  </a:lnTo>
                  <a:lnTo>
                    <a:pt x="6947" y="3099"/>
                  </a:lnTo>
                  <a:lnTo>
                    <a:pt x="6947" y="3099"/>
                  </a:lnTo>
                  <a:lnTo>
                    <a:pt x="6947" y="3099"/>
                  </a:lnTo>
                  <a:lnTo>
                    <a:pt x="6950" y="3096"/>
                  </a:lnTo>
                  <a:lnTo>
                    <a:pt x="6950" y="3096"/>
                  </a:lnTo>
                  <a:lnTo>
                    <a:pt x="6950" y="3093"/>
                  </a:lnTo>
                  <a:lnTo>
                    <a:pt x="6950" y="3090"/>
                  </a:lnTo>
                  <a:lnTo>
                    <a:pt x="6950" y="3090"/>
                  </a:lnTo>
                  <a:lnTo>
                    <a:pt x="6953" y="3087"/>
                  </a:lnTo>
                  <a:lnTo>
                    <a:pt x="6953" y="3084"/>
                  </a:lnTo>
                  <a:lnTo>
                    <a:pt x="6953" y="3084"/>
                  </a:lnTo>
                  <a:lnTo>
                    <a:pt x="6953" y="3084"/>
                  </a:lnTo>
                  <a:lnTo>
                    <a:pt x="6956" y="3081"/>
                  </a:lnTo>
                  <a:lnTo>
                    <a:pt x="6956" y="3078"/>
                  </a:lnTo>
                  <a:lnTo>
                    <a:pt x="6959" y="3075"/>
                  </a:lnTo>
                  <a:lnTo>
                    <a:pt x="6962" y="3072"/>
                  </a:lnTo>
                  <a:lnTo>
                    <a:pt x="6968" y="3072"/>
                  </a:lnTo>
                  <a:lnTo>
                    <a:pt x="6968" y="3069"/>
                  </a:lnTo>
                  <a:lnTo>
                    <a:pt x="6965" y="3069"/>
                  </a:lnTo>
                  <a:lnTo>
                    <a:pt x="6965" y="3069"/>
                  </a:lnTo>
                  <a:lnTo>
                    <a:pt x="6968" y="3069"/>
                  </a:lnTo>
                  <a:lnTo>
                    <a:pt x="6968" y="3066"/>
                  </a:lnTo>
                  <a:lnTo>
                    <a:pt x="6971" y="3066"/>
                  </a:lnTo>
                  <a:lnTo>
                    <a:pt x="6974" y="3063"/>
                  </a:lnTo>
                  <a:lnTo>
                    <a:pt x="6974" y="3059"/>
                  </a:lnTo>
                  <a:lnTo>
                    <a:pt x="6974" y="3059"/>
                  </a:lnTo>
                  <a:lnTo>
                    <a:pt x="6974" y="3053"/>
                  </a:lnTo>
                  <a:lnTo>
                    <a:pt x="6980" y="3047"/>
                  </a:lnTo>
                  <a:lnTo>
                    <a:pt x="6983" y="3038"/>
                  </a:lnTo>
                  <a:lnTo>
                    <a:pt x="6983" y="3035"/>
                  </a:lnTo>
                  <a:lnTo>
                    <a:pt x="6986" y="3032"/>
                  </a:lnTo>
                  <a:lnTo>
                    <a:pt x="6986" y="3026"/>
                  </a:lnTo>
                  <a:lnTo>
                    <a:pt x="6986" y="3023"/>
                  </a:lnTo>
                  <a:lnTo>
                    <a:pt x="6986" y="3020"/>
                  </a:lnTo>
                  <a:lnTo>
                    <a:pt x="6989" y="3011"/>
                  </a:lnTo>
                  <a:lnTo>
                    <a:pt x="6989" y="3008"/>
                  </a:lnTo>
                  <a:lnTo>
                    <a:pt x="6989" y="3005"/>
                  </a:lnTo>
                  <a:lnTo>
                    <a:pt x="6992" y="2996"/>
                  </a:lnTo>
                  <a:lnTo>
                    <a:pt x="6992" y="2990"/>
                  </a:lnTo>
                  <a:lnTo>
                    <a:pt x="6995" y="2987"/>
                  </a:lnTo>
                  <a:lnTo>
                    <a:pt x="6998" y="2980"/>
                  </a:lnTo>
                  <a:lnTo>
                    <a:pt x="6998" y="2977"/>
                  </a:lnTo>
                  <a:lnTo>
                    <a:pt x="6995" y="2974"/>
                  </a:lnTo>
                  <a:lnTo>
                    <a:pt x="6995" y="2968"/>
                  </a:lnTo>
                  <a:close/>
                  <a:moveTo>
                    <a:pt x="7007" y="2601"/>
                  </a:moveTo>
                  <a:lnTo>
                    <a:pt x="7007" y="2601"/>
                  </a:lnTo>
                  <a:lnTo>
                    <a:pt x="7004" y="2601"/>
                  </a:lnTo>
                  <a:lnTo>
                    <a:pt x="7007" y="2601"/>
                  </a:lnTo>
                  <a:lnTo>
                    <a:pt x="7007" y="2601"/>
                  </a:lnTo>
                  <a:lnTo>
                    <a:pt x="7007" y="2604"/>
                  </a:lnTo>
                  <a:lnTo>
                    <a:pt x="7011" y="2601"/>
                  </a:lnTo>
                  <a:lnTo>
                    <a:pt x="7011" y="2601"/>
                  </a:lnTo>
                  <a:lnTo>
                    <a:pt x="7011" y="2601"/>
                  </a:lnTo>
                  <a:lnTo>
                    <a:pt x="7011" y="2601"/>
                  </a:lnTo>
                  <a:lnTo>
                    <a:pt x="7007" y="2601"/>
                  </a:lnTo>
                  <a:close/>
                  <a:moveTo>
                    <a:pt x="6998" y="2449"/>
                  </a:moveTo>
                  <a:lnTo>
                    <a:pt x="6998" y="2449"/>
                  </a:lnTo>
                  <a:lnTo>
                    <a:pt x="6995" y="2449"/>
                  </a:lnTo>
                  <a:lnTo>
                    <a:pt x="6998" y="2449"/>
                  </a:lnTo>
                  <a:lnTo>
                    <a:pt x="6998" y="2449"/>
                  </a:lnTo>
                  <a:lnTo>
                    <a:pt x="6998" y="2449"/>
                  </a:lnTo>
                  <a:close/>
                  <a:moveTo>
                    <a:pt x="7517" y="2531"/>
                  </a:moveTo>
                  <a:lnTo>
                    <a:pt x="7517" y="2531"/>
                  </a:lnTo>
                  <a:lnTo>
                    <a:pt x="7517" y="2531"/>
                  </a:lnTo>
                  <a:lnTo>
                    <a:pt x="7517" y="2531"/>
                  </a:lnTo>
                  <a:lnTo>
                    <a:pt x="7517" y="2531"/>
                  </a:lnTo>
                  <a:lnTo>
                    <a:pt x="7517" y="2531"/>
                  </a:lnTo>
                  <a:close/>
                  <a:moveTo>
                    <a:pt x="7007" y="1261"/>
                  </a:moveTo>
                  <a:lnTo>
                    <a:pt x="7011" y="1258"/>
                  </a:lnTo>
                  <a:lnTo>
                    <a:pt x="7011" y="1258"/>
                  </a:lnTo>
                  <a:lnTo>
                    <a:pt x="7011" y="1258"/>
                  </a:lnTo>
                  <a:lnTo>
                    <a:pt x="7007" y="1258"/>
                  </a:lnTo>
                  <a:lnTo>
                    <a:pt x="7007" y="1258"/>
                  </a:lnTo>
                  <a:lnTo>
                    <a:pt x="7004" y="1261"/>
                  </a:lnTo>
                  <a:lnTo>
                    <a:pt x="7004" y="1261"/>
                  </a:lnTo>
                  <a:lnTo>
                    <a:pt x="7007" y="1261"/>
                  </a:lnTo>
                  <a:lnTo>
                    <a:pt x="7007" y="1261"/>
                  </a:lnTo>
                  <a:close/>
                  <a:moveTo>
                    <a:pt x="6995" y="2604"/>
                  </a:moveTo>
                  <a:lnTo>
                    <a:pt x="6992" y="2601"/>
                  </a:lnTo>
                  <a:lnTo>
                    <a:pt x="6989" y="2601"/>
                  </a:lnTo>
                  <a:lnTo>
                    <a:pt x="6989" y="2601"/>
                  </a:lnTo>
                  <a:lnTo>
                    <a:pt x="6989" y="2601"/>
                  </a:lnTo>
                  <a:lnTo>
                    <a:pt x="6992" y="2604"/>
                  </a:lnTo>
                  <a:lnTo>
                    <a:pt x="6989" y="2604"/>
                  </a:lnTo>
                  <a:lnTo>
                    <a:pt x="6992" y="2604"/>
                  </a:lnTo>
                  <a:lnTo>
                    <a:pt x="6992" y="2604"/>
                  </a:lnTo>
                  <a:lnTo>
                    <a:pt x="6995" y="2607"/>
                  </a:lnTo>
                  <a:lnTo>
                    <a:pt x="6995" y="2607"/>
                  </a:lnTo>
                  <a:lnTo>
                    <a:pt x="6998" y="2607"/>
                  </a:lnTo>
                  <a:lnTo>
                    <a:pt x="7001" y="2607"/>
                  </a:lnTo>
                  <a:lnTo>
                    <a:pt x="6998" y="2604"/>
                  </a:lnTo>
                  <a:lnTo>
                    <a:pt x="6995" y="2604"/>
                  </a:lnTo>
                  <a:close/>
                  <a:moveTo>
                    <a:pt x="6328" y="2373"/>
                  </a:moveTo>
                  <a:lnTo>
                    <a:pt x="6328" y="2373"/>
                  </a:lnTo>
                  <a:lnTo>
                    <a:pt x="6328" y="2376"/>
                  </a:lnTo>
                  <a:lnTo>
                    <a:pt x="6328" y="2376"/>
                  </a:lnTo>
                  <a:lnTo>
                    <a:pt x="6328" y="2373"/>
                  </a:lnTo>
                  <a:lnTo>
                    <a:pt x="6328" y="2373"/>
                  </a:lnTo>
                  <a:lnTo>
                    <a:pt x="6331" y="2373"/>
                  </a:lnTo>
                  <a:lnTo>
                    <a:pt x="6331" y="2373"/>
                  </a:lnTo>
                  <a:lnTo>
                    <a:pt x="6331" y="2373"/>
                  </a:lnTo>
                  <a:lnTo>
                    <a:pt x="6331" y="2373"/>
                  </a:lnTo>
                  <a:lnTo>
                    <a:pt x="6331" y="2373"/>
                  </a:lnTo>
                  <a:lnTo>
                    <a:pt x="6328" y="2373"/>
                  </a:lnTo>
                  <a:close/>
                  <a:moveTo>
                    <a:pt x="6631" y="2652"/>
                  </a:moveTo>
                  <a:lnTo>
                    <a:pt x="6631" y="2652"/>
                  </a:lnTo>
                  <a:lnTo>
                    <a:pt x="6631" y="2652"/>
                  </a:lnTo>
                  <a:lnTo>
                    <a:pt x="6631" y="2652"/>
                  </a:lnTo>
                  <a:lnTo>
                    <a:pt x="6631" y="2652"/>
                  </a:lnTo>
                  <a:lnTo>
                    <a:pt x="6634" y="2652"/>
                  </a:lnTo>
                  <a:lnTo>
                    <a:pt x="6634" y="2652"/>
                  </a:lnTo>
                  <a:lnTo>
                    <a:pt x="6634" y="2649"/>
                  </a:lnTo>
                  <a:lnTo>
                    <a:pt x="6631" y="2649"/>
                  </a:lnTo>
                  <a:lnTo>
                    <a:pt x="6631" y="2652"/>
                  </a:lnTo>
                  <a:close/>
                  <a:moveTo>
                    <a:pt x="6992" y="2950"/>
                  </a:moveTo>
                  <a:lnTo>
                    <a:pt x="6992" y="2953"/>
                  </a:lnTo>
                  <a:lnTo>
                    <a:pt x="6992" y="2956"/>
                  </a:lnTo>
                  <a:lnTo>
                    <a:pt x="6995" y="2956"/>
                  </a:lnTo>
                  <a:lnTo>
                    <a:pt x="6995" y="2950"/>
                  </a:lnTo>
                  <a:lnTo>
                    <a:pt x="6995" y="2947"/>
                  </a:lnTo>
                  <a:lnTo>
                    <a:pt x="6992" y="2947"/>
                  </a:lnTo>
                  <a:lnTo>
                    <a:pt x="6992" y="2950"/>
                  </a:lnTo>
                  <a:close/>
                  <a:moveTo>
                    <a:pt x="6992" y="2941"/>
                  </a:moveTo>
                  <a:lnTo>
                    <a:pt x="6992" y="2941"/>
                  </a:lnTo>
                  <a:lnTo>
                    <a:pt x="6992" y="2941"/>
                  </a:lnTo>
                  <a:lnTo>
                    <a:pt x="6992" y="2944"/>
                  </a:lnTo>
                  <a:lnTo>
                    <a:pt x="6992" y="2947"/>
                  </a:lnTo>
                  <a:lnTo>
                    <a:pt x="6992" y="2947"/>
                  </a:lnTo>
                  <a:lnTo>
                    <a:pt x="6992" y="2944"/>
                  </a:lnTo>
                  <a:lnTo>
                    <a:pt x="6995" y="2941"/>
                  </a:lnTo>
                  <a:lnTo>
                    <a:pt x="6992" y="2941"/>
                  </a:lnTo>
                  <a:close/>
                  <a:moveTo>
                    <a:pt x="6240" y="2294"/>
                  </a:moveTo>
                  <a:lnTo>
                    <a:pt x="6240" y="2294"/>
                  </a:lnTo>
                  <a:lnTo>
                    <a:pt x="6243" y="2297"/>
                  </a:lnTo>
                  <a:lnTo>
                    <a:pt x="6243" y="2294"/>
                  </a:lnTo>
                  <a:lnTo>
                    <a:pt x="6243" y="2294"/>
                  </a:lnTo>
                  <a:lnTo>
                    <a:pt x="6243" y="2291"/>
                  </a:lnTo>
                  <a:lnTo>
                    <a:pt x="6240" y="2291"/>
                  </a:lnTo>
                  <a:lnTo>
                    <a:pt x="6240" y="2294"/>
                  </a:lnTo>
                  <a:close/>
                  <a:moveTo>
                    <a:pt x="6225" y="2540"/>
                  </a:moveTo>
                  <a:lnTo>
                    <a:pt x="6225" y="2537"/>
                  </a:lnTo>
                  <a:lnTo>
                    <a:pt x="6222" y="2537"/>
                  </a:lnTo>
                  <a:lnTo>
                    <a:pt x="6222" y="2537"/>
                  </a:lnTo>
                  <a:lnTo>
                    <a:pt x="6216" y="2534"/>
                  </a:lnTo>
                  <a:lnTo>
                    <a:pt x="6216" y="2534"/>
                  </a:lnTo>
                  <a:lnTo>
                    <a:pt x="6213" y="2537"/>
                  </a:lnTo>
                  <a:lnTo>
                    <a:pt x="6210" y="2540"/>
                  </a:lnTo>
                  <a:lnTo>
                    <a:pt x="6210" y="2543"/>
                  </a:lnTo>
                  <a:lnTo>
                    <a:pt x="6210" y="2546"/>
                  </a:lnTo>
                  <a:lnTo>
                    <a:pt x="6210" y="2546"/>
                  </a:lnTo>
                  <a:lnTo>
                    <a:pt x="6207" y="2546"/>
                  </a:lnTo>
                  <a:lnTo>
                    <a:pt x="6207" y="2546"/>
                  </a:lnTo>
                  <a:lnTo>
                    <a:pt x="6207" y="2546"/>
                  </a:lnTo>
                  <a:lnTo>
                    <a:pt x="6207" y="2549"/>
                  </a:lnTo>
                  <a:lnTo>
                    <a:pt x="6210" y="2549"/>
                  </a:lnTo>
                  <a:lnTo>
                    <a:pt x="6213" y="2549"/>
                  </a:lnTo>
                  <a:lnTo>
                    <a:pt x="6216" y="2549"/>
                  </a:lnTo>
                  <a:lnTo>
                    <a:pt x="6216" y="2549"/>
                  </a:lnTo>
                  <a:lnTo>
                    <a:pt x="6222" y="2549"/>
                  </a:lnTo>
                  <a:lnTo>
                    <a:pt x="6219" y="2549"/>
                  </a:lnTo>
                  <a:lnTo>
                    <a:pt x="6219" y="2549"/>
                  </a:lnTo>
                  <a:lnTo>
                    <a:pt x="6222" y="2543"/>
                  </a:lnTo>
                  <a:lnTo>
                    <a:pt x="6225" y="2540"/>
                  </a:lnTo>
                  <a:close/>
                  <a:moveTo>
                    <a:pt x="6198" y="2546"/>
                  </a:moveTo>
                  <a:lnTo>
                    <a:pt x="6198" y="2546"/>
                  </a:lnTo>
                  <a:lnTo>
                    <a:pt x="6201" y="2546"/>
                  </a:lnTo>
                  <a:lnTo>
                    <a:pt x="6201" y="2546"/>
                  </a:lnTo>
                  <a:lnTo>
                    <a:pt x="6201" y="2546"/>
                  </a:lnTo>
                  <a:lnTo>
                    <a:pt x="6201" y="2543"/>
                  </a:lnTo>
                  <a:lnTo>
                    <a:pt x="6198" y="2546"/>
                  </a:lnTo>
                  <a:lnTo>
                    <a:pt x="6198" y="2546"/>
                  </a:lnTo>
                  <a:close/>
                  <a:moveTo>
                    <a:pt x="6219" y="2434"/>
                  </a:moveTo>
                  <a:lnTo>
                    <a:pt x="6216" y="2434"/>
                  </a:lnTo>
                  <a:lnTo>
                    <a:pt x="6216" y="2437"/>
                  </a:lnTo>
                  <a:lnTo>
                    <a:pt x="6216" y="2440"/>
                  </a:lnTo>
                  <a:lnTo>
                    <a:pt x="6219" y="2437"/>
                  </a:lnTo>
                  <a:lnTo>
                    <a:pt x="6219" y="2434"/>
                  </a:lnTo>
                  <a:close/>
                  <a:moveTo>
                    <a:pt x="6204" y="2540"/>
                  </a:moveTo>
                  <a:lnTo>
                    <a:pt x="6201" y="2537"/>
                  </a:lnTo>
                  <a:lnTo>
                    <a:pt x="6198" y="2534"/>
                  </a:lnTo>
                  <a:lnTo>
                    <a:pt x="6198" y="2534"/>
                  </a:lnTo>
                  <a:lnTo>
                    <a:pt x="6194" y="2534"/>
                  </a:lnTo>
                  <a:lnTo>
                    <a:pt x="6191" y="2531"/>
                  </a:lnTo>
                  <a:lnTo>
                    <a:pt x="6191" y="2531"/>
                  </a:lnTo>
                  <a:lnTo>
                    <a:pt x="6188" y="2534"/>
                  </a:lnTo>
                  <a:lnTo>
                    <a:pt x="6185" y="2534"/>
                  </a:lnTo>
                  <a:lnTo>
                    <a:pt x="6185" y="2534"/>
                  </a:lnTo>
                  <a:lnTo>
                    <a:pt x="6179" y="2534"/>
                  </a:lnTo>
                  <a:lnTo>
                    <a:pt x="6176" y="2534"/>
                  </a:lnTo>
                  <a:lnTo>
                    <a:pt x="6176" y="2534"/>
                  </a:lnTo>
                  <a:lnTo>
                    <a:pt x="6176" y="2534"/>
                  </a:lnTo>
                  <a:lnTo>
                    <a:pt x="6176" y="2534"/>
                  </a:lnTo>
                  <a:lnTo>
                    <a:pt x="6176" y="2537"/>
                  </a:lnTo>
                  <a:lnTo>
                    <a:pt x="6179" y="2537"/>
                  </a:lnTo>
                  <a:lnTo>
                    <a:pt x="6179" y="2537"/>
                  </a:lnTo>
                  <a:lnTo>
                    <a:pt x="6182" y="2540"/>
                  </a:lnTo>
                  <a:lnTo>
                    <a:pt x="6185" y="2540"/>
                  </a:lnTo>
                  <a:lnTo>
                    <a:pt x="6185" y="2540"/>
                  </a:lnTo>
                  <a:lnTo>
                    <a:pt x="6188" y="2543"/>
                  </a:lnTo>
                  <a:lnTo>
                    <a:pt x="6188" y="2543"/>
                  </a:lnTo>
                  <a:lnTo>
                    <a:pt x="6191" y="2546"/>
                  </a:lnTo>
                  <a:lnTo>
                    <a:pt x="6191" y="2546"/>
                  </a:lnTo>
                  <a:lnTo>
                    <a:pt x="6188" y="2549"/>
                  </a:lnTo>
                  <a:lnTo>
                    <a:pt x="6191" y="2549"/>
                  </a:lnTo>
                  <a:lnTo>
                    <a:pt x="6191" y="2549"/>
                  </a:lnTo>
                  <a:lnTo>
                    <a:pt x="6191" y="2549"/>
                  </a:lnTo>
                  <a:lnTo>
                    <a:pt x="6191" y="2546"/>
                  </a:lnTo>
                  <a:lnTo>
                    <a:pt x="6191" y="2546"/>
                  </a:lnTo>
                  <a:lnTo>
                    <a:pt x="6194" y="2543"/>
                  </a:lnTo>
                  <a:lnTo>
                    <a:pt x="6194" y="2543"/>
                  </a:lnTo>
                  <a:lnTo>
                    <a:pt x="6201" y="2540"/>
                  </a:lnTo>
                  <a:lnTo>
                    <a:pt x="6201" y="2540"/>
                  </a:lnTo>
                  <a:lnTo>
                    <a:pt x="6204" y="2540"/>
                  </a:lnTo>
                  <a:close/>
                  <a:moveTo>
                    <a:pt x="6213" y="2431"/>
                  </a:moveTo>
                  <a:lnTo>
                    <a:pt x="6210" y="2434"/>
                  </a:lnTo>
                  <a:lnTo>
                    <a:pt x="6210" y="2437"/>
                  </a:lnTo>
                  <a:lnTo>
                    <a:pt x="6210" y="2440"/>
                  </a:lnTo>
                  <a:lnTo>
                    <a:pt x="6210" y="2440"/>
                  </a:lnTo>
                  <a:lnTo>
                    <a:pt x="6210" y="2443"/>
                  </a:lnTo>
                  <a:lnTo>
                    <a:pt x="6210" y="2446"/>
                  </a:lnTo>
                  <a:lnTo>
                    <a:pt x="6210" y="2449"/>
                  </a:lnTo>
                  <a:lnTo>
                    <a:pt x="6216" y="2443"/>
                  </a:lnTo>
                  <a:lnTo>
                    <a:pt x="6216" y="2443"/>
                  </a:lnTo>
                  <a:lnTo>
                    <a:pt x="6216" y="2443"/>
                  </a:lnTo>
                  <a:lnTo>
                    <a:pt x="6216" y="2440"/>
                  </a:lnTo>
                  <a:lnTo>
                    <a:pt x="6216" y="2437"/>
                  </a:lnTo>
                  <a:lnTo>
                    <a:pt x="6216" y="2437"/>
                  </a:lnTo>
                  <a:lnTo>
                    <a:pt x="6216" y="2437"/>
                  </a:lnTo>
                  <a:lnTo>
                    <a:pt x="6213" y="2434"/>
                  </a:lnTo>
                  <a:lnTo>
                    <a:pt x="6213" y="2431"/>
                  </a:lnTo>
                  <a:lnTo>
                    <a:pt x="6213" y="2431"/>
                  </a:lnTo>
                  <a:close/>
                  <a:moveTo>
                    <a:pt x="6231" y="2212"/>
                  </a:moveTo>
                  <a:lnTo>
                    <a:pt x="6231" y="2215"/>
                  </a:lnTo>
                  <a:lnTo>
                    <a:pt x="6231" y="2215"/>
                  </a:lnTo>
                  <a:lnTo>
                    <a:pt x="6231" y="2215"/>
                  </a:lnTo>
                  <a:lnTo>
                    <a:pt x="6234" y="2215"/>
                  </a:lnTo>
                  <a:lnTo>
                    <a:pt x="6234" y="2212"/>
                  </a:lnTo>
                  <a:lnTo>
                    <a:pt x="6234" y="2212"/>
                  </a:lnTo>
                  <a:lnTo>
                    <a:pt x="6234" y="2212"/>
                  </a:lnTo>
                  <a:lnTo>
                    <a:pt x="6234" y="2212"/>
                  </a:lnTo>
                  <a:lnTo>
                    <a:pt x="6231" y="2212"/>
                  </a:lnTo>
                  <a:close/>
                  <a:moveTo>
                    <a:pt x="6246" y="2282"/>
                  </a:moveTo>
                  <a:lnTo>
                    <a:pt x="6249" y="2279"/>
                  </a:lnTo>
                  <a:lnTo>
                    <a:pt x="6249" y="2279"/>
                  </a:lnTo>
                  <a:lnTo>
                    <a:pt x="6249" y="2276"/>
                  </a:lnTo>
                  <a:lnTo>
                    <a:pt x="6246" y="2276"/>
                  </a:lnTo>
                  <a:lnTo>
                    <a:pt x="6243" y="2276"/>
                  </a:lnTo>
                  <a:lnTo>
                    <a:pt x="6243" y="2276"/>
                  </a:lnTo>
                  <a:lnTo>
                    <a:pt x="6243" y="2276"/>
                  </a:lnTo>
                  <a:lnTo>
                    <a:pt x="6243" y="2279"/>
                  </a:lnTo>
                  <a:lnTo>
                    <a:pt x="6246" y="2282"/>
                  </a:lnTo>
                  <a:close/>
                  <a:moveTo>
                    <a:pt x="6234" y="2191"/>
                  </a:moveTo>
                  <a:lnTo>
                    <a:pt x="6234" y="2191"/>
                  </a:lnTo>
                  <a:lnTo>
                    <a:pt x="6234" y="2194"/>
                  </a:lnTo>
                  <a:lnTo>
                    <a:pt x="6237" y="2194"/>
                  </a:lnTo>
                  <a:lnTo>
                    <a:pt x="6237" y="2191"/>
                  </a:lnTo>
                  <a:lnTo>
                    <a:pt x="6237" y="2191"/>
                  </a:lnTo>
                  <a:lnTo>
                    <a:pt x="6234" y="2191"/>
                  </a:lnTo>
                  <a:close/>
                  <a:moveTo>
                    <a:pt x="6228" y="2197"/>
                  </a:moveTo>
                  <a:lnTo>
                    <a:pt x="6228" y="2197"/>
                  </a:lnTo>
                  <a:lnTo>
                    <a:pt x="6228" y="2200"/>
                  </a:lnTo>
                  <a:lnTo>
                    <a:pt x="6231" y="2200"/>
                  </a:lnTo>
                  <a:lnTo>
                    <a:pt x="6231" y="2200"/>
                  </a:lnTo>
                  <a:lnTo>
                    <a:pt x="6231" y="2197"/>
                  </a:lnTo>
                  <a:lnTo>
                    <a:pt x="6228" y="2197"/>
                  </a:lnTo>
                  <a:close/>
                  <a:moveTo>
                    <a:pt x="6058" y="2300"/>
                  </a:moveTo>
                  <a:lnTo>
                    <a:pt x="6058" y="2303"/>
                  </a:lnTo>
                  <a:lnTo>
                    <a:pt x="6058" y="2303"/>
                  </a:lnTo>
                  <a:lnTo>
                    <a:pt x="6058" y="2303"/>
                  </a:lnTo>
                  <a:lnTo>
                    <a:pt x="6058" y="2300"/>
                  </a:lnTo>
                  <a:lnTo>
                    <a:pt x="6058" y="2300"/>
                  </a:lnTo>
                  <a:close/>
                  <a:moveTo>
                    <a:pt x="6668" y="3138"/>
                  </a:moveTo>
                  <a:lnTo>
                    <a:pt x="6668" y="3142"/>
                  </a:lnTo>
                  <a:lnTo>
                    <a:pt x="6662" y="3138"/>
                  </a:lnTo>
                  <a:lnTo>
                    <a:pt x="6662" y="3138"/>
                  </a:lnTo>
                  <a:lnTo>
                    <a:pt x="6662" y="3138"/>
                  </a:lnTo>
                  <a:lnTo>
                    <a:pt x="6662" y="3138"/>
                  </a:lnTo>
                  <a:lnTo>
                    <a:pt x="6659" y="3135"/>
                  </a:lnTo>
                  <a:lnTo>
                    <a:pt x="6656" y="3135"/>
                  </a:lnTo>
                  <a:lnTo>
                    <a:pt x="6650" y="3138"/>
                  </a:lnTo>
                  <a:lnTo>
                    <a:pt x="6640" y="3142"/>
                  </a:lnTo>
                  <a:lnTo>
                    <a:pt x="6640" y="3142"/>
                  </a:lnTo>
                  <a:lnTo>
                    <a:pt x="6640" y="3145"/>
                  </a:lnTo>
                  <a:lnTo>
                    <a:pt x="6640" y="3145"/>
                  </a:lnTo>
                  <a:lnTo>
                    <a:pt x="6643" y="3148"/>
                  </a:lnTo>
                  <a:lnTo>
                    <a:pt x="6646" y="3148"/>
                  </a:lnTo>
                  <a:lnTo>
                    <a:pt x="6650" y="3148"/>
                  </a:lnTo>
                  <a:lnTo>
                    <a:pt x="6653" y="3148"/>
                  </a:lnTo>
                  <a:lnTo>
                    <a:pt x="6653" y="3145"/>
                  </a:lnTo>
                  <a:lnTo>
                    <a:pt x="6656" y="3148"/>
                  </a:lnTo>
                  <a:lnTo>
                    <a:pt x="6659" y="3148"/>
                  </a:lnTo>
                  <a:lnTo>
                    <a:pt x="6662" y="3148"/>
                  </a:lnTo>
                  <a:lnTo>
                    <a:pt x="6662" y="3145"/>
                  </a:lnTo>
                  <a:lnTo>
                    <a:pt x="6662" y="3145"/>
                  </a:lnTo>
                  <a:lnTo>
                    <a:pt x="6668" y="3145"/>
                  </a:lnTo>
                  <a:lnTo>
                    <a:pt x="6671" y="3145"/>
                  </a:lnTo>
                  <a:lnTo>
                    <a:pt x="6671" y="3145"/>
                  </a:lnTo>
                  <a:lnTo>
                    <a:pt x="6674" y="3142"/>
                  </a:lnTo>
                  <a:lnTo>
                    <a:pt x="6671" y="3142"/>
                  </a:lnTo>
                  <a:lnTo>
                    <a:pt x="6668" y="3138"/>
                  </a:lnTo>
                  <a:close/>
                  <a:moveTo>
                    <a:pt x="6058" y="2397"/>
                  </a:moveTo>
                  <a:lnTo>
                    <a:pt x="6058" y="2397"/>
                  </a:lnTo>
                  <a:lnTo>
                    <a:pt x="6061" y="2397"/>
                  </a:lnTo>
                  <a:lnTo>
                    <a:pt x="6061" y="2397"/>
                  </a:lnTo>
                  <a:lnTo>
                    <a:pt x="6058" y="2397"/>
                  </a:lnTo>
                  <a:lnTo>
                    <a:pt x="6058" y="2397"/>
                  </a:lnTo>
                  <a:close/>
                  <a:moveTo>
                    <a:pt x="6194" y="2804"/>
                  </a:moveTo>
                  <a:lnTo>
                    <a:pt x="6194" y="2804"/>
                  </a:lnTo>
                  <a:lnTo>
                    <a:pt x="6194" y="2804"/>
                  </a:lnTo>
                  <a:lnTo>
                    <a:pt x="6198" y="2801"/>
                  </a:lnTo>
                  <a:lnTo>
                    <a:pt x="6198" y="2801"/>
                  </a:lnTo>
                  <a:lnTo>
                    <a:pt x="6198" y="2798"/>
                  </a:lnTo>
                  <a:lnTo>
                    <a:pt x="6194" y="2801"/>
                  </a:lnTo>
                  <a:lnTo>
                    <a:pt x="6194" y="2804"/>
                  </a:lnTo>
                  <a:close/>
                  <a:moveTo>
                    <a:pt x="6073" y="2385"/>
                  </a:moveTo>
                  <a:lnTo>
                    <a:pt x="6070" y="2385"/>
                  </a:lnTo>
                  <a:lnTo>
                    <a:pt x="6070" y="2385"/>
                  </a:lnTo>
                  <a:lnTo>
                    <a:pt x="6070" y="2388"/>
                  </a:lnTo>
                  <a:lnTo>
                    <a:pt x="6070" y="2391"/>
                  </a:lnTo>
                  <a:lnTo>
                    <a:pt x="6073" y="2391"/>
                  </a:lnTo>
                  <a:lnTo>
                    <a:pt x="6076" y="2388"/>
                  </a:lnTo>
                  <a:lnTo>
                    <a:pt x="6076" y="2388"/>
                  </a:lnTo>
                  <a:lnTo>
                    <a:pt x="6076" y="2388"/>
                  </a:lnTo>
                  <a:lnTo>
                    <a:pt x="6076" y="2385"/>
                  </a:lnTo>
                  <a:lnTo>
                    <a:pt x="6076" y="2385"/>
                  </a:lnTo>
                  <a:lnTo>
                    <a:pt x="6073" y="2385"/>
                  </a:lnTo>
                  <a:close/>
                  <a:moveTo>
                    <a:pt x="6149" y="2917"/>
                  </a:moveTo>
                  <a:lnTo>
                    <a:pt x="6149" y="2914"/>
                  </a:lnTo>
                  <a:lnTo>
                    <a:pt x="6149" y="2914"/>
                  </a:lnTo>
                  <a:lnTo>
                    <a:pt x="6146" y="2908"/>
                  </a:lnTo>
                  <a:lnTo>
                    <a:pt x="6143" y="2908"/>
                  </a:lnTo>
                  <a:lnTo>
                    <a:pt x="6143" y="2908"/>
                  </a:lnTo>
                  <a:lnTo>
                    <a:pt x="6146" y="2911"/>
                  </a:lnTo>
                  <a:lnTo>
                    <a:pt x="6149" y="2920"/>
                  </a:lnTo>
                  <a:lnTo>
                    <a:pt x="6149" y="2917"/>
                  </a:lnTo>
                  <a:lnTo>
                    <a:pt x="6149" y="2917"/>
                  </a:lnTo>
                  <a:lnTo>
                    <a:pt x="6149" y="2917"/>
                  </a:lnTo>
                  <a:close/>
                  <a:moveTo>
                    <a:pt x="6137" y="2482"/>
                  </a:moveTo>
                  <a:lnTo>
                    <a:pt x="6137" y="2485"/>
                  </a:lnTo>
                  <a:lnTo>
                    <a:pt x="6137" y="2485"/>
                  </a:lnTo>
                  <a:lnTo>
                    <a:pt x="6140" y="2485"/>
                  </a:lnTo>
                  <a:lnTo>
                    <a:pt x="6140" y="2485"/>
                  </a:lnTo>
                  <a:lnTo>
                    <a:pt x="6140" y="2482"/>
                  </a:lnTo>
                  <a:lnTo>
                    <a:pt x="6140" y="2482"/>
                  </a:lnTo>
                  <a:lnTo>
                    <a:pt x="6137" y="2482"/>
                  </a:lnTo>
                  <a:close/>
                  <a:moveTo>
                    <a:pt x="6173" y="2510"/>
                  </a:moveTo>
                  <a:lnTo>
                    <a:pt x="6173" y="2513"/>
                  </a:lnTo>
                  <a:lnTo>
                    <a:pt x="6173" y="2513"/>
                  </a:lnTo>
                  <a:lnTo>
                    <a:pt x="6173" y="2513"/>
                  </a:lnTo>
                  <a:lnTo>
                    <a:pt x="6176" y="2513"/>
                  </a:lnTo>
                  <a:lnTo>
                    <a:pt x="6176" y="2513"/>
                  </a:lnTo>
                  <a:lnTo>
                    <a:pt x="6173" y="2513"/>
                  </a:lnTo>
                  <a:lnTo>
                    <a:pt x="6173" y="2510"/>
                  </a:lnTo>
                  <a:close/>
                  <a:moveTo>
                    <a:pt x="6198" y="2510"/>
                  </a:moveTo>
                  <a:lnTo>
                    <a:pt x="6198" y="2510"/>
                  </a:lnTo>
                  <a:lnTo>
                    <a:pt x="6198" y="2507"/>
                  </a:lnTo>
                  <a:lnTo>
                    <a:pt x="6198" y="2507"/>
                  </a:lnTo>
                  <a:lnTo>
                    <a:pt x="6198" y="2507"/>
                  </a:lnTo>
                  <a:lnTo>
                    <a:pt x="6194" y="2507"/>
                  </a:lnTo>
                  <a:lnTo>
                    <a:pt x="6191" y="2507"/>
                  </a:lnTo>
                  <a:lnTo>
                    <a:pt x="6191" y="2507"/>
                  </a:lnTo>
                  <a:lnTo>
                    <a:pt x="6191" y="2510"/>
                  </a:lnTo>
                  <a:lnTo>
                    <a:pt x="6194" y="2510"/>
                  </a:lnTo>
                  <a:lnTo>
                    <a:pt x="6194" y="2510"/>
                  </a:lnTo>
                  <a:lnTo>
                    <a:pt x="6198" y="2510"/>
                  </a:lnTo>
                  <a:close/>
                  <a:moveTo>
                    <a:pt x="6146" y="2513"/>
                  </a:moveTo>
                  <a:lnTo>
                    <a:pt x="6149" y="2516"/>
                  </a:lnTo>
                  <a:lnTo>
                    <a:pt x="6149" y="2513"/>
                  </a:lnTo>
                  <a:lnTo>
                    <a:pt x="6149" y="2513"/>
                  </a:lnTo>
                  <a:lnTo>
                    <a:pt x="6149" y="2513"/>
                  </a:lnTo>
                  <a:lnTo>
                    <a:pt x="6155" y="2513"/>
                  </a:lnTo>
                  <a:lnTo>
                    <a:pt x="6158" y="2513"/>
                  </a:lnTo>
                  <a:lnTo>
                    <a:pt x="6158" y="2513"/>
                  </a:lnTo>
                  <a:lnTo>
                    <a:pt x="6164" y="2513"/>
                  </a:lnTo>
                  <a:lnTo>
                    <a:pt x="6164" y="2513"/>
                  </a:lnTo>
                  <a:lnTo>
                    <a:pt x="6164" y="2510"/>
                  </a:lnTo>
                  <a:lnTo>
                    <a:pt x="6167" y="2510"/>
                  </a:lnTo>
                  <a:lnTo>
                    <a:pt x="6167" y="2510"/>
                  </a:lnTo>
                  <a:lnTo>
                    <a:pt x="6167" y="2507"/>
                  </a:lnTo>
                  <a:lnTo>
                    <a:pt x="6146" y="2507"/>
                  </a:lnTo>
                  <a:lnTo>
                    <a:pt x="6143" y="2507"/>
                  </a:lnTo>
                  <a:lnTo>
                    <a:pt x="6140" y="2510"/>
                  </a:lnTo>
                  <a:lnTo>
                    <a:pt x="6140" y="2510"/>
                  </a:lnTo>
                  <a:lnTo>
                    <a:pt x="6140" y="2513"/>
                  </a:lnTo>
                  <a:lnTo>
                    <a:pt x="6146" y="2513"/>
                  </a:lnTo>
                  <a:close/>
                  <a:moveTo>
                    <a:pt x="4004" y="1018"/>
                  </a:moveTo>
                  <a:lnTo>
                    <a:pt x="4004" y="1021"/>
                  </a:lnTo>
                  <a:lnTo>
                    <a:pt x="4007" y="1021"/>
                  </a:lnTo>
                  <a:lnTo>
                    <a:pt x="4007" y="1021"/>
                  </a:lnTo>
                  <a:lnTo>
                    <a:pt x="4007" y="1021"/>
                  </a:lnTo>
                  <a:lnTo>
                    <a:pt x="4010" y="1018"/>
                  </a:lnTo>
                  <a:lnTo>
                    <a:pt x="4007" y="1018"/>
                  </a:lnTo>
                  <a:lnTo>
                    <a:pt x="4004" y="1018"/>
                  </a:lnTo>
                  <a:close/>
                  <a:moveTo>
                    <a:pt x="4499" y="1592"/>
                  </a:moveTo>
                  <a:lnTo>
                    <a:pt x="4499" y="1589"/>
                  </a:lnTo>
                  <a:lnTo>
                    <a:pt x="4496" y="1589"/>
                  </a:lnTo>
                  <a:lnTo>
                    <a:pt x="4496" y="1592"/>
                  </a:lnTo>
                  <a:lnTo>
                    <a:pt x="4493" y="1592"/>
                  </a:lnTo>
                  <a:lnTo>
                    <a:pt x="4490" y="1592"/>
                  </a:lnTo>
                  <a:lnTo>
                    <a:pt x="4481" y="1595"/>
                  </a:lnTo>
                  <a:lnTo>
                    <a:pt x="4478" y="1598"/>
                  </a:lnTo>
                  <a:lnTo>
                    <a:pt x="4474" y="1598"/>
                  </a:lnTo>
                  <a:lnTo>
                    <a:pt x="4471" y="1595"/>
                  </a:lnTo>
                  <a:lnTo>
                    <a:pt x="4465" y="1595"/>
                  </a:lnTo>
                  <a:lnTo>
                    <a:pt x="4465" y="1598"/>
                  </a:lnTo>
                  <a:lnTo>
                    <a:pt x="4465" y="1601"/>
                  </a:lnTo>
                  <a:lnTo>
                    <a:pt x="4462" y="1601"/>
                  </a:lnTo>
                  <a:lnTo>
                    <a:pt x="4462" y="1601"/>
                  </a:lnTo>
                  <a:lnTo>
                    <a:pt x="4459" y="1601"/>
                  </a:lnTo>
                  <a:lnTo>
                    <a:pt x="4459" y="1601"/>
                  </a:lnTo>
                  <a:lnTo>
                    <a:pt x="4456" y="1601"/>
                  </a:lnTo>
                  <a:lnTo>
                    <a:pt x="4456" y="1604"/>
                  </a:lnTo>
                  <a:lnTo>
                    <a:pt x="4453" y="1604"/>
                  </a:lnTo>
                  <a:lnTo>
                    <a:pt x="4453" y="1607"/>
                  </a:lnTo>
                  <a:lnTo>
                    <a:pt x="4456" y="1610"/>
                  </a:lnTo>
                  <a:lnTo>
                    <a:pt x="4456" y="1610"/>
                  </a:lnTo>
                  <a:lnTo>
                    <a:pt x="4456" y="1610"/>
                  </a:lnTo>
                  <a:lnTo>
                    <a:pt x="4462" y="1613"/>
                  </a:lnTo>
                  <a:lnTo>
                    <a:pt x="4462" y="1613"/>
                  </a:lnTo>
                  <a:lnTo>
                    <a:pt x="4465" y="1613"/>
                  </a:lnTo>
                  <a:lnTo>
                    <a:pt x="4465" y="1613"/>
                  </a:lnTo>
                  <a:lnTo>
                    <a:pt x="4465" y="1613"/>
                  </a:lnTo>
                  <a:lnTo>
                    <a:pt x="4468" y="1616"/>
                  </a:lnTo>
                  <a:lnTo>
                    <a:pt x="4468" y="1613"/>
                  </a:lnTo>
                  <a:lnTo>
                    <a:pt x="4468" y="1613"/>
                  </a:lnTo>
                  <a:lnTo>
                    <a:pt x="4468" y="1613"/>
                  </a:lnTo>
                  <a:lnTo>
                    <a:pt x="4471" y="1613"/>
                  </a:lnTo>
                  <a:lnTo>
                    <a:pt x="4471" y="1613"/>
                  </a:lnTo>
                  <a:lnTo>
                    <a:pt x="4474" y="1610"/>
                  </a:lnTo>
                  <a:lnTo>
                    <a:pt x="4478" y="1610"/>
                  </a:lnTo>
                  <a:lnTo>
                    <a:pt x="4478" y="1610"/>
                  </a:lnTo>
                  <a:lnTo>
                    <a:pt x="4484" y="1604"/>
                  </a:lnTo>
                  <a:lnTo>
                    <a:pt x="4484" y="1604"/>
                  </a:lnTo>
                  <a:lnTo>
                    <a:pt x="4484" y="1604"/>
                  </a:lnTo>
                  <a:lnTo>
                    <a:pt x="4487" y="1604"/>
                  </a:lnTo>
                  <a:lnTo>
                    <a:pt x="4490" y="1604"/>
                  </a:lnTo>
                  <a:lnTo>
                    <a:pt x="4490" y="1604"/>
                  </a:lnTo>
                  <a:lnTo>
                    <a:pt x="4490" y="1604"/>
                  </a:lnTo>
                  <a:lnTo>
                    <a:pt x="4487" y="1601"/>
                  </a:lnTo>
                  <a:lnTo>
                    <a:pt x="4487" y="1601"/>
                  </a:lnTo>
                  <a:lnTo>
                    <a:pt x="4487" y="1598"/>
                  </a:lnTo>
                  <a:lnTo>
                    <a:pt x="4499" y="1592"/>
                  </a:lnTo>
                  <a:close/>
                  <a:moveTo>
                    <a:pt x="4441" y="1328"/>
                  </a:moveTo>
                  <a:lnTo>
                    <a:pt x="4447" y="1328"/>
                  </a:lnTo>
                  <a:lnTo>
                    <a:pt x="4450" y="1328"/>
                  </a:lnTo>
                  <a:lnTo>
                    <a:pt x="4447" y="1328"/>
                  </a:lnTo>
                  <a:lnTo>
                    <a:pt x="4438" y="1325"/>
                  </a:lnTo>
                  <a:lnTo>
                    <a:pt x="4438" y="1325"/>
                  </a:lnTo>
                  <a:lnTo>
                    <a:pt x="4435" y="1325"/>
                  </a:lnTo>
                  <a:lnTo>
                    <a:pt x="4438" y="1325"/>
                  </a:lnTo>
                  <a:lnTo>
                    <a:pt x="4438" y="1328"/>
                  </a:lnTo>
                  <a:lnTo>
                    <a:pt x="4441" y="1328"/>
                  </a:lnTo>
                  <a:close/>
                  <a:moveTo>
                    <a:pt x="4344" y="1595"/>
                  </a:moveTo>
                  <a:lnTo>
                    <a:pt x="4344" y="1595"/>
                  </a:lnTo>
                  <a:lnTo>
                    <a:pt x="4347" y="1592"/>
                  </a:lnTo>
                  <a:lnTo>
                    <a:pt x="4347" y="1592"/>
                  </a:lnTo>
                  <a:lnTo>
                    <a:pt x="4344" y="1589"/>
                  </a:lnTo>
                  <a:lnTo>
                    <a:pt x="4347" y="1589"/>
                  </a:lnTo>
                  <a:lnTo>
                    <a:pt x="4347" y="1586"/>
                  </a:lnTo>
                  <a:lnTo>
                    <a:pt x="4344" y="1586"/>
                  </a:lnTo>
                  <a:lnTo>
                    <a:pt x="4344" y="1589"/>
                  </a:lnTo>
                  <a:lnTo>
                    <a:pt x="4344" y="1592"/>
                  </a:lnTo>
                  <a:lnTo>
                    <a:pt x="4344" y="1592"/>
                  </a:lnTo>
                  <a:lnTo>
                    <a:pt x="4344" y="1595"/>
                  </a:lnTo>
                  <a:lnTo>
                    <a:pt x="4344" y="1595"/>
                  </a:lnTo>
                  <a:close/>
                  <a:moveTo>
                    <a:pt x="4359" y="1568"/>
                  </a:moveTo>
                  <a:lnTo>
                    <a:pt x="4359" y="1568"/>
                  </a:lnTo>
                  <a:lnTo>
                    <a:pt x="4359" y="1568"/>
                  </a:lnTo>
                  <a:lnTo>
                    <a:pt x="4359" y="1565"/>
                  </a:lnTo>
                  <a:lnTo>
                    <a:pt x="4359" y="1565"/>
                  </a:lnTo>
                  <a:lnTo>
                    <a:pt x="4359" y="1568"/>
                  </a:lnTo>
                  <a:lnTo>
                    <a:pt x="4359" y="1568"/>
                  </a:lnTo>
                  <a:lnTo>
                    <a:pt x="4359" y="1568"/>
                  </a:lnTo>
                  <a:lnTo>
                    <a:pt x="4359" y="1568"/>
                  </a:lnTo>
                  <a:close/>
                  <a:moveTo>
                    <a:pt x="4141" y="1416"/>
                  </a:moveTo>
                  <a:lnTo>
                    <a:pt x="4138" y="1416"/>
                  </a:lnTo>
                  <a:lnTo>
                    <a:pt x="4147" y="1419"/>
                  </a:lnTo>
                  <a:lnTo>
                    <a:pt x="4144" y="1416"/>
                  </a:lnTo>
                  <a:lnTo>
                    <a:pt x="4141" y="1416"/>
                  </a:lnTo>
                  <a:lnTo>
                    <a:pt x="4141" y="1416"/>
                  </a:lnTo>
                  <a:close/>
                  <a:moveTo>
                    <a:pt x="4341" y="1537"/>
                  </a:moveTo>
                  <a:lnTo>
                    <a:pt x="4341" y="1537"/>
                  </a:lnTo>
                  <a:lnTo>
                    <a:pt x="4338" y="1537"/>
                  </a:lnTo>
                  <a:lnTo>
                    <a:pt x="4335" y="1537"/>
                  </a:lnTo>
                  <a:lnTo>
                    <a:pt x="4335" y="1537"/>
                  </a:lnTo>
                  <a:lnTo>
                    <a:pt x="4332" y="1540"/>
                  </a:lnTo>
                  <a:lnTo>
                    <a:pt x="4335" y="1540"/>
                  </a:lnTo>
                  <a:lnTo>
                    <a:pt x="4335" y="1540"/>
                  </a:lnTo>
                  <a:lnTo>
                    <a:pt x="4338" y="1540"/>
                  </a:lnTo>
                  <a:lnTo>
                    <a:pt x="4338" y="1540"/>
                  </a:lnTo>
                  <a:lnTo>
                    <a:pt x="4341" y="1540"/>
                  </a:lnTo>
                  <a:lnTo>
                    <a:pt x="4344" y="1540"/>
                  </a:lnTo>
                  <a:lnTo>
                    <a:pt x="4344" y="1537"/>
                  </a:lnTo>
                  <a:lnTo>
                    <a:pt x="4341" y="1537"/>
                  </a:lnTo>
                  <a:close/>
                  <a:moveTo>
                    <a:pt x="4341" y="1559"/>
                  </a:moveTo>
                  <a:lnTo>
                    <a:pt x="4341" y="1559"/>
                  </a:lnTo>
                  <a:lnTo>
                    <a:pt x="4344" y="1559"/>
                  </a:lnTo>
                  <a:lnTo>
                    <a:pt x="4341" y="1556"/>
                  </a:lnTo>
                  <a:lnTo>
                    <a:pt x="4341" y="1556"/>
                  </a:lnTo>
                  <a:lnTo>
                    <a:pt x="4338" y="1556"/>
                  </a:lnTo>
                  <a:lnTo>
                    <a:pt x="4341" y="1556"/>
                  </a:lnTo>
                  <a:lnTo>
                    <a:pt x="4341" y="1559"/>
                  </a:lnTo>
                  <a:lnTo>
                    <a:pt x="4341" y="1559"/>
                  </a:lnTo>
                  <a:close/>
                  <a:moveTo>
                    <a:pt x="4347" y="1559"/>
                  </a:moveTo>
                  <a:lnTo>
                    <a:pt x="4347" y="1559"/>
                  </a:lnTo>
                  <a:lnTo>
                    <a:pt x="4344" y="1562"/>
                  </a:lnTo>
                  <a:lnTo>
                    <a:pt x="4341" y="1562"/>
                  </a:lnTo>
                  <a:lnTo>
                    <a:pt x="4341" y="1565"/>
                  </a:lnTo>
                  <a:lnTo>
                    <a:pt x="4341" y="1565"/>
                  </a:lnTo>
                  <a:lnTo>
                    <a:pt x="4341" y="1562"/>
                  </a:lnTo>
                  <a:lnTo>
                    <a:pt x="4344" y="1562"/>
                  </a:lnTo>
                  <a:lnTo>
                    <a:pt x="4347" y="1562"/>
                  </a:lnTo>
                  <a:lnTo>
                    <a:pt x="4350" y="1562"/>
                  </a:lnTo>
                  <a:lnTo>
                    <a:pt x="4347" y="1559"/>
                  </a:lnTo>
                  <a:close/>
                  <a:moveTo>
                    <a:pt x="4129" y="1404"/>
                  </a:moveTo>
                  <a:lnTo>
                    <a:pt x="4129" y="1404"/>
                  </a:lnTo>
                  <a:lnTo>
                    <a:pt x="4129" y="1401"/>
                  </a:lnTo>
                  <a:lnTo>
                    <a:pt x="4129" y="1401"/>
                  </a:lnTo>
                  <a:lnTo>
                    <a:pt x="4123" y="1401"/>
                  </a:lnTo>
                  <a:lnTo>
                    <a:pt x="4120" y="1401"/>
                  </a:lnTo>
                  <a:lnTo>
                    <a:pt x="4120" y="1401"/>
                  </a:lnTo>
                  <a:lnTo>
                    <a:pt x="4120" y="1401"/>
                  </a:lnTo>
                  <a:lnTo>
                    <a:pt x="4123" y="1404"/>
                  </a:lnTo>
                  <a:lnTo>
                    <a:pt x="4126" y="1404"/>
                  </a:lnTo>
                  <a:lnTo>
                    <a:pt x="4129" y="1404"/>
                  </a:lnTo>
                  <a:close/>
                  <a:moveTo>
                    <a:pt x="4356" y="1583"/>
                  </a:moveTo>
                  <a:lnTo>
                    <a:pt x="4359" y="1583"/>
                  </a:lnTo>
                  <a:lnTo>
                    <a:pt x="4359" y="1583"/>
                  </a:lnTo>
                  <a:lnTo>
                    <a:pt x="4362" y="1580"/>
                  </a:lnTo>
                  <a:lnTo>
                    <a:pt x="4365" y="1580"/>
                  </a:lnTo>
                  <a:lnTo>
                    <a:pt x="4365" y="1577"/>
                  </a:lnTo>
                  <a:lnTo>
                    <a:pt x="4365" y="1577"/>
                  </a:lnTo>
                  <a:lnTo>
                    <a:pt x="4368" y="1571"/>
                  </a:lnTo>
                  <a:lnTo>
                    <a:pt x="4368" y="1571"/>
                  </a:lnTo>
                  <a:lnTo>
                    <a:pt x="4365" y="1571"/>
                  </a:lnTo>
                  <a:lnTo>
                    <a:pt x="4362" y="1574"/>
                  </a:lnTo>
                  <a:lnTo>
                    <a:pt x="4359" y="1574"/>
                  </a:lnTo>
                  <a:lnTo>
                    <a:pt x="4359" y="1577"/>
                  </a:lnTo>
                  <a:lnTo>
                    <a:pt x="4356" y="1577"/>
                  </a:lnTo>
                  <a:lnTo>
                    <a:pt x="4356" y="1577"/>
                  </a:lnTo>
                  <a:lnTo>
                    <a:pt x="4356" y="1580"/>
                  </a:lnTo>
                  <a:lnTo>
                    <a:pt x="4356" y="1583"/>
                  </a:lnTo>
                  <a:lnTo>
                    <a:pt x="4356" y="1583"/>
                  </a:lnTo>
                  <a:close/>
                  <a:moveTo>
                    <a:pt x="4120" y="1404"/>
                  </a:moveTo>
                  <a:lnTo>
                    <a:pt x="4123" y="1407"/>
                  </a:lnTo>
                  <a:lnTo>
                    <a:pt x="4126" y="1407"/>
                  </a:lnTo>
                  <a:lnTo>
                    <a:pt x="4135" y="1407"/>
                  </a:lnTo>
                  <a:lnTo>
                    <a:pt x="4135" y="1407"/>
                  </a:lnTo>
                  <a:lnTo>
                    <a:pt x="4135" y="1407"/>
                  </a:lnTo>
                  <a:lnTo>
                    <a:pt x="4126" y="1407"/>
                  </a:lnTo>
                  <a:lnTo>
                    <a:pt x="4126" y="1404"/>
                  </a:lnTo>
                  <a:lnTo>
                    <a:pt x="4123" y="1404"/>
                  </a:lnTo>
                  <a:lnTo>
                    <a:pt x="4120" y="1404"/>
                  </a:lnTo>
                  <a:lnTo>
                    <a:pt x="4120" y="1404"/>
                  </a:lnTo>
                  <a:close/>
                  <a:moveTo>
                    <a:pt x="4126" y="1413"/>
                  </a:moveTo>
                  <a:lnTo>
                    <a:pt x="4126" y="1413"/>
                  </a:lnTo>
                  <a:lnTo>
                    <a:pt x="4129" y="1413"/>
                  </a:lnTo>
                  <a:lnTo>
                    <a:pt x="4132" y="1413"/>
                  </a:lnTo>
                  <a:lnTo>
                    <a:pt x="4135" y="1413"/>
                  </a:lnTo>
                  <a:lnTo>
                    <a:pt x="4135" y="1413"/>
                  </a:lnTo>
                  <a:lnTo>
                    <a:pt x="4135" y="1413"/>
                  </a:lnTo>
                  <a:lnTo>
                    <a:pt x="4135" y="1410"/>
                  </a:lnTo>
                  <a:lnTo>
                    <a:pt x="4132" y="1410"/>
                  </a:lnTo>
                  <a:lnTo>
                    <a:pt x="4129" y="1410"/>
                  </a:lnTo>
                  <a:lnTo>
                    <a:pt x="4126" y="1410"/>
                  </a:lnTo>
                  <a:lnTo>
                    <a:pt x="4126" y="1410"/>
                  </a:lnTo>
                  <a:lnTo>
                    <a:pt x="4126" y="1413"/>
                  </a:lnTo>
                  <a:close/>
                  <a:moveTo>
                    <a:pt x="4095" y="1382"/>
                  </a:moveTo>
                  <a:lnTo>
                    <a:pt x="4092" y="1379"/>
                  </a:lnTo>
                  <a:lnTo>
                    <a:pt x="4092" y="1382"/>
                  </a:lnTo>
                  <a:lnTo>
                    <a:pt x="4092" y="1382"/>
                  </a:lnTo>
                  <a:lnTo>
                    <a:pt x="4095" y="1386"/>
                  </a:lnTo>
                  <a:lnTo>
                    <a:pt x="4095" y="1382"/>
                  </a:lnTo>
                  <a:close/>
                  <a:moveTo>
                    <a:pt x="4092" y="1389"/>
                  </a:moveTo>
                  <a:lnTo>
                    <a:pt x="4092" y="1386"/>
                  </a:lnTo>
                  <a:lnTo>
                    <a:pt x="4095" y="1389"/>
                  </a:lnTo>
                  <a:lnTo>
                    <a:pt x="4095" y="1389"/>
                  </a:lnTo>
                  <a:lnTo>
                    <a:pt x="4095" y="1386"/>
                  </a:lnTo>
                  <a:lnTo>
                    <a:pt x="4089" y="1382"/>
                  </a:lnTo>
                  <a:lnTo>
                    <a:pt x="4086" y="1379"/>
                  </a:lnTo>
                  <a:lnTo>
                    <a:pt x="4089" y="1382"/>
                  </a:lnTo>
                  <a:lnTo>
                    <a:pt x="4092" y="1389"/>
                  </a:lnTo>
                  <a:close/>
                  <a:moveTo>
                    <a:pt x="3749" y="1337"/>
                  </a:moveTo>
                  <a:lnTo>
                    <a:pt x="3749" y="1337"/>
                  </a:lnTo>
                  <a:lnTo>
                    <a:pt x="3749" y="1334"/>
                  </a:lnTo>
                  <a:lnTo>
                    <a:pt x="3746" y="1331"/>
                  </a:lnTo>
                  <a:lnTo>
                    <a:pt x="3746" y="1334"/>
                  </a:lnTo>
                  <a:lnTo>
                    <a:pt x="3746" y="1334"/>
                  </a:lnTo>
                  <a:lnTo>
                    <a:pt x="3749" y="1337"/>
                  </a:lnTo>
                  <a:lnTo>
                    <a:pt x="3749" y="1337"/>
                  </a:lnTo>
                  <a:close/>
                  <a:moveTo>
                    <a:pt x="4086" y="1370"/>
                  </a:moveTo>
                  <a:lnTo>
                    <a:pt x="4089" y="1373"/>
                  </a:lnTo>
                  <a:lnTo>
                    <a:pt x="4089" y="1373"/>
                  </a:lnTo>
                  <a:lnTo>
                    <a:pt x="4092" y="1373"/>
                  </a:lnTo>
                  <a:lnTo>
                    <a:pt x="4092" y="1376"/>
                  </a:lnTo>
                  <a:lnTo>
                    <a:pt x="4092" y="1376"/>
                  </a:lnTo>
                  <a:lnTo>
                    <a:pt x="4095" y="1376"/>
                  </a:lnTo>
                  <a:lnTo>
                    <a:pt x="4095" y="1376"/>
                  </a:lnTo>
                  <a:lnTo>
                    <a:pt x="4095" y="1376"/>
                  </a:lnTo>
                  <a:lnTo>
                    <a:pt x="4092" y="1373"/>
                  </a:lnTo>
                  <a:lnTo>
                    <a:pt x="4089" y="1370"/>
                  </a:lnTo>
                  <a:lnTo>
                    <a:pt x="4089" y="1370"/>
                  </a:lnTo>
                  <a:lnTo>
                    <a:pt x="4086" y="1370"/>
                  </a:lnTo>
                  <a:lnTo>
                    <a:pt x="4086" y="1367"/>
                  </a:lnTo>
                  <a:lnTo>
                    <a:pt x="4083" y="1367"/>
                  </a:lnTo>
                  <a:lnTo>
                    <a:pt x="4086" y="1367"/>
                  </a:lnTo>
                  <a:lnTo>
                    <a:pt x="4086" y="1370"/>
                  </a:lnTo>
                  <a:close/>
                  <a:moveTo>
                    <a:pt x="4086" y="1364"/>
                  </a:moveTo>
                  <a:lnTo>
                    <a:pt x="4086" y="1367"/>
                  </a:lnTo>
                  <a:lnTo>
                    <a:pt x="4086" y="1364"/>
                  </a:lnTo>
                  <a:lnTo>
                    <a:pt x="4086" y="1364"/>
                  </a:lnTo>
                  <a:lnTo>
                    <a:pt x="4086" y="1364"/>
                  </a:lnTo>
                  <a:lnTo>
                    <a:pt x="4083" y="1364"/>
                  </a:lnTo>
                  <a:lnTo>
                    <a:pt x="4083" y="1364"/>
                  </a:lnTo>
                  <a:lnTo>
                    <a:pt x="4083" y="1364"/>
                  </a:lnTo>
                  <a:lnTo>
                    <a:pt x="4083" y="1364"/>
                  </a:lnTo>
                  <a:lnTo>
                    <a:pt x="4086" y="1364"/>
                  </a:lnTo>
                  <a:close/>
                  <a:moveTo>
                    <a:pt x="4077" y="1361"/>
                  </a:moveTo>
                  <a:lnTo>
                    <a:pt x="4077" y="1364"/>
                  </a:lnTo>
                  <a:lnTo>
                    <a:pt x="4077" y="1367"/>
                  </a:lnTo>
                  <a:lnTo>
                    <a:pt x="4080" y="1370"/>
                  </a:lnTo>
                  <a:lnTo>
                    <a:pt x="4080" y="1367"/>
                  </a:lnTo>
                  <a:lnTo>
                    <a:pt x="4080" y="1367"/>
                  </a:lnTo>
                  <a:lnTo>
                    <a:pt x="4080" y="1367"/>
                  </a:lnTo>
                  <a:lnTo>
                    <a:pt x="4077" y="1361"/>
                  </a:lnTo>
                  <a:lnTo>
                    <a:pt x="4080" y="1361"/>
                  </a:lnTo>
                  <a:lnTo>
                    <a:pt x="4077" y="1358"/>
                  </a:lnTo>
                  <a:lnTo>
                    <a:pt x="4077" y="1358"/>
                  </a:lnTo>
                  <a:lnTo>
                    <a:pt x="4077" y="1355"/>
                  </a:lnTo>
                  <a:lnTo>
                    <a:pt x="4077" y="1355"/>
                  </a:lnTo>
                  <a:lnTo>
                    <a:pt x="4074" y="1355"/>
                  </a:lnTo>
                  <a:lnTo>
                    <a:pt x="4077" y="1358"/>
                  </a:lnTo>
                  <a:lnTo>
                    <a:pt x="4077" y="1358"/>
                  </a:lnTo>
                  <a:lnTo>
                    <a:pt x="4074" y="1361"/>
                  </a:lnTo>
                  <a:lnTo>
                    <a:pt x="4077" y="1361"/>
                  </a:lnTo>
                  <a:close/>
                  <a:moveTo>
                    <a:pt x="4095" y="1386"/>
                  </a:moveTo>
                  <a:lnTo>
                    <a:pt x="4098" y="1386"/>
                  </a:lnTo>
                  <a:lnTo>
                    <a:pt x="4098" y="1389"/>
                  </a:lnTo>
                  <a:lnTo>
                    <a:pt x="4098" y="1386"/>
                  </a:lnTo>
                  <a:lnTo>
                    <a:pt x="4095" y="1386"/>
                  </a:lnTo>
                  <a:lnTo>
                    <a:pt x="4095" y="1386"/>
                  </a:lnTo>
                  <a:close/>
                  <a:moveTo>
                    <a:pt x="3892" y="1130"/>
                  </a:moveTo>
                  <a:lnTo>
                    <a:pt x="3892" y="1130"/>
                  </a:lnTo>
                  <a:lnTo>
                    <a:pt x="3889" y="1133"/>
                  </a:lnTo>
                  <a:lnTo>
                    <a:pt x="3883" y="1133"/>
                  </a:lnTo>
                  <a:lnTo>
                    <a:pt x="3886" y="1133"/>
                  </a:lnTo>
                  <a:lnTo>
                    <a:pt x="3886" y="1133"/>
                  </a:lnTo>
                  <a:lnTo>
                    <a:pt x="3892" y="1130"/>
                  </a:lnTo>
                  <a:close/>
                  <a:moveTo>
                    <a:pt x="4083" y="1358"/>
                  </a:moveTo>
                  <a:lnTo>
                    <a:pt x="4083" y="1358"/>
                  </a:lnTo>
                  <a:lnTo>
                    <a:pt x="4083" y="1361"/>
                  </a:lnTo>
                  <a:lnTo>
                    <a:pt x="4086" y="1361"/>
                  </a:lnTo>
                  <a:lnTo>
                    <a:pt x="4083" y="1358"/>
                  </a:lnTo>
                  <a:lnTo>
                    <a:pt x="4083" y="1358"/>
                  </a:lnTo>
                  <a:lnTo>
                    <a:pt x="4083" y="1355"/>
                  </a:lnTo>
                  <a:lnTo>
                    <a:pt x="4080" y="1352"/>
                  </a:lnTo>
                  <a:lnTo>
                    <a:pt x="4080" y="1355"/>
                  </a:lnTo>
                  <a:lnTo>
                    <a:pt x="4077" y="1355"/>
                  </a:lnTo>
                  <a:lnTo>
                    <a:pt x="4077" y="1358"/>
                  </a:lnTo>
                  <a:lnTo>
                    <a:pt x="4080" y="1358"/>
                  </a:lnTo>
                  <a:lnTo>
                    <a:pt x="4083" y="1358"/>
                  </a:lnTo>
                  <a:close/>
                  <a:moveTo>
                    <a:pt x="4289" y="1565"/>
                  </a:moveTo>
                  <a:lnTo>
                    <a:pt x="4289" y="1562"/>
                  </a:lnTo>
                  <a:lnTo>
                    <a:pt x="4289" y="1565"/>
                  </a:lnTo>
                  <a:lnTo>
                    <a:pt x="4289" y="1565"/>
                  </a:lnTo>
                  <a:lnTo>
                    <a:pt x="4286" y="1565"/>
                  </a:lnTo>
                  <a:lnTo>
                    <a:pt x="4286" y="1565"/>
                  </a:lnTo>
                  <a:lnTo>
                    <a:pt x="4286" y="1565"/>
                  </a:lnTo>
                  <a:lnTo>
                    <a:pt x="4286" y="1565"/>
                  </a:lnTo>
                  <a:lnTo>
                    <a:pt x="4289" y="1565"/>
                  </a:lnTo>
                  <a:lnTo>
                    <a:pt x="4289" y="1565"/>
                  </a:lnTo>
                  <a:close/>
                  <a:moveTo>
                    <a:pt x="4317" y="1562"/>
                  </a:moveTo>
                  <a:lnTo>
                    <a:pt x="4317" y="1562"/>
                  </a:lnTo>
                  <a:lnTo>
                    <a:pt x="4317" y="1562"/>
                  </a:lnTo>
                  <a:lnTo>
                    <a:pt x="4317" y="1562"/>
                  </a:lnTo>
                  <a:lnTo>
                    <a:pt x="4320" y="1559"/>
                  </a:lnTo>
                  <a:lnTo>
                    <a:pt x="4323" y="1559"/>
                  </a:lnTo>
                  <a:lnTo>
                    <a:pt x="4320" y="1559"/>
                  </a:lnTo>
                  <a:lnTo>
                    <a:pt x="4320" y="1559"/>
                  </a:lnTo>
                  <a:lnTo>
                    <a:pt x="4317" y="1562"/>
                  </a:lnTo>
                  <a:lnTo>
                    <a:pt x="4317" y="1562"/>
                  </a:lnTo>
                  <a:lnTo>
                    <a:pt x="4317" y="1562"/>
                  </a:lnTo>
                  <a:close/>
                  <a:moveTo>
                    <a:pt x="4329" y="1501"/>
                  </a:moveTo>
                  <a:lnTo>
                    <a:pt x="4323" y="1501"/>
                  </a:lnTo>
                  <a:lnTo>
                    <a:pt x="4323" y="1501"/>
                  </a:lnTo>
                  <a:lnTo>
                    <a:pt x="4323" y="1501"/>
                  </a:lnTo>
                  <a:lnTo>
                    <a:pt x="4320" y="1501"/>
                  </a:lnTo>
                  <a:lnTo>
                    <a:pt x="4320" y="1501"/>
                  </a:lnTo>
                  <a:lnTo>
                    <a:pt x="4317" y="1504"/>
                  </a:lnTo>
                  <a:lnTo>
                    <a:pt x="4317" y="1504"/>
                  </a:lnTo>
                  <a:lnTo>
                    <a:pt x="4320" y="1507"/>
                  </a:lnTo>
                  <a:lnTo>
                    <a:pt x="4323" y="1507"/>
                  </a:lnTo>
                  <a:lnTo>
                    <a:pt x="4326" y="1504"/>
                  </a:lnTo>
                  <a:lnTo>
                    <a:pt x="4326" y="1504"/>
                  </a:lnTo>
                  <a:lnTo>
                    <a:pt x="4326" y="1504"/>
                  </a:lnTo>
                  <a:lnTo>
                    <a:pt x="4323" y="1507"/>
                  </a:lnTo>
                  <a:lnTo>
                    <a:pt x="4323" y="1507"/>
                  </a:lnTo>
                  <a:lnTo>
                    <a:pt x="4329" y="1510"/>
                  </a:lnTo>
                  <a:lnTo>
                    <a:pt x="4332" y="1510"/>
                  </a:lnTo>
                  <a:lnTo>
                    <a:pt x="4332" y="1510"/>
                  </a:lnTo>
                  <a:lnTo>
                    <a:pt x="4332" y="1507"/>
                  </a:lnTo>
                  <a:lnTo>
                    <a:pt x="4332" y="1507"/>
                  </a:lnTo>
                  <a:lnTo>
                    <a:pt x="4332" y="1507"/>
                  </a:lnTo>
                  <a:lnTo>
                    <a:pt x="4332" y="1507"/>
                  </a:lnTo>
                  <a:lnTo>
                    <a:pt x="4332" y="1507"/>
                  </a:lnTo>
                  <a:lnTo>
                    <a:pt x="4332" y="1507"/>
                  </a:lnTo>
                  <a:lnTo>
                    <a:pt x="4332" y="1504"/>
                  </a:lnTo>
                  <a:lnTo>
                    <a:pt x="4329" y="1504"/>
                  </a:lnTo>
                  <a:lnTo>
                    <a:pt x="4329" y="1501"/>
                  </a:lnTo>
                  <a:lnTo>
                    <a:pt x="4329" y="1501"/>
                  </a:lnTo>
                  <a:close/>
                  <a:moveTo>
                    <a:pt x="4326" y="1543"/>
                  </a:moveTo>
                  <a:lnTo>
                    <a:pt x="4323" y="1543"/>
                  </a:lnTo>
                  <a:lnTo>
                    <a:pt x="4320" y="1543"/>
                  </a:lnTo>
                  <a:lnTo>
                    <a:pt x="4320" y="1543"/>
                  </a:lnTo>
                  <a:lnTo>
                    <a:pt x="4323" y="1543"/>
                  </a:lnTo>
                  <a:lnTo>
                    <a:pt x="4326" y="1543"/>
                  </a:lnTo>
                  <a:lnTo>
                    <a:pt x="4326" y="1543"/>
                  </a:lnTo>
                  <a:lnTo>
                    <a:pt x="4329" y="1540"/>
                  </a:lnTo>
                  <a:lnTo>
                    <a:pt x="4329" y="1540"/>
                  </a:lnTo>
                  <a:lnTo>
                    <a:pt x="4326" y="1543"/>
                  </a:lnTo>
                  <a:close/>
                  <a:moveTo>
                    <a:pt x="4323" y="1519"/>
                  </a:moveTo>
                  <a:lnTo>
                    <a:pt x="4320" y="1519"/>
                  </a:lnTo>
                  <a:lnTo>
                    <a:pt x="4317" y="1519"/>
                  </a:lnTo>
                  <a:lnTo>
                    <a:pt x="4317" y="1522"/>
                  </a:lnTo>
                  <a:lnTo>
                    <a:pt x="4320" y="1522"/>
                  </a:lnTo>
                  <a:lnTo>
                    <a:pt x="4320" y="1525"/>
                  </a:lnTo>
                  <a:lnTo>
                    <a:pt x="4320" y="1525"/>
                  </a:lnTo>
                  <a:lnTo>
                    <a:pt x="4317" y="1528"/>
                  </a:lnTo>
                  <a:lnTo>
                    <a:pt x="4320" y="1528"/>
                  </a:lnTo>
                  <a:lnTo>
                    <a:pt x="4320" y="1528"/>
                  </a:lnTo>
                  <a:lnTo>
                    <a:pt x="4323" y="1528"/>
                  </a:lnTo>
                  <a:lnTo>
                    <a:pt x="4323" y="1528"/>
                  </a:lnTo>
                  <a:lnTo>
                    <a:pt x="4323" y="1525"/>
                  </a:lnTo>
                  <a:lnTo>
                    <a:pt x="4323" y="1525"/>
                  </a:lnTo>
                  <a:lnTo>
                    <a:pt x="4323" y="1522"/>
                  </a:lnTo>
                  <a:lnTo>
                    <a:pt x="4323" y="1522"/>
                  </a:lnTo>
                  <a:lnTo>
                    <a:pt x="4323" y="1519"/>
                  </a:lnTo>
                  <a:lnTo>
                    <a:pt x="4323" y="1519"/>
                  </a:lnTo>
                  <a:close/>
                  <a:moveTo>
                    <a:pt x="4326" y="1568"/>
                  </a:moveTo>
                  <a:lnTo>
                    <a:pt x="4326" y="1568"/>
                  </a:lnTo>
                  <a:lnTo>
                    <a:pt x="4329" y="1568"/>
                  </a:lnTo>
                  <a:lnTo>
                    <a:pt x="4329" y="1568"/>
                  </a:lnTo>
                  <a:lnTo>
                    <a:pt x="4329" y="1568"/>
                  </a:lnTo>
                  <a:lnTo>
                    <a:pt x="4329" y="1568"/>
                  </a:lnTo>
                  <a:lnTo>
                    <a:pt x="4329" y="1565"/>
                  </a:lnTo>
                  <a:lnTo>
                    <a:pt x="4329" y="1568"/>
                  </a:lnTo>
                  <a:lnTo>
                    <a:pt x="4329" y="1568"/>
                  </a:lnTo>
                  <a:lnTo>
                    <a:pt x="4326" y="1568"/>
                  </a:lnTo>
                  <a:close/>
                  <a:moveTo>
                    <a:pt x="4286" y="1547"/>
                  </a:moveTo>
                  <a:lnTo>
                    <a:pt x="4286" y="1547"/>
                  </a:lnTo>
                  <a:lnTo>
                    <a:pt x="4286" y="1547"/>
                  </a:lnTo>
                  <a:lnTo>
                    <a:pt x="4286" y="1550"/>
                  </a:lnTo>
                  <a:lnTo>
                    <a:pt x="4286" y="1550"/>
                  </a:lnTo>
                  <a:lnTo>
                    <a:pt x="4286" y="1550"/>
                  </a:lnTo>
                  <a:lnTo>
                    <a:pt x="4289" y="1547"/>
                  </a:lnTo>
                  <a:lnTo>
                    <a:pt x="4289" y="1547"/>
                  </a:lnTo>
                  <a:lnTo>
                    <a:pt x="4286" y="1547"/>
                  </a:lnTo>
                  <a:close/>
                  <a:moveTo>
                    <a:pt x="4289" y="1510"/>
                  </a:moveTo>
                  <a:lnTo>
                    <a:pt x="4289" y="1513"/>
                  </a:lnTo>
                  <a:lnTo>
                    <a:pt x="4289" y="1513"/>
                  </a:lnTo>
                  <a:lnTo>
                    <a:pt x="4289" y="1513"/>
                  </a:lnTo>
                  <a:lnTo>
                    <a:pt x="4289" y="1513"/>
                  </a:lnTo>
                  <a:lnTo>
                    <a:pt x="4289" y="1513"/>
                  </a:lnTo>
                  <a:lnTo>
                    <a:pt x="4292" y="1513"/>
                  </a:lnTo>
                  <a:lnTo>
                    <a:pt x="4292" y="1513"/>
                  </a:lnTo>
                  <a:lnTo>
                    <a:pt x="4289" y="1510"/>
                  </a:lnTo>
                  <a:lnTo>
                    <a:pt x="4289" y="1510"/>
                  </a:lnTo>
                  <a:lnTo>
                    <a:pt x="4289" y="1510"/>
                  </a:lnTo>
                  <a:close/>
                  <a:moveTo>
                    <a:pt x="4289" y="1556"/>
                  </a:moveTo>
                  <a:lnTo>
                    <a:pt x="4289" y="1556"/>
                  </a:lnTo>
                  <a:lnTo>
                    <a:pt x="4289" y="1553"/>
                  </a:lnTo>
                  <a:lnTo>
                    <a:pt x="4289" y="1553"/>
                  </a:lnTo>
                  <a:lnTo>
                    <a:pt x="4289" y="1553"/>
                  </a:lnTo>
                  <a:lnTo>
                    <a:pt x="4289" y="1553"/>
                  </a:lnTo>
                  <a:lnTo>
                    <a:pt x="4286" y="1556"/>
                  </a:lnTo>
                  <a:lnTo>
                    <a:pt x="4289" y="1556"/>
                  </a:lnTo>
                  <a:close/>
                  <a:moveTo>
                    <a:pt x="4286" y="1540"/>
                  </a:moveTo>
                  <a:lnTo>
                    <a:pt x="4283" y="1543"/>
                  </a:lnTo>
                  <a:lnTo>
                    <a:pt x="4283" y="1543"/>
                  </a:lnTo>
                  <a:lnTo>
                    <a:pt x="4286" y="1543"/>
                  </a:lnTo>
                  <a:lnTo>
                    <a:pt x="4286" y="1540"/>
                  </a:lnTo>
                  <a:lnTo>
                    <a:pt x="4286" y="1540"/>
                  </a:lnTo>
                  <a:lnTo>
                    <a:pt x="4286" y="1540"/>
                  </a:lnTo>
                  <a:close/>
                  <a:moveTo>
                    <a:pt x="4268" y="1534"/>
                  </a:moveTo>
                  <a:lnTo>
                    <a:pt x="4268" y="1534"/>
                  </a:lnTo>
                  <a:lnTo>
                    <a:pt x="4268" y="1534"/>
                  </a:lnTo>
                  <a:lnTo>
                    <a:pt x="4268" y="1534"/>
                  </a:lnTo>
                  <a:lnTo>
                    <a:pt x="4265" y="1534"/>
                  </a:lnTo>
                  <a:lnTo>
                    <a:pt x="4268" y="1534"/>
                  </a:lnTo>
                  <a:lnTo>
                    <a:pt x="4268" y="1534"/>
                  </a:lnTo>
                  <a:lnTo>
                    <a:pt x="4268" y="1534"/>
                  </a:lnTo>
                  <a:lnTo>
                    <a:pt x="4268" y="1534"/>
                  </a:lnTo>
                  <a:lnTo>
                    <a:pt x="4268" y="1534"/>
                  </a:lnTo>
                  <a:lnTo>
                    <a:pt x="4268" y="1534"/>
                  </a:lnTo>
                  <a:close/>
                  <a:moveTo>
                    <a:pt x="4308" y="1486"/>
                  </a:moveTo>
                  <a:lnTo>
                    <a:pt x="4305" y="1486"/>
                  </a:lnTo>
                  <a:lnTo>
                    <a:pt x="4305" y="1486"/>
                  </a:lnTo>
                  <a:lnTo>
                    <a:pt x="4302" y="1486"/>
                  </a:lnTo>
                  <a:lnTo>
                    <a:pt x="4302" y="1486"/>
                  </a:lnTo>
                  <a:lnTo>
                    <a:pt x="4302" y="1486"/>
                  </a:lnTo>
                  <a:lnTo>
                    <a:pt x="4302" y="1489"/>
                  </a:lnTo>
                  <a:lnTo>
                    <a:pt x="4302" y="1489"/>
                  </a:lnTo>
                  <a:lnTo>
                    <a:pt x="4305" y="1489"/>
                  </a:lnTo>
                  <a:lnTo>
                    <a:pt x="4305" y="1489"/>
                  </a:lnTo>
                  <a:lnTo>
                    <a:pt x="4305" y="1486"/>
                  </a:lnTo>
                  <a:lnTo>
                    <a:pt x="4305" y="1486"/>
                  </a:lnTo>
                  <a:lnTo>
                    <a:pt x="4305" y="1489"/>
                  </a:lnTo>
                  <a:lnTo>
                    <a:pt x="4305" y="1489"/>
                  </a:lnTo>
                  <a:lnTo>
                    <a:pt x="4305" y="1489"/>
                  </a:lnTo>
                  <a:lnTo>
                    <a:pt x="4308" y="1489"/>
                  </a:lnTo>
                  <a:lnTo>
                    <a:pt x="4308" y="1489"/>
                  </a:lnTo>
                  <a:lnTo>
                    <a:pt x="4308" y="1486"/>
                  </a:lnTo>
                  <a:lnTo>
                    <a:pt x="4308" y="1486"/>
                  </a:lnTo>
                  <a:lnTo>
                    <a:pt x="4311" y="1483"/>
                  </a:lnTo>
                  <a:lnTo>
                    <a:pt x="4308" y="1486"/>
                  </a:lnTo>
                  <a:lnTo>
                    <a:pt x="4308" y="1486"/>
                  </a:lnTo>
                  <a:close/>
                  <a:moveTo>
                    <a:pt x="4317" y="1480"/>
                  </a:moveTo>
                  <a:lnTo>
                    <a:pt x="4317" y="1480"/>
                  </a:lnTo>
                  <a:lnTo>
                    <a:pt x="4314" y="1483"/>
                  </a:lnTo>
                  <a:lnTo>
                    <a:pt x="4317" y="1483"/>
                  </a:lnTo>
                  <a:lnTo>
                    <a:pt x="4320" y="1483"/>
                  </a:lnTo>
                  <a:lnTo>
                    <a:pt x="4320" y="1480"/>
                  </a:lnTo>
                  <a:lnTo>
                    <a:pt x="4320" y="1480"/>
                  </a:lnTo>
                  <a:lnTo>
                    <a:pt x="4317" y="1480"/>
                  </a:lnTo>
                  <a:close/>
                  <a:moveTo>
                    <a:pt x="4299" y="1540"/>
                  </a:moveTo>
                  <a:lnTo>
                    <a:pt x="4302" y="1540"/>
                  </a:lnTo>
                  <a:lnTo>
                    <a:pt x="4302" y="1543"/>
                  </a:lnTo>
                  <a:lnTo>
                    <a:pt x="4302" y="1543"/>
                  </a:lnTo>
                  <a:lnTo>
                    <a:pt x="4305" y="1543"/>
                  </a:lnTo>
                  <a:lnTo>
                    <a:pt x="4305" y="1543"/>
                  </a:lnTo>
                  <a:lnTo>
                    <a:pt x="4305" y="1543"/>
                  </a:lnTo>
                  <a:lnTo>
                    <a:pt x="4302" y="1540"/>
                  </a:lnTo>
                  <a:lnTo>
                    <a:pt x="4302" y="1540"/>
                  </a:lnTo>
                  <a:lnTo>
                    <a:pt x="4299" y="1540"/>
                  </a:lnTo>
                  <a:close/>
                  <a:moveTo>
                    <a:pt x="4311" y="1556"/>
                  </a:moveTo>
                  <a:lnTo>
                    <a:pt x="4311" y="1553"/>
                  </a:lnTo>
                  <a:lnTo>
                    <a:pt x="4311" y="1553"/>
                  </a:lnTo>
                  <a:lnTo>
                    <a:pt x="4311" y="1553"/>
                  </a:lnTo>
                  <a:lnTo>
                    <a:pt x="4308" y="1556"/>
                  </a:lnTo>
                  <a:lnTo>
                    <a:pt x="4308" y="1559"/>
                  </a:lnTo>
                  <a:lnTo>
                    <a:pt x="4311" y="1559"/>
                  </a:lnTo>
                  <a:lnTo>
                    <a:pt x="4311" y="1559"/>
                  </a:lnTo>
                  <a:lnTo>
                    <a:pt x="4311" y="1556"/>
                  </a:lnTo>
                  <a:close/>
                  <a:moveTo>
                    <a:pt x="4311" y="1547"/>
                  </a:moveTo>
                  <a:lnTo>
                    <a:pt x="4311" y="1547"/>
                  </a:lnTo>
                  <a:lnTo>
                    <a:pt x="4308" y="1547"/>
                  </a:lnTo>
                  <a:lnTo>
                    <a:pt x="4308" y="1547"/>
                  </a:lnTo>
                  <a:lnTo>
                    <a:pt x="4308" y="1547"/>
                  </a:lnTo>
                  <a:lnTo>
                    <a:pt x="4308" y="1547"/>
                  </a:lnTo>
                  <a:lnTo>
                    <a:pt x="4311" y="1547"/>
                  </a:lnTo>
                  <a:close/>
                  <a:moveTo>
                    <a:pt x="4305" y="1553"/>
                  </a:moveTo>
                  <a:lnTo>
                    <a:pt x="4302" y="1556"/>
                  </a:lnTo>
                  <a:lnTo>
                    <a:pt x="4302" y="1556"/>
                  </a:lnTo>
                  <a:lnTo>
                    <a:pt x="4302" y="1559"/>
                  </a:lnTo>
                  <a:lnTo>
                    <a:pt x="4305" y="1559"/>
                  </a:lnTo>
                  <a:lnTo>
                    <a:pt x="4305" y="1556"/>
                  </a:lnTo>
                  <a:lnTo>
                    <a:pt x="4305" y="1556"/>
                  </a:lnTo>
                  <a:lnTo>
                    <a:pt x="4305" y="1553"/>
                  </a:lnTo>
                  <a:lnTo>
                    <a:pt x="4305" y="1553"/>
                  </a:lnTo>
                  <a:close/>
                  <a:moveTo>
                    <a:pt x="4311" y="1571"/>
                  </a:moveTo>
                  <a:lnTo>
                    <a:pt x="4311" y="1571"/>
                  </a:lnTo>
                  <a:lnTo>
                    <a:pt x="4308" y="1571"/>
                  </a:lnTo>
                  <a:lnTo>
                    <a:pt x="4308" y="1571"/>
                  </a:lnTo>
                  <a:lnTo>
                    <a:pt x="4308" y="1571"/>
                  </a:lnTo>
                  <a:lnTo>
                    <a:pt x="4308" y="1571"/>
                  </a:lnTo>
                  <a:lnTo>
                    <a:pt x="4308" y="1571"/>
                  </a:lnTo>
                  <a:lnTo>
                    <a:pt x="4308" y="1574"/>
                  </a:lnTo>
                  <a:lnTo>
                    <a:pt x="4308" y="1574"/>
                  </a:lnTo>
                  <a:lnTo>
                    <a:pt x="4311" y="1571"/>
                  </a:lnTo>
                  <a:close/>
                  <a:moveTo>
                    <a:pt x="4314" y="1474"/>
                  </a:moveTo>
                  <a:lnTo>
                    <a:pt x="4311" y="1471"/>
                  </a:lnTo>
                  <a:lnTo>
                    <a:pt x="4311" y="1474"/>
                  </a:lnTo>
                  <a:lnTo>
                    <a:pt x="4311" y="1474"/>
                  </a:lnTo>
                  <a:lnTo>
                    <a:pt x="4314" y="1474"/>
                  </a:lnTo>
                  <a:lnTo>
                    <a:pt x="4314" y="1474"/>
                  </a:lnTo>
                  <a:lnTo>
                    <a:pt x="4314" y="1474"/>
                  </a:lnTo>
                  <a:close/>
                  <a:moveTo>
                    <a:pt x="4308" y="1565"/>
                  </a:moveTo>
                  <a:lnTo>
                    <a:pt x="4308" y="1565"/>
                  </a:lnTo>
                  <a:lnTo>
                    <a:pt x="4308" y="1565"/>
                  </a:lnTo>
                  <a:lnTo>
                    <a:pt x="4305" y="1562"/>
                  </a:lnTo>
                  <a:lnTo>
                    <a:pt x="4305" y="1562"/>
                  </a:lnTo>
                  <a:lnTo>
                    <a:pt x="4305" y="1565"/>
                  </a:lnTo>
                  <a:lnTo>
                    <a:pt x="4308" y="1565"/>
                  </a:lnTo>
                  <a:close/>
                  <a:moveTo>
                    <a:pt x="3901" y="1130"/>
                  </a:moveTo>
                  <a:lnTo>
                    <a:pt x="3901" y="1130"/>
                  </a:lnTo>
                  <a:lnTo>
                    <a:pt x="3898" y="1130"/>
                  </a:lnTo>
                  <a:lnTo>
                    <a:pt x="3895" y="1130"/>
                  </a:lnTo>
                  <a:lnTo>
                    <a:pt x="3895" y="1130"/>
                  </a:lnTo>
                  <a:lnTo>
                    <a:pt x="3895" y="1130"/>
                  </a:lnTo>
                  <a:lnTo>
                    <a:pt x="3895" y="1130"/>
                  </a:lnTo>
                  <a:lnTo>
                    <a:pt x="3901" y="1130"/>
                  </a:lnTo>
                  <a:close/>
                  <a:moveTo>
                    <a:pt x="4296" y="1468"/>
                  </a:moveTo>
                  <a:lnTo>
                    <a:pt x="4292" y="1465"/>
                  </a:lnTo>
                  <a:lnTo>
                    <a:pt x="4292" y="1465"/>
                  </a:lnTo>
                  <a:lnTo>
                    <a:pt x="4292" y="1465"/>
                  </a:lnTo>
                  <a:lnTo>
                    <a:pt x="4289" y="1468"/>
                  </a:lnTo>
                  <a:lnTo>
                    <a:pt x="4289" y="1468"/>
                  </a:lnTo>
                  <a:lnTo>
                    <a:pt x="4292" y="1471"/>
                  </a:lnTo>
                  <a:lnTo>
                    <a:pt x="4296" y="1471"/>
                  </a:lnTo>
                  <a:lnTo>
                    <a:pt x="4296" y="1468"/>
                  </a:lnTo>
                  <a:lnTo>
                    <a:pt x="4296" y="1468"/>
                  </a:lnTo>
                  <a:lnTo>
                    <a:pt x="4296" y="1468"/>
                  </a:lnTo>
                  <a:close/>
                  <a:moveTo>
                    <a:pt x="4229" y="933"/>
                  </a:moveTo>
                  <a:lnTo>
                    <a:pt x="4229" y="933"/>
                  </a:lnTo>
                  <a:lnTo>
                    <a:pt x="4229" y="933"/>
                  </a:lnTo>
                  <a:lnTo>
                    <a:pt x="4226" y="933"/>
                  </a:lnTo>
                  <a:lnTo>
                    <a:pt x="4226" y="933"/>
                  </a:lnTo>
                  <a:lnTo>
                    <a:pt x="4226" y="933"/>
                  </a:lnTo>
                  <a:lnTo>
                    <a:pt x="4229" y="933"/>
                  </a:lnTo>
                  <a:lnTo>
                    <a:pt x="4229" y="933"/>
                  </a:lnTo>
                  <a:close/>
                  <a:moveTo>
                    <a:pt x="4220" y="833"/>
                  </a:moveTo>
                  <a:lnTo>
                    <a:pt x="4217" y="833"/>
                  </a:lnTo>
                  <a:lnTo>
                    <a:pt x="4220" y="836"/>
                  </a:lnTo>
                  <a:lnTo>
                    <a:pt x="4220" y="836"/>
                  </a:lnTo>
                  <a:lnTo>
                    <a:pt x="4223" y="836"/>
                  </a:lnTo>
                  <a:lnTo>
                    <a:pt x="4223" y="836"/>
                  </a:lnTo>
                  <a:lnTo>
                    <a:pt x="4223" y="836"/>
                  </a:lnTo>
                  <a:lnTo>
                    <a:pt x="4223" y="836"/>
                  </a:lnTo>
                  <a:lnTo>
                    <a:pt x="4226" y="836"/>
                  </a:lnTo>
                  <a:lnTo>
                    <a:pt x="4226" y="833"/>
                  </a:lnTo>
                  <a:lnTo>
                    <a:pt x="4223" y="833"/>
                  </a:lnTo>
                  <a:lnTo>
                    <a:pt x="4223" y="836"/>
                  </a:lnTo>
                  <a:lnTo>
                    <a:pt x="4220" y="836"/>
                  </a:lnTo>
                  <a:lnTo>
                    <a:pt x="4220" y="833"/>
                  </a:lnTo>
                  <a:lnTo>
                    <a:pt x="4220" y="833"/>
                  </a:lnTo>
                  <a:lnTo>
                    <a:pt x="4220" y="833"/>
                  </a:lnTo>
                  <a:close/>
                  <a:moveTo>
                    <a:pt x="4247" y="927"/>
                  </a:moveTo>
                  <a:lnTo>
                    <a:pt x="4244" y="927"/>
                  </a:lnTo>
                  <a:lnTo>
                    <a:pt x="4244" y="927"/>
                  </a:lnTo>
                  <a:lnTo>
                    <a:pt x="4241" y="927"/>
                  </a:lnTo>
                  <a:lnTo>
                    <a:pt x="4241" y="927"/>
                  </a:lnTo>
                  <a:lnTo>
                    <a:pt x="4238" y="927"/>
                  </a:lnTo>
                  <a:lnTo>
                    <a:pt x="4238" y="930"/>
                  </a:lnTo>
                  <a:lnTo>
                    <a:pt x="4241" y="930"/>
                  </a:lnTo>
                  <a:lnTo>
                    <a:pt x="4241" y="930"/>
                  </a:lnTo>
                  <a:lnTo>
                    <a:pt x="4241" y="930"/>
                  </a:lnTo>
                  <a:lnTo>
                    <a:pt x="4241" y="933"/>
                  </a:lnTo>
                  <a:lnTo>
                    <a:pt x="4244" y="933"/>
                  </a:lnTo>
                  <a:lnTo>
                    <a:pt x="4244" y="930"/>
                  </a:lnTo>
                  <a:lnTo>
                    <a:pt x="4244" y="930"/>
                  </a:lnTo>
                  <a:lnTo>
                    <a:pt x="4244" y="930"/>
                  </a:lnTo>
                  <a:lnTo>
                    <a:pt x="4247" y="927"/>
                  </a:lnTo>
                  <a:close/>
                  <a:moveTo>
                    <a:pt x="4241" y="972"/>
                  </a:moveTo>
                  <a:lnTo>
                    <a:pt x="4244" y="972"/>
                  </a:lnTo>
                  <a:lnTo>
                    <a:pt x="4247" y="972"/>
                  </a:lnTo>
                  <a:lnTo>
                    <a:pt x="4247" y="975"/>
                  </a:lnTo>
                  <a:lnTo>
                    <a:pt x="4247" y="978"/>
                  </a:lnTo>
                  <a:lnTo>
                    <a:pt x="4247" y="978"/>
                  </a:lnTo>
                  <a:lnTo>
                    <a:pt x="4250" y="978"/>
                  </a:lnTo>
                  <a:lnTo>
                    <a:pt x="4253" y="972"/>
                  </a:lnTo>
                  <a:lnTo>
                    <a:pt x="4253" y="975"/>
                  </a:lnTo>
                  <a:lnTo>
                    <a:pt x="4253" y="975"/>
                  </a:lnTo>
                  <a:lnTo>
                    <a:pt x="4256" y="972"/>
                  </a:lnTo>
                  <a:lnTo>
                    <a:pt x="4259" y="972"/>
                  </a:lnTo>
                  <a:lnTo>
                    <a:pt x="4256" y="969"/>
                  </a:lnTo>
                  <a:lnTo>
                    <a:pt x="4256" y="969"/>
                  </a:lnTo>
                  <a:lnTo>
                    <a:pt x="4253" y="966"/>
                  </a:lnTo>
                  <a:lnTo>
                    <a:pt x="4253" y="966"/>
                  </a:lnTo>
                  <a:lnTo>
                    <a:pt x="4253" y="966"/>
                  </a:lnTo>
                  <a:lnTo>
                    <a:pt x="4250" y="966"/>
                  </a:lnTo>
                  <a:lnTo>
                    <a:pt x="4250" y="966"/>
                  </a:lnTo>
                  <a:lnTo>
                    <a:pt x="4247" y="966"/>
                  </a:lnTo>
                  <a:lnTo>
                    <a:pt x="4247" y="969"/>
                  </a:lnTo>
                  <a:lnTo>
                    <a:pt x="4238" y="969"/>
                  </a:lnTo>
                  <a:lnTo>
                    <a:pt x="4241" y="972"/>
                  </a:lnTo>
                  <a:close/>
                  <a:moveTo>
                    <a:pt x="4232" y="927"/>
                  </a:moveTo>
                  <a:lnTo>
                    <a:pt x="4235" y="927"/>
                  </a:lnTo>
                  <a:lnTo>
                    <a:pt x="4238" y="927"/>
                  </a:lnTo>
                  <a:lnTo>
                    <a:pt x="4238" y="927"/>
                  </a:lnTo>
                  <a:lnTo>
                    <a:pt x="4235" y="924"/>
                  </a:lnTo>
                  <a:lnTo>
                    <a:pt x="4235" y="924"/>
                  </a:lnTo>
                  <a:lnTo>
                    <a:pt x="4235" y="924"/>
                  </a:lnTo>
                  <a:lnTo>
                    <a:pt x="4232" y="924"/>
                  </a:lnTo>
                  <a:lnTo>
                    <a:pt x="4232" y="924"/>
                  </a:lnTo>
                  <a:lnTo>
                    <a:pt x="4235" y="924"/>
                  </a:lnTo>
                  <a:lnTo>
                    <a:pt x="4232" y="924"/>
                  </a:lnTo>
                  <a:lnTo>
                    <a:pt x="4232" y="927"/>
                  </a:lnTo>
                  <a:close/>
                  <a:moveTo>
                    <a:pt x="4205" y="936"/>
                  </a:moveTo>
                  <a:lnTo>
                    <a:pt x="4208" y="936"/>
                  </a:lnTo>
                  <a:lnTo>
                    <a:pt x="4208" y="936"/>
                  </a:lnTo>
                  <a:lnTo>
                    <a:pt x="4208" y="936"/>
                  </a:lnTo>
                  <a:lnTo>
                    <a:pt x="4205" y="936"/>
                  </a:lnTo>
                  <a:lnTo>
                    <a:pt x="4205" y="936"/>
                  </a:lnTo>
                  <a:lnTo>
                    <a:pt x="4205" y="936"/>
                  </a:lnTo>
                  <a:lnTo>
                    <a:pt x="4205" y="936"/>
                  </a:lnTo>
                  <a:lnTo>
                    <a:pt x="4205" y="936"/>
                  </a:lnTo>
                  <a:lnTo>
                    <a:pt x="4205" y="936"/>
                  </a:lnTo>
                  <a:close/>
                  <a:moveTo>
                    <a:pt x="4186" y="933"/>
                  </a:moveTo>
                  <a:lnTo>
                    <a:pt x="4186" y="933"/>
                  </a:lnTo>
                  <a:lnTo>
                    <a:pt x="4189" y="933"/>
                  </a:lnTo>
                  <a:lnTo>
                    <a:pt x="4186" y="933"/>
                  </a:lnTo>
                  <a:lnTo>
                    <a:pt x="4186" y="930"/>
                  </a:lnTo>
                  <a:lnTo>
                    <a:pt x="4186" y="930"/>
                  </a:lnTo>
                  <a:lnTo>
                    <a:pt x="4186" y="933"/>
                  </a:lnTo>
                  <a:lnTo>
                    <a:pt x="4186" y="933"/>
                  </a:lnTo>
                  <a:lnTo>
                    <a:pt x="4186" y="933"/>
                  </a:lnTo>
                  <a:lnTo>
                    <a:pt x="4186" y="933"/>
                  </a:lnTo>
                  <a:close/>
                  <a:moveTo>
                    <a:pt x="4177" y="1003"/>
                  </a:moveTo>
                  <a:lnTo>
                    <a:pt x="4177" y="1000"/>
                  </a:lnTo>
                  <a:lnTo>
                    <a:pt x="4180" y="1000"/>
                  </a:lnTo>
                  <a:lnTo>
                    <a:pt x="4180" y="1000"/>
                  </a:lnTo>
                  <a:lnTo>
                    <a:pt x="4177" y="1000"/>
                  </a:lnTo>
                  <a:lnTo>
                    <a:pt x="4174" y="1000"/>
                  </a:lnTo>
                  <a:lnTo>
                    <a:pt x="4177" y="1003"/>
                  </a:lnTo>
                  <a:lnTo>
                    <a:pt x="4177" y="1003"/>
                  </a:lnTo>
                  <a:close/>
                  <a:moveTo>
                    <a:pt x="4165" y="951"/>
                  </a:moveTo>
                  <a:lnTo>
                    <a:pt x="4165" y="951"/>
                  </a:lnTo>
                  <a:lnTo>
                    <a:pt x="4165" y="954"/>
                  </a:lnTo>
                  <a:lnTo>
                    <a:pt x="4165" y="954"/>
                  </a:lnTo>
                  <a:lnTo>
                    <a:pt x="4165" y="954"/>
                  </a:lnTo>
                  <a:lnTo>
                    <a:pt x="4165" y="954"/>
                  </a:lnTo>
                  <a:lnTo>
                    <a:pt x="4165" y="954"/>
                  </a:lnTo>
                  <a:lnTo>
                    <a:pt x="4168" y="951"/>
                  </a:lnTo>
                  <a:lnTo>
                    <a:pt x="4168" y="951"/>
                  </a:lnTo>
                  <a:lnTo>
                    <a:pt x="4165" y="951"/>
                  </a:lnTo>
                  <a:close/>
                  <a:moveTo>
                    <a:pt x="4192" y="930"/>
                  </a:moveTo>
                  <a:lnTo>
                    <a:pt x="4189" y="930"/>
                  </a:lnTo>
                  <a:lnTo>
                    <a:pt x="4189" y="930"/>
                  </a:lnTo>
                  <a:lnTo>
                    <a:pt x="4189" y="930"/>
                  </a:lnTo>
                  <a:lnTo>
                    <a:pt x="4189" y="930"/>
                  </a:lnTo>
                  <a:lnTo>
                    <a:pt x="4189" y="930"/>
                  </a:lnTo>
                  <a:lnTo>
                    <a:pt x="4189" y="933"/>
                  </a:lnTo>
                  <a:lnTo>
                    <a:pt x="4189" y="936"/>
                  </a:lnTo>
                  <a:lnTo>
                    <a:pt x="4195" y="933"/>
                  </a:lnTo>
                  <a:lnTo>
                    <a:pt x="4195" y="933"/>
                  </a:lnTo>
                  <a:lnTo>
                    <a:pt x="4195" y="933"/>
                  </a:lnTo>
                  <a:lnTo>
                    <a:pt x="4195" y="930"/>
                  </a:lnTo>
                  <a:lnTo>
                    <a:pt x="4198" y="930"/>
                  </a:lnTo>
                  <a:lnTo>
                    <a:pt x="4198" y="930"/>
                  </a:lnTo>
                  <a:lnTo>
                    <a:pt x="4198" y="930"/>
                  </a:lnTo>
                  <a:lnTo>
                    <a:pt x="4201" y="930"/>
                  </a:lnTo>
                  <a:lnTo>
                    <a:pt x="4198" y="930"/>
                  </a:lnTo>
                  <a:lnTo>
                    <a:pt x="4198" y="927"/>
                  </a:lnTo>
                  <a:lnTo>
                    <a:pt x="4198" y="927"/>
                  </a:lnTo>
                  <a:lnTo>
                    <a:pt x="4195" y="927"/>
                  </a:lnTo>
                  <a:lnTo>
                    <a:pt x="4195" y="927"/>
                  </a:lnTo>
                  <a:lnTo>
                    <a:pt x="4195" y="927"/>
                  </a:lnTo>
                  <a:lnTo>
                    <a:pt x="4195" y="927"/>
                  </a:lnTo>
                  <a:lnTo>
                    <a:pt x="4192" y="927"/>
                  </a:lnTo>
                  <a:lnTo>
                    <a:pt x="4192" y="924"/>
                  </a:lnTo>
                  <a:lnTo>
                    <a:pt x="4192" y="924"/>
                  </a:lnTo>
                  <a:lnTo>
                    <a:pt x="4189" y="927"/>
                  </a:lnTo>
                  <a:lnTo>
                    <a:pt x="4192" y="927"/>
                  </a:lnTo>
                  <a:lnTo>
                    <a:pt x="4192" y="927"/>
                  </a:lnTo>
                  <a:lnTo>
                    <a:pt x="4192" y="927"/>
                  </a:lnTo>
                  <a:lnTo>
                    <a:pt x="4192" y="930"/>
                  </a:lnTo>
                  <a:lnTo>
                    <a:pt x="4192" y="930"/>
                  </a:lnTo>
                  <a:close/>
                  <a:moveTo>
                    <a:pt x="5245" y="717"/>
                  </a:moveTo>
                  <a:lnTo>
                    <a:pt x="5242" y="717"/>
                  </a:lnTo>
                  <a:lnTo>
                    <a:pt x="5239" y="717"/>
                  </a:lnTo>
                  <a:lnTo>
                    <a:pt x="5236" y="717"/>
                  </a:lnTo>
                  <a:lnTo>
                    <a:pt x="5233" y="714"/>
                  </a:lnTo>
                  <a:lnTo>
                    <a:pt x="5233" y="717"/>
                  </a:lnTo>
                  <a:lnTo>
                    <a:pt x="5236" y="720"/>
                  </a:lnTo>
                  <a:lnTo>
                    <a:pt x="5239" y="723"/>
                  </a:lnTo>
                  <a:lnTo>
                    <a:pt x="5245" y="723"/>
                  </a:lnTo>
                  <a:lnTo>
                    <a:pt x="5245" y="723"/>
                  </a:lnTo>
                  <a:lnTo>
                    <a:pt x="5245" y="720"/>
                  </a:lnTo>
                  <a:lnTo>
                    <a:pt x="5245" y="720"/>
                  </a:lnTo>
                  <a:lnTo>
                    <a:pt x="5245" y="720"/>
                  </a:lnTo>
                  <a:lnTo>
                    <a:pt x="5245" y="717"/>
                  </a:lnTo>
                  <a:close/>
                  <a:moveTo>
                    <a:pt x="5187" y="620"/>
                  </a:moveTo>
                  <a:lnTo>
                    <a:pt x="5187" y="617"/>
                  </a:lnTo>
                  <a:lnTo>
                    <a:pt x="5187" y="614"/>
                  </a:lnTo>
                  <a:lnTo>
                    <a:pt x="5184" y="614"/>
                  </a:lnTo>
                  <a:lnTo>
                    <a:pt x="5181" y="617"/>
                  </a:lnTo>
                  <a:lnTo>
                    <a:pt x="5181" y="617"/>
                  </a:lnTo>
                  <a:lnTo>
                    <a:pt x="5181" y="620"/>
                  </a:lnTo>
                  <a:lnTo>
                    <a:pt x="5187" y="620"/>
                  </a:lnTo>
                  <a:close/>
                  <a:moveTo>
                    <a:pt x="4526" y="772"/>
                  </a:moveTo>
                  <a:lnTo>
                    <a:pt x="4526" y="769"/>
                  </a:lnTo>
                  <a:lnTo>
                    <a:pt x="4526" y="769"/>
                  </a:lnTo>
                  <a:lnTo>
                    <a:pt x="4523" y="769"/>
                  </a:lnTo>
                  <a:lnTo>
                    <a:pt x="4523" y="769"/>
                  </a:lnTo>
                  <a:lnTo>
                    <a:pt x="4520" y="769"/>
                  </a:lnTo>
                  <a:lnTo>
                    <a:pt x="4520" y="772"/>
                  </a:lnTo>
                  <a:lnTo>
                    <a:pt x="4523" y="775"/>
                  </a:lnTo>
                  <a:lnTo>
                    <a:pt x="4523" y="775"/>
                  </a:lnTo>
                  <a:lnTo>
                    <a:pt x="4526" y="775"/>
                  </a:lnTo>
                  <a:lnTo>
                    <a:pt x="4526" y="775"/>
                  </a:lnTo>
                  <a:lnTo>
                    <a:pt x="4526" y="775"/>
                  </a:lnTo>
                  <a:lnTo>
                    <a:pt x="4526" y="772"/>
                  </a:lnTo>
                  <a:lnTo>
                    <a:pt x="4526" y="772"/>
                  </a:lnTo>
                  <a:close/>
                  <a:moveTo>
                    <a:pt x="6128" y="419"/>
                  </a:moveTo>
                  <a:lnTo>
                    <a:pt x="6125" y="422"/>
                  </a:lnTo>
                  <a:lnTo>
                    <a:pt x="6125" y="422"/>
                  </a:lnTo>
                  <a:lnTo>
                    <a:pt x="6125" y="425"/>
                  </a:lnTo>
                  <a:lnTo>
                    <a:pt x="6125" y="425"/>
                  </a:lnTo>
                  <a:lnTo>
                    <a:pt x="6122" y="429"/>
                  </a:lnTo>
                  <a:lnTo>
                    <a:pt x="6116" y="429"/>
                  </a:lnTo>
                  <a:lnTo>
                    <a:pt x="6116" y="429"/>
                  </a:lnTo>
                  <a:lnTo>
                    <a:pt x="6113" y="429"/>
                  </a:lnTo>
                  <a:lnTo>
                    <a:pt x="6116" y="432"/>
                  </a:lnTo>
                  <a:lnTo>
                    <a:pt x="6122" y="435"/>
                  </a:lnTo>
                  <a:lnTo>
                    <a:pt x="6128" y="438"/>
                  </a:lnTo>
                  <a:lnTo>
                    <a:pt x="6128" y="438"/>
                  </a:lnTo>
                  <a:lnTo>
                    <a:pt x="6140" y="438"/>
                  </a:lnTo>
                  <a:lnTo>
                    <a:pt x="6143" y="438"/>
                  </a:lnTo>
                  <a:lnTo>
                    <a:pt x="6146" y="435"/>
                  </a:lnTo>
                  <a:lnTo>
                    <a:pt x="6149" y="432"/>
                  </a:lnTo>
                  <a:lnTo>
                    <a:pt x="6152" y="432"/>
                  </a:lnTo>
                  <a:lnTo>
                    <a:pt x="6152" y="429"/>
                  </a:lnTo>
                  <a:lnTo>
                    <a:pt x="6152" y="429"/>
                  </a:lnTo>
                  <a:lnTo>
                    <a:pt x="6155" y="425"/>
                  </a:lnTo>
                  <a:lnTo>
                    <a:pt x="6152" y="425"/>
                  </a:lnTo>
                  <a:lnTo>
                    <a:pt x="6146" y="422"/>
                  </a:lnTo>
                  <a:lnTo>
                    <a:pt x="6128" y="419"/>
                  </a:lnTo>
                  <a:close/>
                  <a:moveTo>
                    <a:pt x="4235" y="981"/>
                  </a:moveTo>
                  <a:lnTo>
                    <a:pt x="4235" y="984"/>
                  </a:lnTo>
                  <a:lnTo>
                    <a:pt x="4238" y="988"/>
                  </a:lnTo>
                  <a:lnTo>
                    <a:pt x="4235" y="988"/>
                  </a:lnTo>
                  <a:lnTo>
                    <a:pt x="4235" y="988"/>
                  </a:lnTo>
                  <a:lnTo>
                    <a:pt x="4235" y="991"/>
                  </a:lnTo>
                  <a:lnTo>
                    <a:pt x="4235" y="991"/>
                  </a:lnTo>
                  <a:lnTo>
                    <a:pt x="4235" y="991"/>
                  </a:lnTo>
                  <a:lnTo>
                    <a:pt x="4238" y="991"/>
                  </a:lnTo>
                  <a:lnTo>
                    <a:pt x="4238" y="994"/>
                  </a:lnTo>
                  <a:lnTo>
                    <a:pt x="4241" y="994"/>
                  </a:lnTo>
                  <a:lnTo>
                    <a:pt x="4241" y="994"/>
                  </a:lnTo>
                  <a:lnTo>
                    <a:pt x="4238" y="1000"/>
                  </a:lnTo>
                  <a:lnTo>
                    <a:pt x="4238" y="1000"/>
                  </a:lnTo>
                  <a:lnTo>
                    <a:pt x="4238" y="1000"/>
                  </a:lnTo>
                  <a:lnTo>
                    <a:pt x="4238" y="1000"/>
                  </a:lnTo>
                  <a:lnTo>
                    <a:pt x="4241" y="1000"/>
                  </a:lnTo>
                  <a:lnTo>
                    <a:pt x="4241" y="997"/>
                  </a:lnTo>
                  <a:lnTo>
                    <a:pt x="4244" y="994"/>
                  </a:lnTo>
                  <a:lnTo>
                    <a:pt x="4244" y="991"/>
                  </a:lnTo>
                  <a:lnTo>
                    <a:pt x="4247" y="991"/>
                  </a:lnTo>
                  <a:lnTo>
                    <a:pt x="4253" y="991"/>
                  </a:lnTo>
                  <a:lnTo>
                    <a:pt x="4253" y="991"/>
                  </a:lnTo>
                  <a:lnTo>
                    <a:pt x="4256" y="991"/>
                  </a:lnTo>
                  <a:lnTo>
                    <a:pt x="4256" y="988"/>
                  </a:lnTo>
                  <a:lnTo>
                    <a:pt x="4259" y="988"/>
                  </a:lnTo>
                  <a:lnTo>
                    <a:pt x="4259" y="988"/>
                  </a:lnTo>
                  <a:lnTo>
                    <a:pt x="4259" y="984"/>
                  </a:lnTo>
                  <a:lnTo>
                    <a:pt x="4265" y="984"/>
                  </a:lnTo>
                  <a:lnTo>
                    <a:pt x="4265" y="984"/>
                  </a:lnTo>
                  <a:lnTo>
                    <a:pt x="4256" y="981"/>
                  </a:lnTo>
                  <a:lnTo>
                    <a:pt x="4253" y="978"/>
                  </a:lnTo>
                  <a:lnTo>
                    <a:pt x="4253" y="981"/>
                  </a:lnTo>
                  <a:lnTo>
                    <a:pt x="4250" y="981"/>
                  </a:lnTo>
                  <a:lnTo>
                    <a:pt x="4250" y="978"/>
                  </a:lnTo>
                  <a:lnTo>
                    <a:pt x="4247" y="978"/>
                  </a:lnTo>
                  <a:lnTo>
                    <a:pt x="4247" y="981"/>
                  </a:lnTo>
                  <a:lnTo>
                    <a:pt x="4244" y="981"/>
                  </a:lnTo>
                  <a:lnTo>
                    <a:pt x="4244" y="984"/>
                  </a:lnTo>
                  <a:lnTo>
                    <a:pt x="4241" y="981"/>
                  </a:lnTo>
                  <a:lnTo>
                    <a:pt x="4241" y="981"/>
                  </a:lnTo>
                  <a:lnTo>
                    <a:pt x="4238" y="984"/>
                  </a:lnTo>
                  <a:lnTo>
                    <a:pt x="4238" y="984"/>
                  </a:lnTo>
                  <a:lnTo>
                    <a:pt x="4235" y="981"/>
                  </a:lnTo>
                  <a:close/>
                  <a:moveTo>
                    <a:pt x="4265" y="981"/>
                  </a:moveTo>
                  <a:lnTo>
                    <a:pt x="4265" y="978"/>
                  </a:lnTo>
                  <a:lnTo>
                    <a:pt x="4262" y="978"/>
                  </a:lnTo>
                  <a:lnTo>
                    <a:pt x="4259" y="978"/>
                  </a:lnTo>
                  <a:lnTo>
                    <a:pt x="4259" y="981"/>
                  </a:lnTo>
                  <a:lnTo>
                    <a:pt x="4262" y="981"/>
                  </a:lnTo>
                  <a:lnTo>
                    <a:pt x="4265" y="981"/>
                  </a:lnTo>
                  <a:lnTo>
                    <a:pt x="4265" y="981"/>
                  </a:lnTo>
                  <a:close/>
                  <a:moveTo>
                    <a:pt x="4402" y="602"/>
                  </a:moveTo>
                  <a:lnTo>
                    <a:pt x="4399" y="605"/>
                  </a:lnTo>
                  <a:lnTo>
                    <a:pt x="4399" y="605"/>
                  </a:lnTo>
                  <a:lnTo>
                    <a:pt x="4399" y="608"/>
                  </a:lnTo>
                  <a:lnTo>
                    <a:pt x="4405" y="605"/>
                  </a:lnTo>
                  <a:lnTo>
                    <a:pt x="4405" y="605"/>
                  </a:lnTo>
                  <a:lnTo>
                    <a:pt x="4405" y="602"/>
                  </a:lnTo>
                  <a:lnTo>
                    <a:pt x="4402" y="602"/>
                  </a:lnTo>
                  <a:lnTo>
                    <a:pt x="4402" y="602"/>
                  </a:lnTo>
                  <a:close/>
                  <a:moveTo>
                    <a:pt x="4232" y="933"/>
                  </a:moveTo>
                  <a:lnTo>
                    <a:pt x="4232" y="933"/>
                  </a:lnTo>
                  <a:lnTo>
                    <a:pt x="4232" y="933"/>
                  </a:lnTo>
                  <a:lnTo>
                    <a:pt x="4235" y="933"/>
                  </a:lnTo>
                  <a:lnTo>
                    <a:pt x="4235" y="930"/>
                  </a:lnTo>
                  <a:lnTo>
                    <a:pt x="4232" y="930"/>
                  </a:lnTo>
                  <a:lnTo>
                    <a:pt x="4232" y="933"/>
                  </a:lnTo>
                  <a:close/>
                  <a:moveTo>
                    <a:pt x="4296" y="775"/>
                  </a:moveTo>
                  <a:lnTo>
                    <a:pt x="4299" y="775"/>
                  </a:lnTo>
                  <a:lnTo>
                    <a:pt x="4299" y="775"/>
                  </a:lnTo>
                  <a:lnTo>
                    <a:pt x="4299" y="775"/>
                  </a:lnTo>
                  <a:lnTo>
                    <a:pt x="4296" y="772"/>
                  </a:lnTo>
                  <a:lnTo>
                    <a:pt x="4292" y="772"/>
                  </a:lnTo>
                  <a:lnTo>
                    <a:pt x="4289" y="775"/>
                  </a:lnTo>
                  <a:lnTo>
                    <a:pt x="4289" y="775"/>
                  </a:lnTo>
                  <a:lnTo>
                    <a:pt x="4292" y="778"/>
                  </a:lnTo>
                  <a:lnTo>
                    <a:pt x="4296" y="775"/>
                  </a:lnTo>
                  <a:close/>
                  <a:moveTo>
                    <a:pt x="4223" y="921"/>
                  </a:moveTo>
                  <a:lnTo>
                    <a:pt x="4226" y="921"/>
                  </a:lnTo>
                  <a:lnTo>
                    <a:pt x="4226" y="921"/>
                  </a:lnTo>
                  <a:lnTo>
                    <a:pt x="4223" y="918"/>
                  </a:lnTo>
                  <a:lnTo>
                    <a:pt x="4223" y="918"/>
                  </a:lnTo>
                  <a:lnTo>
                    <a:pt x="4220" y="918"/>
                  </a:lnTo>
                  <a:lnTo>
                    <a:pt x="4220" y="918"/>
                  </a:lnTo>
                  <a:lnTo>
                    <a:pt x="4220" y="921"/>
                  </a:lnTo>
                  <a:lnTo>
                    <a:pt x="4223" y="924"/>
                  </a:lnTo>
                  <a:lnTo>
                    <a:pt x="4223" y="921"/>
                  </a:lnTo>
                  <a:close/>
                  <a:moveTo>
                    <a:pt x="6440" y="2431"/>
                  </a:moveTo>
                  <a:lnTo>
                    <a:pt x="6440" y="2431"/>
                  </a:lnTo>
                  <a:lnTo>
                    <a:pt x="6437" y="2428"/>
                  </a:lnTo>
                  <a:lnTo>
                    <a:pt x="6434" y="2428"/>
                  </a:lnTo>
                  <a:lnTo>
                    <a:pt x="6431" y="2428"/>
                  </a:lnTo>
                  <a:lnTo>
                    <a:pt x="6425" y="2428"/>
                  </a:lnTo>
                  <a:lnTo>
                    <a:pt x="6422" y="2431"/>
                  </a:lnTo>
                  <a:lnTo>
                    <a:pt x="6419" y="2428"/>
                  </a:lnTo>
                  <a:lnTo>
                    <a:pt x="6419" y="2428"/>
                  </a:lnTo>
                  <a:lnTo>
                    <a:pt x="6419" y="2431"/>
                  </a:lnTo>
                  <a:lnTo>
                    <a:pt x="6419" y="2434"/>
                  </a:lnTo>
                  <a:lnTo>
                    <a:pt x="6419" y="2434"/>
                  </a:lnTo>
                  <a:lnTo>
                    <a:pt x="6422" y="2437"/>
                  </a:lnTo>
                  <a:lnTo>
                    <a:pt x="6422" y="2437"/>
                  </a:lnTo>
                  <a:lnTo>
                    <a:pt x="6422" y="2440"/>
                  </a:lnTo>
                  <a:lnTo>
                    <a:pt x="6428" y="2440"/>
                  </a:lnTo>
                  <a:lnTo>
                    <a:pt x="6431" y="2443"/>
                  </a:lnTo>
                  <a:lnTo>
                    <a:pt x="6431" y="2443"/>
                  </a:lnTo>
                  <a:lnTo>
                    <a:pt x="6434" y="2443"/>
                  </a:lnTo>
                  <a:lnTo>
                    <a:pt x="6434" y="2443"/>
                  </a:lnTo>
                  <a:lnTo>
                    <a:pt x="6437" y="2443"/>
                  </a:lnTo>
                  <a:lnTo>
                    <a:pt x="6437" y="2443"/>
                  </a:lnTo>
                  <a:lnTo>
                    <a:pt x="6440" y="2440"/>
                  </a:lnTo>
                  <a:lnTo>
                    <a:pt x="6443" y="2440"/>
                  </a:lnTo>
                  <a:lnTo>
                    <a:pt x="6443" y="2440"/>
                  </a:lnTo>
                  <a:lnTo>
                    <a:pt x="6443" y="2437"/>
                  </a:lnTo>
                  <a:lnTo>
                    <a:pt x="6443" y="2434"/>
                  </a:lnTo>
                  <a:lnTo>
                    <a:pt x="6443" y="2434"/>
                  </a:lnTo>
                  <a:lnTo>
                    <a:pt x="6443" y="2434"/>
                  </a:lnTo>
                  <a:lnTo>
                    <a:pt x="6440" y="2431"/>
                  </a:lnTo>
                  <a:lnTo>
                    <a:pt x="6440" y="2431"/>
                  </a:lnTo>
                  <a:close/>
                  <a:moveTo>
                    <a:pt x="4038" y="1070"/>
                  </a:moveTo>
                  <a:lnTo>
                    <a:pt x="4041" y="1070"/>
                  </a:lnTo>
                  <a:lnTo>
                    <a:pt x="4041" y="1070"/>
                  </a:lnTo>
                  <a:lnTo>
                    <a:pt x="4041" y="1067"/>
                  </a:lnTo>
                  <a:lnTo>
                    <a:pt x="4041" y="1067"/>
                  </a:lnTo>
                  <a:lnTo>
                    <a:pt x="4038" y="1070"/>
                  </a:lnTo>
                  <a:lnTo>
                    <a:pt x="4038" y="1070"/>
                  </a:lnTo>
                  <a:lnTo>
                    <a:pt x="4038" y="1070"/>
                  </a:lnTo>
                  <a:lnTo>
                    <a:pt x="4038" y="1070"/>
                  </a:lnTo>
                  <a:close/>
                  <a:moveTo>
                    <a:pt x="4013" y="1067"/>
                  </a:moveTo>
                  <a:lnTo>
                    <a:pt x="4010" y="1067"/>
                  </a:lnTo>
                  <a:lnTo>
                    <a:pt x="4007" y="1067"/>
                  </a:lnTo>
                  <a:lnTo>
                    <a:pt x="4004" y="1067"/>
                  </a:lnTo>
                  <a:lnTo>
                    <a:pt x="4007" y="1070"/>
                  </a:lnTo>
                  <a:lnTo>
                    <a:pt x="4007" y="1070"/>
                  </a:lnTo>
                  <a:lnTo>
                    <a:pt x="4007" y="1070"/>
                  </a:lnTo>
                  <a:lnTo>
                    <a:pt x="4007" y="1070"/>
                  </a:lnTo>
                  <a:lnTo>
                    <a:pt x="4007" y="1073"/>
                  </a:lnTo>
                  <a:lnTo>
                    <a:pt x="4010" y="1073"/>
                  </a:lnTo>
                  <a:lnTo>
                    <a:pt x="4010" y="1079"/>
                  </a:lnTo>
                  <a:lnTo>
                    <a:pt x="4013" y="1082"/>
                  </a:lnTo>
                  <a:lnTo>
                    <a:pt x="4013" y="1082"/>
                  </a:lnTo>
                  <a:lnTo>
                    <a:pt x="4013" y="1082"/>
                  </a:lnTo>
                  <a:lnTo>
                    <a:pt x="4016" y="1082"/>
                  </a:lnTo>
                  <a:lnTo>
                    <a:pt x="4019" y="1082"/>
                  </a:lnTo>
                  <a:lnTo>
                    <a:pt x="4019" y="1085"/>
                  </a:lnTo>
                  <a:lnTo>
                    <a:pt x="4019" y="1085"/>
                  </a:lnTo>
                  <a:lnTo>
                    <a:pt x="4022" y="1088"/>
                  </a:lnTo>
                  <a:lnTo>
                    <a:pt x="4022" y="1091"/>
                  </a:lnTo>
                  <a:lnTo>
                    <a:pt x="4026" y="1094"/>
                  </a:lnTo>
                  <a:lnTo>
                    <a:pt x="4029" y="1094"/>
                  </a:lnTo>
                  <a:lnTo>
                    <a:pt x="4029" y="1091"/>
                  </a:lnTo>
                  <a:lnTo>
                    <a:pt x="4029" y="1088"/>
                  </a:lnTo>
                  <a:lnTo>
                    <a:pt x="4029" y="1085"/>
                  </a:lnTo>
                  <a:lnTo>
                    <a:pt x="4029" y="1082"/>
                  </a:lnTo>
                  <a:lnTo>
                    <a:pt x="4035" y="1082"/>
                  </a:lnTo>
                  <a:lnTo>
                    <a:pt x="4035" y="1079"/>
                  </a:lnTo>
                  <a:lnTo>
                    <a:pt x="4035" y="1076"/>
                  </a:lnTo>
                  <a:lnTo>
                    <a:pt x="4032" y="1076"/>
                  </a:lnTo>
                  <a:lnTo>
                    <a:pt x="4032" y="1073"/>
                  </a:lnTo>
                  <a:lnTo>
                    <a:pt x="4032" y="1073"/>
                  </a:lnTo>
                  <a:lnTo>
                    <a:pt x="4035" y="1070"/>
                  </a:lnTo>
                  <a:lnTo>
                    <a:pt x="4035" y="1070"/>
                  </a:lnTo>
                  <a:lnTo>
                    <a:pt x="4038" y="1070"/>
                  </a:lnTo>
                  <a:lnTo>
                    <a:pt x="4038" y="1067"/>
                  </a:lnTo>
                  <a:lnTo>
                    <a:pt x="4038" y="1067"/>
                  </a:lnTo>
                  <a:lnTo>
                    <a:pt x="4038" y="1063"/>
                  </a:lnTo>
                  <a:lnTo>
                    <a:pt x="4038" y="1060"/>
                  </a:lnTo>
                  <a:lnTo>
                    <a:pt x="4038" y="1060"/>
                  </a:lnTo>
                  <a:lnTo>
                    <a:pt x="4041" y="1057"/>
                  </a:lnTo>
                  <a:lnTo>
                    <a:pt x="4041" y="1057"/>
                  </a:lnTo>
                  <a:lnTo>
                    <a:pt x="4038" y="1054"/>
                  </a:lnTo>
                  <a:lnTo>
                    <a:pt x="4035" y="1054"/>
                  </a:lnTo>
                  <a:lnTo>
                    <a:pt x="4035" y="1054"/>
                  </a:lnTo>
                  <a:lnTo>
                    <a:pt x="4032" y="1054"/>
                  </a:lnTo>
                  <a:lnTo>
                    <a:pt x="4029" y="1057"/>
                  </a:lnTo>
                  <a:lnTo>
                    <a:pt x="4026" y="1057"/>
                  </a:lnTo>
                  <a:lnTo>
                    <a:pt x="4026" y="1060"/>
                  </a:lnTo>
                  <a:lnTo>
                    <a:pt x="4026" y="1060"/>
                  </a:lnTo>
                  <a:lnTo>
                    <a:pt x="4026" y="1063"/>
                  </a:lnTo>
                  <a:lnTo>
                    <a:pt x="4026" y="1063"/>
                  </a:lnTo>
                  <a:lnTo>
                    <a:pt x="4026" y="1063"/>
                  </a:lnTo>
                  <a:lnTo>
                    <a:pt x="4022" y="1067"/>
                  </a:lnTo>
                  <a:lnTo>
                    <a:pt x="4022" y="1067"/>
                  </a:lnTo>
                  <a:lnTo>
                    <a:pt x="4019" y="1067"/>
                  </a:lnTo>
                  <a:lnTo>
                    <a:pt x="4019" y="1063"/>
                  </a:lnTo>
                  <a:lnTo>
                    <a:pt x="4019" y="1060"/>
                  </a:lnTo>
                  <a:lnTo>
                    <a:pt x="4019" y="1060"/>
                  </a:lnTo>
                  <a:lnTo>
                    <a:pt x="4016" y="1060"/>
                  </a:lnTo>
                  <a:lnTo>
                    <a:pt x="4016" y="1060"/>
                  </a:lnTo>
                  <a:lnTo>
                    <a:pt x="4016" y="1060"/>
                  </a:lnTo>
                  <a:lnTo>
                    <a:pt x="4013" y="1067"/>
                  </a:lnTo>
                  <a:lnTo>
                    <a:pt x="4013" y="1067"/>
                  </a:lnTo>
                  <a:close/>
                  <a:moveTo>
                    <a:pt x="4019" y="1097"/>
                  </a:moveTo>
                  <a:lnTo>
                    <a:pt x="4019" y="1097"/>
                  </a:lnTo>
                  <a:lnTo>
                    <a:pt x="4022" y="1097"/>
                  </a:lnTo>
                  <a:lnTo>
                    <a:pt x="4022" y="1094"/>
                  </a:lnTo>
                  <a:lnTo>
                    <a:pt x="4022" y="1094"/>
                  </a:lnTo>
                  <a:lnTo>
                    <a:pt x="4019" y="1091"/>
                  </a:lnTo>
                  <a:lnTo>
                    <a:pt x="4016" y="1091"/>
                  </a:lnTo>
                  <a:lnTo>
                    <a:pt x="4013" y="1091"/>
                  </a:lnTo>
                  <a:lnTo>
                    <a:pt x="4010" y="1088"/>
                  </a:lnTo>
                  <a:lnTo>
                    <a:pt x="4007" y="1088"/>
                  </a:lnTo>
                  <a:lnTo>
                    <a:pt x="4007" y="1091"/>
                  </a:lnTo>
                  <a:lnTo>
                    <a:pt x="4007" y="1094"/>
                  </a:lnTo>
                  <a:lnTo>
                    <a:pt x="4016" y="1097"/>
                  </a:lnTo>
                  <a:lnTo>
                    <a:pt x="4019" y="1097"/>
                  </a:lnTo>
                  <a:close/>
                  <a:moveTo>
                    <a:pt x="4162" y="966"/>
                  </a:moveTo>
                  <a:lnTo>
                    <a:pt x="4162" y="966"/>
                  </a:lnTo>
                  <a:lnTo>
                    <a:pt x="4162" y="966"/>
                  </a:lnTo>
                  <a:lnTo>
                    <a:pt x="4162" y="966"/>
                  </a:lnTo>
                  <a:lnTo>
                    <a:pt x="4159" y="966"/>
                  </a:lnTo>
                  <a:lnTo>
                    <a:pt x="4162" y="966"/>
                  </a:lnTo>
                  <a:lnTo>
                    <a:pt x="4162" y="966"/>
                  </a:lnTo>
                  <a:lnTo>
                    <a:pt x="4162" y="966"/>
                  </a:lnTo>
                  <a:close/>
                  <a:moveTo>
                    <a:pt x="4038" y="1088"/>
                  </a:moveTo>
                  <a:lnTo>
                    <a:pt x="4035" y="1085"/>
                  </a:lnTo>
                  <a:lnTo>
                    <a:pt x="4035" y="1085"/>
                  </a:lnTo>
                  <a:lnTo>
                    <a:pt x="4032" y="1085"/>
                  </a:lnTo>
                  <a:lnTo>
                    <a:pt x="4032" y="1088"/>
                  </a:lnTo>
                  <a:lnTo>
                    <a:pt x="4032" y="1088"/>
                  </a:lnTo>
                  <a:lnTo>
                    <a:pt x="4032" y="1088"/>
                  </a:lnTo>
                  <a:lnTo>
                    <a:pt x="4032" y="1088"/>
                  </a:lnTo>
                  <a:lnTo>
                    <a:pt x="4029" y="1091"/>
                  </a:lnTo>
                  <a:lnTo>
                    <a:pt x="4032" y="1091"/>
                  </a:lnTo>
                  <a:lnTo>
                    <a:pt x="4035" y="1088"/>
                  </a:lnTo>
                  <a:lnTo>
                    <a:pt x="4038" y="1088"/>
                  </a:lnTo>
                  <a:lnTo>
                    <a:pt x="4038" y="1088"/>
                  </a:lnTo>
                  <a:lnTo>
                    <a:pt x="4038" y="1088"/>
                  </a:lnTo>
                  <a:lnTo>
                    <a:pt x="4038" y="1088"/>
                  </a:lnTo>
                  <a:close/>
                  <a:moveTo>
                    <a:pt x="3907" y="1130"/>
                  </a:moveTo>
                  <a:lnTo>
                    <a:pt x="3904" y="1130"/>
                  </a:lnTo>
                  <a:lnTo>
                    <a:pt x="3904" y="1130"/>
                  </a:lnTo>
                  <a:lnTo>
                    <a:pt x="3904" y="1130"/>
                  </a:lnTo>
                  <a:lnTo>
                    <a:pt x="3907" y="1130"/>
                  </a:lnTo>
                  <a:lnTo>
                    <a:pt x="3907" y="1130"/>
                  </a:lnTo>
                  <a:close/>
                  <a:moveTo>
                    <a:pt x="3916" y="1127"/>
                  </a:moveTo>
                  <a:lnTo>
                    <a:pt x="3916" y="1127"/>
                  </a:lnTo>
                  <a:lnTo>
                    <a:pt x="3913" y="1127"/>
                  </a:lnTo>
                  <a:lnTo>
                    <a:pt x="3916" y="1127"/>
                  </a:lnTo>
                  <a:lnTo>
                    <a:pt x="3919" y="1127"/>
                  </a:lnTo>
                  <a:lnTo>
                    <a:pt x="3916" y="1127"/>
                  </a:lnTo>
                  <a:close/>
                  <a:moveTo>
                    <a:pt x="3953" y="1094"/>
                  </a:moveTo>
                  <a:lnTo>
                    <a:pt x="3953" y="1094"/>
                  </a:lnTo>
                  <a:lnTo>
                    <a:pt x="3953" y="1094"/>
                  </a:lnTo>
                  <a:lnTo>
                    <a:pt x="3953" y="1097"/>
                  </a:lnTo>
                  <a:lnTo>
                    <a:pt x="3956" y="1097"/>
                  </a:lnTo>
                  <a:lnTo>
                    <a:pt x="3956" y="1094"/>
                  </a:lnTo>
                  <a:lnTo>
                    <a:pt x="3956" y="1094"/>
                  </a:lnTo>
                  <a:lnTo>
                    <a:pt x="3953" y="1094"/>
                  </a:lnTo>
                  <a:lnTo>
                    <a:pt x="3953" y="1094"/>
                  </a:lnTo>
                  <a:close/>
                  <a:moveTo>
                    <a:pt x="3953" y="1088"/>
                  </a:moveTo>
                  <a:lnTo>
                    <a:pt x="3953" y="1085"/>
                  </a:lnTo>
                  <a:lnTo>
                    <a:pt x="3953" y="1085"/>
                  </a:lnTo>
                  <a:lnTo>
                    <a:pt x="3950" y="1091"/>
                  </a:lnTo>
                  <a:lnTo>
                    <a:pt x="3950" y="1094"/>
                  </a:lnTo>
                  <a:lnTo>
                    <a:pt x="3950" y="1094"/>
                  </a:lnTo>
                  <a:lnTo>
                    <a:pt x="3950" y="1091"/>
                  </a:lnTo>
                  <a:lnTo>
                    <a:pt x="3956" y="1091"/>
                  </a:lnTo>
                  <a:lnTo>
                    <a:pt x="3956" y="1091"/>
                  </a:lnTo>
                  <a:lnTo>
                    <a:pt x="3950" y="1091"/>
                  </a:lnTo>
                  <a:lnTo>
                    <a:pt x="3950" y="1088"/>
                  </a:lnTo>
                  <a:lnTo>
                    <a:pt x="3953" y="1088"/>
                  </a:lnTo>
                  <a:lnTo>
                    <a:pt x="3953" y="1088"/>
                  </a:lnTo>
                  <a:close/>
                  <a:moveTo>
                    <a:pt x="4007" y="1100"/>
                  </a:moveTo>
                  <a:lnTo>
                    <a:pt x="4007" y="1100"/>
                  </a:lnTo>
                  <a:lnTo>
                    <a:pt x="4007" y="1103"/>
                  </a:lnTo>
                  <a:lnTo>
                    <a:pt x="4007" y="1103"/>
                  </a:lnTo>
                  <a:lnTo>
                    <a:pt x="4007" y="1103"/>
                  </a:lnTo>
                  <a:lnTo>
                    <a:pt x="4013" y="1103"/>
                  </a:lnTo>
                  <a:lnTo>
                    <a:pt x="4013" y="1103"/>
                  </a:lnTo>
                  <a:lnTo>
                    <a:pt x="4010" y="1103"/>
                  </a:lnTo>
                  <a:lnTo>
                    <a:pt x="4007" y="1100"/>
                  </a:lnTo>
                  <a:close/>
                  <a:moveTo>
                    <a:pt x="7520" y="1176"/>
                  </a:moveTo>
                  <a:lnTo>
                    <a:pt x="7520" y="1173"/>
                  </a:lnTo>
                  <a:lnTo>
                    <a:pt x="7520" y="1173"/>
                  </a:lnTo>
                  <a:lnTo>
                    <a:pt x="7520" y="1173"/>
                  </a:lnTo>
                  <a:lnTo>
                    <a:pt x="7520" y="1173"/>
                  </a:lnTo>
                  <a:lnTo>
                    <a:pt x="7520" y="1173"/>
                  </a:lnTo>
                  <a:lnTo>
                    <a:pt x="7520" y="1176"/>
                  </a:lnTo>
                  <a:lnTo>
                    <a:pt x="7520" y="1176"/>
                  </a:lnTo>
                  <a:close/>
                  <a:moveTo>
                    <a:pt x="4135" y="1018"/>
                  </a:moveTo>
                  <a:lnTo>
                    <a:pt x="4132" y="1018"/>
                  </a:lnTo>
                  <a:lnTo>
                    <a:pt x="4132" y="1018"/>
                  </a:lnTo>
                  <a:lnTo>
                    <a:pt x="4132" y="1021"/>
                  </a:lnTo>
                  <a:lnTo>
                    <a:pt x="4129" y="1024"/>
                  </a:lnTo>
                  <a:lnTo>
                    <a:pt x="4129" y="1027"/>
                  </a:lnTo>
                  <a:lnTo>
                    <a:pt x="4126" y="1030"/>
                  </a:lnTo>
                  <a:lnTo>
                    <a:pt x="4126" y="1033"/>
                  </a:lnTo>
                  <a:lnTo>
                    <a:pt x="4120" y="1042"/>
                  </a:lnTo>
                  <a:lnTo>
                    <a:pt x="4120" y="1045"/>
                  </a:lnTo>
                  <a:lnTo>
                    <a:pt x="4120" y="1048"/>
                  </a:lnTo>
                  <a:lnTo>
                    <a:pt x="4120" y="1051"/>
                  </a:lnTo>
                  <a:lnTo>
                    <a:pt x="4120" y="1051"/>
                  </a:lnTo>
                  <a:lnTo>
                    <a:pt x="4123" y="1048"/>
                  </a:lnTo>
                  <a:lnTo>
                    <a:pt x="4129" y="1033"/>
                  </a:lnTo>
                  <a:lnTo>
                    <a:pt x="4129" y="1033"/>
                  </a:lnTo>
                  <a:lnTo>
                    <a:pt x="4129" y="1030"/>
                  </a:lnTo>
                  <a:lnTo>
                    <a:pt x="4132" y="1021"/>
                  </a:lnTo>
                  <a:lnTo>
                    <a:pt x="4132" y="1021"/>
                  </a:lnTo>
                  <a:lnTo>
                    <a:pt x="4132" y="1021"/>
                  </a:lnTo>
                  <a:lnTo>
                    <a:pt x="4135" y="1018"/>
                  </a:lnTo>
                  <a:lnTo>
                    <a:pt x="4135" y="1018"/>
                  </a:lnTo>
                  <a:close/>
                  <a:moveTo>
                    <a:pt x="4001" y="1082"/>
                  </a:moveTo>
                  <a:lnTo>
                    <a:pt x="4001" y="1082"/>
                  </a:lnTo>
                  <a:lnTo>
                    <a:pt x="4001" y="1079"/>
                  </a:lnTo>
                  <a:lnTo>
                    <a:pt x="4001" y="1079"/>
                  </a:lnTo>
                  <a:lnTo>
                    <a:pt x="4001" y="1076"/>
                  </a:lnTo>
                  <a:lnTo>
                    <a:pt x="3998" y="1070"/>
                  </a:lnTo>
                  <a:lnTo>
                    <a:pt x="3998" y="1070"/>
                  </a:lnTo>
                  <a:lnTo>
                    <a:pt x="3998" y="1070"/>
                  </a:lnTo>
                  <a:lnTo>
                    <a:pt x="3995" y="1070"/>
                  </a:lnTo>
                  <a:lnTo>
                    <a:pt x="3995" y="1070"/>
                  </a:lnTo>
                  <a:lnTo>
                    <a:pt x="3992" y="1070"/>
                  </a:lnTo>
                  <a:lnTo>
                    <a:pt x="3992" y="1070"/>
                  </a:lnTo>
                  <a:lnTo>
                    <a:pt x="3986" y="1073"/>
                  </a:lnTo>
                  <a:lnTo>
                    <a:pt x="3983" y="1073"/>
                  </a:lnTo>
                  <a:lnTo>
                    <a:pt x="3983" y="1076"/>
                  </a:lnTo>
                  <a:lnTo>
                    <a:pt x="3983" y="1082"/>
                  </a:lnTo>
                  <a:lnTo>
                    <a:pt x="3983" y="1082"/>
                  </a:lnTo>
                  <a:lnTo>
                    <a:pt x="3986" y="1082"/>
                  </a:lnTo>
                  <a:lnTo>
                    <a:pt x="3989" y="1085"/>
                  </a:lnTo>
                  <a:lnTo>
                    <a:pt x="3995" y="1085"/>
                  </a:lnTo>
                  <a:lnTo>
                    <a:pt x="3998" y="1085"/>
                  </a:lnTo>
                  <a:lnTo>
                    <a:pt x="4001" y="1082"/>
                  </a:lnTo>
                  <a:close/>
                  <a:moveTo>
                    <a:pt x="4053" y="1106"/>
                  </a:moveTo>
                  <a:lnTo>
                    <a:pt x="4053" y="1106"/>
                  </a:lnTo>
                  <a:lnTo>
                    <a:pt x="4056" y="1109"/>
                  </a:lnTo>
                  <a:lnTo>
                    <a:pt x="4056" y="1109"/>
                  </a:lnTo>
                  <a:lnTo>
                    <a:pt x="4059" y="1106"/>
                  </a:lnTo>
                  <a:lnTo>
                    <a:pt x="4062" y="1106"/>
                  </a:lnTo>
                  <a:lnTo>
                    <a:pt x="4062" y="1109"/>
                  </a:lnTo>
                  <a:lnTo>
                    <a:pt x="4065" y="1106"/>
                  </a:lnTo>
                  <a:lnTo>
                    <a:pt x="4062" y="1106"/>
                  </a:lnTo>
                  <a:lnTo>
                    <a:pt x="4062" y="1103"/>
                  </a:lnTo>
                  <a:lnTo>
                    <a:pt x="4059" y="1103"/>
                  </a:lnTo>
                  <a:lnTo>
                    <a:pt x="4062" y="1103"/>
                  </a:lnTo>
                  <a:lnTo>
                    <a:pt x="4062" y="1100"/>
                  </a:lnTo>
                  <a:lnTo>
                    <a:pt x="4062" y="1100"/>
                  </a:lnTo>
                  <a:lnTo>
                    <a:pt x="4062" y="1100"/>
                  </a:lnTo>
                  <a:lnTo>
                    <a:pt x="4059" y="1097"/>
                  </a:lnTo>
                  <a:lnTo>
                    <a:pt x="4059" y="1097"/>
                  </a:lnTo>
                  <a:lnTo>
                    <a:pt x="4056" y="1097"/>
                  </a:lnTo>
                  <a:lnTo>
                    <a:pt x="4056" y="1097"/>
                  </a:lnTo>
                  <a:lnTo>
                    <a:pt x="4053" y="1097"/>
                  </a:lnTo>
                  <a:lnTo>
                    <a:pt x="4053" y="1100"/>
                  </a:lnTo>
                  <a:lnTo>
                    <a:pt x="4053" y="1100"/>
                  </a:lnTo>
                  <a:lnTo>
                    <a:pt x="4053" y="1100"/>
                  </a:lnTo>
                  <a:lnTo>
                    <a:pt x="4053" y="1103"/>
                  </a:lnTo>
                  <a:lnTo>
                    <a:pt x="4053" y="1106"/>
                  </a:lnTo>
                  <a:close/>
                  <a:moveTo>
                    <a:pt x="4156" y="1021"/>
                  </a:moveTo>
                  <a:lnTo>
                    <a:pt x="4156" y="1024"/>
                  </a:lnTo>
                  <a:lnTo>
                    <a:pt x="4159" y="1027"/>
                  </a:lnTo>
                  <a:lnTo>
                    <a:pt x="4156" y="1027"/>
                  </a:lnTo>
                  <a:lnTo>
                    <a:pt x="4156" y="1030"/>
                  </a:lnTo>
                  <a:lnTo>
                    <a:pt x="4159" y="1030"/>
                  </a:lnTo>
                  <a:lnTo>
                    <a:pt x="4159" y="1030"/>
                  </a:lnTo>
                  <a:lnTo>
                    <a:pt x="4162" y="1027"/>
                  </a:lnTo>
                  <a:lnTo>
                    <a:pt x="4162" y="1024"/>
                  </a:lnTo>
                  <a:lnTo>
                    <a:pt x="4165" y="1024"/>
                  </a:lnTo>
                  <a:lnTo>
                    <a:pt x="4168" y="1021"/>
                  </a:lnTo>
                  <a:lnTo>
                    <a:pt x="4168" y="1018"/>
                  </a:lnTo>
                  <a:lnTo>
                    <a:pt x="4168" y="1018"/>
                  </a:lnTo>
                  <a:lnTo>
                    <a:pt x="4171" y="1018"/>
                  </a:lnTo>
                  <a:lnTo>
                    <a:pt x="4171" y="1018"/>
                  </a:lnTo>
                  <a:lnTo>
                    <a:pt x="4168" y="1015"/>
                  </a:lnTo>
                  <a:lnTo>
                    <a:pt x="4171" y="1009"/>
                  </a:lnTo>
                  <a:lnTo>
                    <a:pt x="4171" y="1006"/>
                  </a:lnTo>
                  <a:lnTo>
                    <a:pt x="4174" y="1006"/>
                  </a:lnTo>
                  <a:lnTo>
                    <a:pt x="4174" y="1003"/>
                  </a:lnTo>
                  <a:lnTo>
                    <a:pt x="4174" y="1003"/>
                  </a:lnTo>
                  <a:lnTo>
                    <a:pt x="4174" y="1003"/>
                  </a:lnTo>
                  <a:lnTo>
                    <a:pt x="4171" y="1000"/>
                  </a:lnTo>
                  <a:lnTo>
                    <a:pt x="4171" y="1003"/>
                  </a:lnTo>
                  <a:lnTo>
                    <a:pt x="4171" y="1003"/>
                  </a:lnTo>
                  <a:lnTo>
                    <a:pt x="4168" y="1003"/>
                  </a:lnTo>
                  <a:lnTo>
                    <a:pt x="4165" y="1003"/>
                  </a:lnTo>
                  <a:lnTo>
                    <a:pt x="4162" y="1006"/>
                  </a:lnTo>
                  <a:lnTo>
                    <a:pt x="4159" y="1009"/>
                  </a:lnTo>
                  <a:lnTo>
                    <a:pt x="4156" y="1009"/>
                  </a:lnTo>
                  <a:lnTo>
                    <a:pt x="4156" y="1012"/>
                  </a:lnTo>
                  <a:lnTo>
                    <a:pt x="4156" y="1015"/>
                  </a:lnTo>
                  <a:lnTo>
                    <a:pt x="4156" y="1018"/>
                  </a:lnTo>
                  <a:lnTo>
                    <a:pt x="4156" y="1021"/>
                  </a:lnTo>
                  <a:lnTo>
                    <a:pt x="4156" y="1021"/>
                  </a:lnTo>
                  <a:close/>
                  <a:moveTo>
                    <a:pt x="3992" y="1091"/>
                  </a:moveTo>
                  <a:lnTo>
                    <a:pt x="3992" y="1088"/>
                  </a:lnTo>
                  <a:lnTo>
                    <a:pt x="3989" y="1088"/>
                  </a:lnTo>
                  <a:lnTo>
                    <a:pt x="3989" y="1088"/>
                  </a:lnTo>
                  <a:lnTo>
                    <a:pt x="3992" y="1091"/>
                  </a:lnTo>
                  <a:lnTo>
                    <a:pt x="3995" y="1091"/>
                  </a:lnTo>
                  <a:lnTo>
                    <a:pt x="3995" y="1091"/>
                  </a:lnTo>
                  <a:lnTo>
                    <a:pt x="3995" y="1091"/>
                  </a:lnTo>
                  <a:lnTo>
                    <a:pt x="3995" y="1091"/>
                  </a:lnTo>
                  <a:lnTo>
                    <a:pt x="3992" y="1091"/>
                  </a:lnTo>
                  <a:close/>
                  <a:moveTo>
                    <a:pt x="3983" y="1085"/>
                  </a:moveTo>
                  <a:lnTo>
                    <a:pt x="3980" y="1085"/>
                  </a:lnTo>
                  <a:lnTo>
                    <a:pt x="3980" y="1085"/>
                  </a:lnTo>
                  <a:lnTo>
                    <a:pt x="3980" y="1091"/>
                  </a:lnTo>
                  <a:lnTo>
                    <a:pt x="3983" y="1091"/>
                  </a:lnTo>
                  <a:lnTo>
                    <a:pt x="3983" y="1091"/>
                  </a:lnTo>
                  <a:lnTo>
                    <a:pt x="3986" y="1091"/>
                  </a:lnTo>
                  <a:lnTo>
                    <a:pt x="3986" y="1091"/>
                  </a:lnTo>
                  <a:lnTo>
                    <a:pt x="3986" y="1088"/>
                  </a:lnTo>
                  <a:lnTo>
                    <a:pt x="3983" y="1085"/>
                  </a:lnTo>
                  <a:close/>
                  <a:moveTo>
                    <a:pt x="3995" y="1063"/>
                  </a:moveTo>
                  <a:lnTo>
                    <a:pt x="3998" y="1063"/>
                  </a:lnTo>
                  <a:lnTo>
                    <a:pt x="3998" y="1063"/>
                  </a:lnTo>
                  <a:lnTo>
                    <a:pt x="3998" y="1063"/>
                  </a:lnTo>
                  <a:lnTo>
                    <a:pt x="3998" y="1060"/>
                  </a:lnTo>
                  <a:lnTo>
                    <a:pt x="3998" y="1060"/>
                  </a:lnTo>
                  <a:lnTo>
                    <a:pt x="3995" y="1057"/>
                  </a:lnTo>
                  <a:lnTo>
                    <a:pt x="3995" y="1060"/>
                  </a:lnTo>
                  <a:lnTo>
                    <a:pt x="3995" y="1060"/>
                  </a:lnTo>
                  <a:lnTo>
                    <a:pt x="3995" y="1063"/>
                  </a:lnTo>
                  <a:lnTo>
                    <a:pt x="3995" y="1063"/>
                  </a:lnTo>
                  <a:close/>
                  <a:moveTo>
                    <a:pt x="3998" y="1094"/>
                  </a:moveTo>
                  <a:lnTo>
                    <a:pt x="4001" y="1094"/>
                  </a:lnTo>
                  <a:lnTo>
                    <a:pt x="4001" y="1094"/>
                  </a:lnTo>
                  <a:lnTo>
                    <a:pt x="4004" y="1085"/>
                  </a:lnTo>
                  <a:lnTo>
                    <a:pt x="4004" y="1082"/>
                  </a:lnTo>
                  <a:lnTo>
                    <a:pt x="4004" y="1082"/>
                  </a:lnTo>
                  <a:lnTo>
                    <a:pt x="4004" y="1085"/>
                  </a:lnTo>
                  <a:lnTo>
                    <a:pt x="4001" y="1088"/>
                  </a:lnTo>
                  <a:lnTo>
                    <a:pt x="3998" y="1091"/>
                  </a:lnTo>
                  <a:lnTo>
                    <a:pt x="3998" y="1091"/>
                  </a:lnTo>
                  <a:lnTo>
                    <a:pt x="3998" y="1091"/>
                  </a:lnTo>
                  <a:lnTo>
                    <a:pt x="3998" y="1094"/>
                  </a:lnTo>
                  <a:close/>
                  <a:moveTo>
                    <a:pt x="4092" y="1088"/>
                  </a:moveTo>
                  <a:lnTo>
                    <a:pt x="4092" y="1088"/>
                  </a:lnTo>
                  <a:lnTo>
                    <a:pt x="4092" y="1085"/>
                  </a:lnTo>
                  <a:lnTo>
                    <a:pt x="4092" y="1082"/>
                  </a:lnTo>
                  <a:lnTo>
                    <a:pt x="4086" y="1079"/>
                  </a:lnTo>
                  <a:lnTo>
                    <a:pt x="4083" y="1079"/>
                  </a:lnTo>
                  <a:lnTo>
                    <a:pt x="4083" y="1085"/>
                  </a:lnTo>
                  <a:lnTo>
                    <a:pt x="4086" y="1085"/>
                  </a:lnTo>
                  <a:lnTo>
                    <a:pt x="4092" y="1088"/>
                  </a:lnTo>
                  <a:close/>
                  <a:moveTo>
                    <a:pt x="5958" y="2148"/>
                  </a:moveTo>
                  <a:lnTo>
                    <a:pt x="5958" y="2148"/>
                  </a:lnTo>
                  <a:lnTo>
                    <a:pt x="5958" y="2145"/>
                  </a:lnTo>
                  <a:lnTo>
                    <a:pt x="5958" y="2145"/>
                  </a:lnTo>
                  <a:lnTo>
                    <a:pt x="5955" y="2148"/>
                  </a:lnTo>
                  <a:lnTo>
                    <a:pt x="5955" y="2148"/>
                  </a:lnTo>
                  <a:lnTo>
                    <a:pt x="5955" y="2148"/>
                  </a:lnTo>
                  <a:lnTo>
                    <a:pt x="5955" y="2151"/>
                  </a:lnTo>
                  <a:lnTo>
                    <a:pt x="5958" y="2154"/>
                  </a:lnTo>
                  <a:lnTo>
                    <a:pt x="5958" y="2154"/>
                  </a:lnTo>
                  <a:lnTo>
                    <a:pt x="5958" y="2154"/>
                  </a:lnTo>
                  <a:lnTo>
                    <a:pt x="5958" y="2151"/>
                  </a:lnTo>
                  <a:lnTo>
                    <a:pt x="5958" y="2148"/>
                  </a:lnTo>
                  <a:close/>
                  <a:moveTo>
                    <a:pt x="5928" y="2121"/>
                  </a:moveTo>
                  <a:lnTo>
                    <a:pt x="5925" y="2121"/>
                  </a:lnTo>
                  <a:lnTo>
                    <a:pt x="5928" y="2121"/>
                  </a:lnTo>
                  <a:lnTo>
                    <a:pt x="5928" y="2121"/>
                  </a:lnTo>
                  <a:lnTo>
                    <a:pt x="5928" y="2121"/>
                  </a:lnTo>
                  <a:lnTo>
                    <a:pt x="5928" y="2121"/>
                  </a:lnTo>
                  <a:close/>
                  <a:moveTo>
                    <a:pt x="5961" y="2306"/>
                  </a:moveTo>
                  <a:lnTo>
                    <a:pt x="5961" y="2306"/>
                  </a:lnTo>
                  <a:lnTo>
                    <a:pt x="5961" y="2306"/>
                  </a:lnTo>
                  <a:lnTo>
                    <a:pt x="5961" y="2306"/>
                  </a:lnTo>
                  <a:lnTo>
                    <a:pt x="5961" y="2306"/>
                  </a:lnTo>
                  <a:lnTo>
                    <a:pt x="5961" y="2303"/>
                  </a:lnTo>
                  <a:lnTo>
                    <a:pt x="5961" y="2303"/>
                  </a:lnTo>
                  <a:lnTo>
                    <a:pt x="5961" y="2306"/>
                  </a:lnTo>
                  <a:close/>
                  <a:moveTo>
                    <a:pt x="5937" y="2127"/>
                  </a:moveTo>
                  <a:lnTo>
                    <a:pt x="5937" y="2127"/>
                  </a:lnTo>
                  <a:lnTo>
                    <a:pt x="5937" y="2127"/>
                  </a:lnTo>
                  <a:lnTo>
                    <a:pt x="5937" y="2127"/>
                  </a:lnTo>
                  <a:lnTo>
                    <a:pt x="5937" y="2127"/>
                  </a:lnTo>
                  <a:lnTo>
                    <a:pt x="5937" y="2127"/>
                  </a:lnTo>
                  <a:lnTo>
                    <a:pt x="5937" y="2127"/>
                  </a:lnTo>
                  <a:lnTo>
                    <a:pt x="5937" y="2127"/>
                  </a:lnTo>
                  <a:close/>
                  <a:moveTo>
                    <a:pt x="5940" y="2139"/>
                  </a:moveTo>
                  <a:lnTo>
                    <a:pt x="5943" y="2142"/>
                  </a:lnTo>
                  <a:lnTo>
                    <a:pt x="5943" y="2139"/>
                  </a:lnTo>
                  <a:lnTo>
                    <a:pt x="5940" y="2139"/>
                  </a:lnTo>
                  <a:lnTo>
                    <a:pt x="5940" y="2139"/>
                  </a:lnTo>
                  <a:close/>
                  <a:moveTo>
                    <a:pt x="6016" y="1923"/>
                  </a:moveTo>
                  <a:lnTo>
                    <a:pt x="6016" y="1923"/>
                  </a:lnTo>
                  <a:lnTo>
                    <a:pt x="6016" y="1926"/>
                  </a:lnTo>
                  <a:lnTo>
                    <a:pt x="6016" y="1923"/>
                  </a:lnTo>
                  <a:lnTo>
                    <a:pt x="6016" y="1923"/>
                  </a:lnTo>
                  <a:lnTo>
                    <a:pt x="6016" y="1923"/>
                  </a:lnTo>
                  <a:lnTo>
                    <a:pt x="6016" y="1923"/>
                  </a:lnTo>
                  <a:close/>
                  <a:moveTo>
                    <a:pt x="6019" y="1923"/>
                  </a:moveTo>
                  <a:lnTo>
                    <a:pt x="6019" y="1926"/>
                  </a:lnTo>
                  <a:lnTo>
                    <a:pt x="6022" y="1926"/>
                  </a:lnTo>
                  <a:lnTo>
                    <a:pt x="6022" y="1926"/>
                  </a:lnTo>
                  <a:lnTo>
                    <a:pt x="6022" y="1926"/>
                  </a:lnTo>
                  <a:lnTo>
                    <a:pt x="6022" y="1923"/>
                  </a:lnTo>
                  <a:lnTo>
                    <a:pt x="6022" y="1923"/>
                  </a:lnTo>
                  <a:lnTo>
                    <a:pt x="6019" y="1923"/>
                  </a:lnTo>
                  <a:lnTo>
                    <a:pt x="6019" y="1923"/>
                  </a:lnTo>
                  <a:close/>
                  <a:moveTo>
                    <a:pt x="6031" y="1914"/>
                  </a:moveTo>
                  <a:lnTo>
                    <a:pt x="6031" y="1914"/>
                  </a:lnTo>
                  <a:lnTo>
                    <a:pt x="6028" y="1914"/>
                  </a:lnTo>
                  <a:lnTo>
                    <a:pt x="6028" y="1917"/>
                  </a:lnTo>
                  <a:lnTo>
                    <a:pt x="6031" y="1917"/>
                  </a:lnTo>
                  <a:lnTo>
                    <a:pt x="6034" y="1917"/>
                  </a:lnTo>
                  <a:lnTo>
                    <a:pt x="6031" y="1914"/>
                  </a:lnTo>
                  <a:close/>
                  <a:moveTo>
                    <a:pt x="6155" y="1878"/>
                  </a:moveTo>
                  <a:lnTo>
                    <a:pt x="6155" y="1878"/>
                  </a:lnTo>
                  <a:lnTo>
                    <a:pt x="6155" y="1881"/>
                  </a:lnTo>
                  <a:lnTo>
                    <a:pt x="6155" y="1881"/>
                  </a:lnTo>
                  <a:lnTo>
                    <a:pt x="6155" y="1881"/>
                  </a:lnTo>
                  <a:lnTo>
                    <a:pt x="6158" y="1881"/>
                  </a:lnTo>
                  <a:lnTo>
                    <a:pt x="6158" y="1881"/>
                  </a:lnTo>
                  <a:lnTo>
                    <a:pt x="6155" y="1881"/>
                  </a:lnTo>
                  <a:lnTo>
                    <a:pt x="6155" y="1878"/>
                  </a:lnTo>
                  <a:close/>
                  <a:moveTo>
                    <a:pt x="6028" y="1923"/>
                  </a:moveTo>
                  <a:lnTo>
                    <a:pt x="6031" y="1923"/>
                  </a:lnTo>
                  <a:lnTo>
                    <a:pt x="6031" y="1923"/>
                  </a:lnTo>
                  <a:lnTo>
                    <a:pt x="6031" y="1920"/>
                  </a:lnTo>
                  <a:lnTo>
                    <a:pt x="6031" y="1920"/>
                  </a:lnTo>
                  <a:lnTo>
                    <a:pt x="6031" y="1920"/>
                  </a:lnTo>
                  <a:lnTo>
                    <a:pt x="6031" y="1920"/>
                  </a:lnTo>
                  <a:lnTo>
                    <a:pt x="6028" y="1923"/>
                  </a:lnTo>
                  <a:close/>
                  <a:moveTo>
                    <a:pt x="4905" y="1850"/>
                  </a:moveTo>
                  <a:lnTo>
                    <a:pt x="4902" y="1850"/>
                  </a:lnTo>
                  <a:lnTo>
                    <a:pt x="4899" y="1850"/>
                  </a:lnTo>
                  <a:lnTo>
                    <a:pt x="4902" y="1850"/>
                  </a:lnTo>
                  <a:lnTo>
                    <a:pt x="4905" y="1850"/>
                  </a:lnTo>
                  <a:lnTo>
                    <a:pt x="4905" y="1850"/>
                  </a:lnTo>
                  <a:lnTo>
                    <a:pt x="4905" y="1850"/>
                  </a:lnTo>
                  <a:lnTo>
                    <a:pt x="4905" y="1850"/>
                  </a:lnTo>
                  <a:lnTo>
                    <a:pt x="4905" y="1850"/>
                  </a:lnTo>
                  <a:lnTo>
                    <a:pt x="4905" y="1850"/>
                  </a:lnTo>
                  <a:close/>
                  <a:moveTo>
                    <a:pt x="4893" y="1847"/>
                  </a:moveTo>
                  <a:lnTo>
                    <a:pt x="4890" y="1847"/>
                  </a:lnTo>
                  <a:lnTo>
                    <a:pt x="4893" y="1850"/>
                  </a:lnTo>
                  <a:lnTo>
                    <a:pt x="4893" y="1850"/>
                  </a:lnTo>
                  <a:lnTo>
                    <a:pt x="4896" y="1847"/>
                  </a:lnTo>
                  <a:lnTo>
                    <a:pt x="4896" y="1847"/>
                  </a:lnTo>
                  <a:lnTo>
                    <a:pt x="4896" y="1847"/>
                  </a:lnTo>
                  <a:lnTo>
                    <a:pt x="4896" y="1844"/>
                  </a:lnTo>
                  <a:lnTo>
                    <a:pt x="4896" y="1847"/>
                  </a:lnTo>
                  <a:lnTo>
                    <a:pt x="4893" y="1847"/>
                  </a:lnTo>
                  <a:close/>
                  <a:moveTo>
                    <a:pt x="6325" y="1683"/>
                  </a:moveTo>
                  <a:lnTo>
                    <a:pt x="6325" y="1683"/>
                  </a:lnTo>
                  <a:lnTo>
                    <a:pt x="6325" y="1683"/>
                  </a:lnTo>
                  <a:lnTo>
                    <a:pt x="6322" y="1680"/>
                  </a:lnTo>
                  <a:lnTo>
                    <a:pt x="6322" y="1680"/>
                  </a:lnTo>
                  <a:lnTo>
                    <a:pt x="6319" y="1680"/>
                  </a:lnTo>
                  <a:lnTo>
                    <a:pt x="6319" y="1680"/>
                  </a:lnTo>
                  <a:lnTo>
                    <a:pt x="6319" y="1683"/>
                  </a:lnTo>
                  <a:lnTo>
                    <a:pt x="6325" y="1686"/>
                  </a:lnTo>
                  <a:lnTo>
                    <a:pt x="6331" y="1686"/>
                  </a:lnTo>
                  <a:lnTo>
                    <a:pt x="6331" y="1686"/>
                  </a:lnTo>
                  <a:lnTo>
                    <a:pt x="6331" y="1686"/>
                  </a:lnTo>
                  <a:lnTo>
                    <a:pt x="6331" y="1686"/>
                  </a:lnTo>
                  <a:lnTo>
                    <a:pt x="6325" y="1683"/>
                  </a:lnTo>
                  <a:close/>
                  <a:moveTo>
                    <a:pt x="4878" y="1847"/>
                  </a:moveTo>
                  <a:lnTo>
                    <a:pt x="4878" y="1847"/>
                  </a:lnTo>
                  <a:lnTo>
                    <a:pt x="4878" y="1847"/>
                  </a:lnTo>
                  <a:lnTo>
                    <a:pt x="4878" y="1847"/>
                  </a:lnTo>
                  <a:lnTo>
                    <a:pt x="4881" y="1847"/>
                  </a:lnTo>
                  <a:lnTo>
                    <a:pt x="4878" y="1847"/>
                  </a:lnTo>
                  <a:lnTo>
                    <a:pt x="4878" y="1847"/>
                  </a:lnTo>
                  <a:close/>
                  <a:moveTo>
                    <a:pt x="4292" y="1559"/>
                  </a:moveTo>
                  <a:lnTo>
                    <a:pt x="4292" y="1559"/>
                  </a:lnTo>
                  <a:lnTo>
                    <a:pt x="4292" y="1559"/>
                  </a:lnTo>
                  <a:lnTo>
                    <a:pt x="4292" y="1559"/>
                  </a:lnTo>
                  <a:lnTo>
                    <a:pt x="4296" y="1559"/>
                  </a:lnTo>
                  <a:lnTo>
                    <a:pt x="4292" y="1556"/>
                  </a:lnTo>
                  <a:lnTo>
                    <a:pt x="4292" y="1556"/>
                  </a:lnTo>
                  <a:lnTo>
                    <a:pt x="4292" y="1559"/>
                  </a:lnTo>
                  <a:close/>
                  <a:moveTo>
                    <a:pt x="5921" y="2112"/>
                  </a:moveTo>
                  <a:lnTo>
                    <a:pt x="5921" y="2109"/>
                  </a:lnTo>
                  <a:lnTo>
                    <a:pt x="5921" y="2109"/>
                  </a:lnTo>
                  <a:lnTo>
                    <a:pt x="5921" y="2112"/>
                  </a:lnTo>
                  <a:lnTo>
                    <a:pt x="5921" y="2115"/>
                  </a:lnTo>
                  <a:lnTo>
                    <a:pt x="5921" y="2115"/>
                  </a:lnTo>
                  <a:lnTo>
                    <a:pt x="5921" y="2115"/>
                  </a:lnTo>
                  <a:lnTo>
                    <a:pt x="5925" y="2115"/>
                  </a:lnTo>
                  <a:lnTo>
                    <a:pt x="5925" y="2112"/>
                  </a:lnTo>
                  <a:lnTo>
                    <a:pt x="5925" y="2112"/>
                  </a:lnTo>
                  <a:lnTo>
                    <a:pt x="5921" y="2112"/>
                  </a:lnTo>
                  <a:close/>
                  <a:moveTo>
                    <a:pt x="5873" y="2163"/>
                  </a:moveTo>
                  <a:lnTo>
                    <a:pt x="5870" y="2166"/>
                  </a:lnTo>
                  <a:lnTo>
                    <a:pt x="5873" y="2166"/>
                  </a:lnTo>
                  <a:lnTo>
                    <a:pt x="5873" y="2166"/>
                  </a:lnTo>
                  <a:lnTo>
                    <a:pt x="5873" y="2166"/>
                  </a:lnTo>
                  <a:lnTo>
                    <a:pt x="5873" y="2163"/>
                  </a:lnTo>
                  <a:lnTo>
                    <a:pt x="5873" y="2163"/>
                  </a:lnTo>
                  <a:lnTo>
                    <a:pt x="5873" y="2163"/>
                  </a:lnTo>
                  <a:lnTo>
                    <a:pt x="5873" y="2163"/>
                  </a:lnTo>
                  <a:close/>
                  <a:moveTo>
                    <a:pt x="5873" y="2160"/>
                  </a:moveTo>
                  <a:lnTo>
                    <a:pt x="5873" y="2160"/>
                  </a:lnTo>
                  <a:lnTo>
                    <a:pt x="5873" y="2160"/>
                  </a:lnTo>
                  <a:lnTo>
                    <a:pt x="5873" y="2160"/>
                  </a:lnTo>
                  <a:lnTo>
                    <a:pt x="5873" y="2160"/>
                  </a:lnTo>
                  <a:lnTo>
                    <a:pt x="5873" y="2160"/>
                  </a:lnTo>
                  <a:lnTo>
                    <a:pt x="5873" y="2160"/>
                  </a:lnTo>
                  <a:lnTo>
                    <a:pt x="5873" y="2160"/>
                  </a:lnTo>
                  <a:close/>
                  <a:moveTo>
                    <a:pt x="5742" y="1957"/>
                  </a:moveTo>
                  <a:lnTo>
                    <a:pt x="5742" y="1957"/>
                  </a:lnTo>
                  <a:lnTo>
                    <a:pt x="5746" y="1957"/>
                  </a:lnTo>
                  <a:lnTo>
                    <a:pt x="5746" y="1957"/>
                  </a:lnTo>
                  <a:lnTo>
                    <a:pt x="5746" y="1954"/>
                  </a:lnTo>
                  <a:lnTo>
                    <a:pt x="5746" y="1954"/>
                  </a:lnTo>
                  <a:lnTo>
                    <a:pt x="5746" y="1954"/>
                  </a:lnTo>
                  <a:lnTo>
                    <a:pt x="5742" y="1954"/>
                  </a:lnTo>
                  <a:lnTo>
                    <a:pt x="5742" y="1951"/>
                  </a:lnTo>
                  <a:lnTo>
                    <a:pt x="5739" y="1951"/>
                  </a:lnTo>
                  <a:lnTo>
                    <a:pt x="5739" y="1954"/>
                  </a:lnTo>
                  <a:lnTo>
                    <a:pt x="5739" y="1954"/>
                  </a:lnTo>
                  <a:lnTo>
                    <a:pt x="5742" y="1954"/>
                  </a:lnTo>
                  <a:lnTo>
                    <a:pt x="5742" y="1957"/>
                  </a:lnTo>
                  <a:close/>
                  <a:moveTo>
                    <a:pt x="4939" y="1796"/>
                  </a:moveTo>
                  <a:lnTo>
                    <a:pt x="4936" y="1796"/>
                  </a:lnTo>
                  <a:lnTo>
                    <a:pt x="4936" y="1796"/>
                  </a:lnTo>
                  <a:lnTo>
                    <a:pt x="4936" y="1796"/>
                  </a:lnTo>
                  <a:lnTo>
                    <a:pt x="4936" y="1799"/>
                  </a:lnTo>
                  <a:lnTo>
                    <a:pt x="4936" y="1799"/>
                  </a:lnTo>
                  <a:lnTo>
                    <a:pt x="4939" y="1799"/>
                  </a:lnTo>
                  <a:lnTo>
                    <a:pt x="4942" y="1796"/>
                  </a:lnTo>
                  <a:lnTo>
                    <a:pt x="4942" y="1796"/>
                  </a:lnTo>
                  <a:lnTo>
                    <a:pt x="4945" y="1796"/>
                  </a:lnTo>
                  <a:lnTo>
                    <a:pt x="4948" y="1796"/>
                  </a:lnTo>
                  <a:lnTo>
                    <a:pt x="4948" y="1796"/>
                  </a:lnTo>
                  <a:lnTo>
                    <a:pt x="4948" y="1796"/>
                  </a:lnTo>
                  <a:lnTo>
                    <a:pt x="4951" y="1793"/>
                  </a:lnTo>
                  <a:lnTo>
                    <a:pt x="4954" y="1790"/>
                  </a:lnTo>
                  <a:lnTo>
                    <a:pt x="4957" y="1790"/>
                  </a:lnTo>
                  <a:lnTo>
                    <a:pt x="4954" y="1790"/>
                  </a:lnTo>
                  <a:lnTo>
                    <a:pt x="4951" y="1790"/>
                  </a:lnTo>
                  <a:lnTo>
                    <a:pt x="4948" y="1790"/>
                  </a:lnTo>
                  <a:lnTo>
                    <a:pt x="4945" y="1790"/>
                  </a:lnTo>
                  <a:lnTo>
                    <a:pt x="4945" y="1790"/>
                  </a:lnTo>
                  <a:lnTo>
                    <a:pt x="4945" y="1793"/>
                  </a:lnTo>
                  <a:lnTo>
                    <a:pt x="4945" y="1793"/>
                  </a:lnTo>
                  <a:lnTo>
                    <a:pt x="4939" y="1796"/>
                  </a:lnTo>
                  <a:close/>
                  <a:moveTo>
                    <a:pt x="4917" y="1844"/>
                  </a:moveTo>
                  <a:lnTo>
                    <a:pt x="4914" y="1844"/>
                  </a:lnTo>
                  <a:lnTo>
                    <a:pt x="4914" y="1844"/>
                  </a:lnTo>
                  <a:lnTo>
                    <a:pt x="4917" y="1844"/>
                  </a:lnTo>
                  <a:lnTo>
                    <a:pt x="4917" y="1844"/>
                  </a:lnTo>
                  <a:lnTo>
                    <a:pt x="4917" y="1844"/>
                  </a:lnTo>
                  <a:lnTo>
                    <a:pt x="4917" y="1844"/>
                  </a:lnTo>
                  <a:lnTo>
                    <a:pt x="4917" y="1844"/>
                  </a:lnTo>
                  <a:lnTo>
                    <a:pt x="4917" y="1844"/>
                  </a:lnTo>
                  <a:close/>
                  <a:moveTo>
                    <a:pt x="7544" y="1176"/>
                  </a:moveTo>
                  <a:lnTo>
                    <a:pt x="7547" y="1173"/>
                  </a:lnTo>
                  <a:lnTo>
                    <a:pt x="7544" y="1170"/>
                  </a:lnTo>
                  <a:lnTo>
                    <a:pt x="7541" y="1173"/>
                  </a:lnTo>
                  <a:lnTo>
                    <a:pt x="7541" y="1173"/>
                  </a:lnTo>
                  <a:lnTo>
                    <a:pt x="7541" y="1176"/>
                  </a:lnTo>
                  <a:lnTo>
                    <a:pt x="7544" y="1176"/>
                  </a:lnTo>
                  <a:lnTo>
                    <a:pt x="7544" y="1176"/>
                  </a:lnTo>
                  <a:close/>
                  <a:moveTo>
                    <a:pt x="7547" y="2704"/>
                  </a:moveTo>
                  <a:lnTo>
                    <a:pt x="7544" y="2704"/>
                  </a:lnTo>
                  <a:lnTo>
                    <a:pt x="7544" y="2704"/>
                  </a:lnTo>
                  <a:lnTo>
                    <a:pt x="7541" y="2704"/>
                  </a:lnTo>
                  <a:lnTo>
                    <a:pt x="7538" y="2704"/>
                  </a:lnTo>
                  <a:lnTo>
                    <a:pt x="7538" y="2707"/>
                  </a:lnTo>
                  <a:lnTo>
                    <a:pt x="7535" y="2707"/>
                  </a:lnTo>
                  <a:lnTo>
                    <a:pt x="7535" y="2707"/>
                  </a:lnTo>
                  <a:lnTo>
                    <a:pt x="7532" y="2710"/>
                  </a:lnTo>
                  <a:lnTo>
                    <a:pt x="7529" y="2710"/>
                  </a:lnTo>
                  <a:lnTo>
                    <a:pt x="7526" y="2710"/>
                  </a:lnTo>
                  <a:lnTo>
                    <a:pt x="7526" y="2713"/>
                  </a:lnTo>
                  <a:lnTo>
                    <a:pt x="7523" y="2713"/>
                  </a:lnTo>
                  <a:lnTo>
                    <a:pt x="7523" y="2713"/>
                  </a:lnTo>
                  <a:lnTo>
                    <a:pt x="7523" y="2713"/>
                  </a:lnTo>
                  <a:lnTo>
                    <a:pt x="7520" y="2713"/>
                  </a:lnTo>
                  <a:lnTo>
                    <a:pt x="7520" y="2713"/>
                  </a:lnTo>
                  <a:lnTo>
                    <a:pt x="7520" y="2713"/>
                  </a:lnTo>
                  <a:lnTo>
                    <a:pt x="7520" y="2716"/>
                  </a:lnTo>
                  <a:lnTo>
                    <a:pt x="7520" y="2716"/>
                  </a:lnTo>
                  <a:lnTo>
                    <a:pt x="7520" y="2716"/>
                  </a:lnTo>
                  <a:lnTo>
                    <a:pt x="7523" y="2716"/>
                  </a:lnTo>
                  <a:lnTo>
                    <a:pt x="7523" y="2719"/>
                  </a:lnTo>
                  <a:lnTo>
                    <a:pt x="7523" y="2719"/>
                  </a:lnTo>
                  <a:lnTo>
                    <a:pt x="7526" y="2719"/>
                  </a:lnTo>
                  <a:lnTo>
                    <a:pt x="7526" y="2719"/>
                  </a:lnTo>
                  <a:lnTo>
                    <a:pt x="7529" y="2719"/>
                  </a:lnTo>
                  <a:lnTo>
                    <a:pt x="7529" y="2719"/>
                  </a:lnTo>
                  <a:lnTo>
                    <a:pt x="7532" y="2716"/>
                  </a:lnTo>
                  <a:lnTo>
                    <a:pt x="7535" y="2713"/>
                  </a:lnTo>
                  <a:lnTo>
                    <a:pt x="7535" y="2713"/>
                  </a:lnTo>
                  <a:lnTo>
                    <a:pt x="7535" y="2713"/>
                  </a:lnTo>
                  <a:lnTo>
                    <a:pt x="7538" y="2716"/>
                  </a:lnTo>
                  <a:lnTo>
                    <a:pt x="7538" y="2716"/>
                  </a:lnTo>
                  <a:lnTo>
                    <a:pt x="7538" y="2716"/>
                  </a:lnTo>
                  <a:lnTo>
                    <a:pt x="7538" y="2716"/>
                  </a:lnTo>
                  <a:lnTo>
                    <a:pt x="7541" y="2716"/>
                  </a:lnTo>
                  <a:lnTo>
                    <a:pt x="7544" y="2716"/>
                  </a:lnTo>
                  <a:lnTo>
                    <a:pt x="7547" y="2716"/>
                  </a:lnTo>
                  <a:lnTo>
                    <a:pt x="7550" y="2716"/>
                  </a:lnTo>
                  <a:lnTo>
                    <a:pt x="7547" y="2713"/>
                  </a:lnTo>
                  <a:lnTo>
                    <a:pt x="7547" y="2713"/>
                  </a:lnTo>
                  <a:lnTo>
                    <a:pt x="7550" y="2710"/>
                  </a:lnTo>
                  <a:lnTo>
                    <a:pt x="7550" y="2710"/>
                  </a:lnTo>
                  <a:lnTo>
                    <a:pt x="7547" y="2710"/>
                  </a:lnTo>
                  <a:lnTo>
                    <a:pt x="7547" y="2710"/>
                  </a:lnTo>
                  <a:lnTo>
                    <a:pt x="7544" y="2713"/>
                  </a:lnTo>
                  <a:lnTo>
                    <a:pt x="7541" y="2716"/>
                  </a:lnTo>
                  <a:lnTo>
                    <a:pt x="7541" y="2713"/>
                  </a:lnTo>
                  <a:lnTo>
                    <a:pt x="7541" y="2710"/>
                  </a:lnTo>
                  <a:lnTo>
                    <a:pt x="7544" y="2710"/>
                  </a:lnTo>
                  <a:lnTo>
                    <a:pt x="7547" y="2707"/>
                  </a:lnTo>
                  <a:lnTo>
                    <a:pt x="7547" y="2707"/>
                  </a:lnTo>
                  <a:lnTo>
                    <a:pt x="7550" y="2704"/>
                  </a:lnTo>
                  <a:lnTo>
                    <a:pt x="7550" y="2704"/>
                  </a:lnTo>
                  <a:lnTo>
                    <a:pt x="7547" y="2704"/>
                  </a:lnTo>
                  <a:lnTo>
                    <a:pt x="7547" y="2704"/>
                  </a:lnTo>
                  <a:close/>
                  <a:moveTo>
                    <a:pt x="7523" y="2519"/>
                  </a:moveTo>
                  <a:lnTo>
                    <a:pt x="7523" y="2519"/>
                  </a:lnTo>
                  <a:lnTo>
                    <a:pt x="7523" y="2519"/>
                  </a:lnTo>
                  <a:lnTo>
                    <a:pt x="7523" y="2519"/>
                  </a:lnTo>
                  <a:lnTo>
                    <a:pt x="7523" y="2519"/>
                  </a:lnTo>
                  <a:lnTo>
                    <a:pt x="7523" y="2519"/>
                  </a:lnTo>
                  <a:lnTo>
                    <a:pt x="7523" y="2519"/>
                  </a:lnTo>
                  <a:lnTo>
                    <a:pt x="7523" y="2519"/>
                  </a:lnTo>
                  <a:close/>
                  <a:moveTo>
                    <a:pt x="7538" y="1188"/>
                  </a:moveTo>
                  <a:lnTo>
                    <a:pt x="7538" y="1188"/>
                  </a:lnTo>
                  <a:lnTo>
                    <a:pt x="7535" y="1188"/>
                  </a:lnTo>
                  <a:lnTo>
                    <a:pt x="7532" y="1188"/>
                  </a:lnTo>
                  <a:lnTo>
                    <a:pt x="7532" y="1185"/>
                  </a:lnTo>
                  <a:lnTo>
                    <a:pt x="7529" y="1182"/>
                  </a:lnTo>
                  <a:lnTo>
                    <a:pt x="7523" y="1182"/>
                  </a:lnTo>
                  <a:lnTo>
                    <a:pt x="7523" y="1182"/>
                  </a:lnTo>
                  <a:lnTo>
                    <a:pt x="7523" y="1185"/>
                  </a:lnTo>
                  <a:lnTo>
                    <a:pt x="7529" y="1185"/>
                  </a:lnTo>
                  <a:lnTo>
                    <a:pt x="7535" y="1188"/>
                  </a:lnTo>
                  <a:lnTo>
                    <a:pt x="7538" y="1188"/>
                  </a:lnTo>
                  <a:close/>
                  <a:moveTo>
                    <a:pt x="7550" y="2710"/>
                  </a:moveTo>
                  <a:lnTo>
                    <a:pt x="7550" y="2710"/>
                  </a:lnTo>
                  <a:lnTo>
                    <a:pt x="7550" y="2710"/>
                  </a:lnTo>
                  <a:lnTo>
                    <a:pt x="7550" y="2710"/>
                  </a:lnTo>
                  <a:lnTo>
                    <a:pt x="7550" y="2710"/>
                  </a:lnTo>
                  <a:close/>
                  <a:moveTo>
                    <a:pt x="7535" y="2543"/>
                  </a:moveTo>
                  <a:lnTo>
                    <a:pt x="7535" y="2540"/>
                  </a:lnTo>
                  <a:lnTo>
                    <a:pt x="7535" y="2540"/>
                  </a:lnTo>
                  <a:lnTo>
                    <a:pt x="7535" y="2540"/>
                  </a:lnTo>
                  <a:lnTo>
                    <a:pt x="7535" y="2540"/>
                  </a:lnTo>
                  <a:lnTo>
                    <a:pt x="7535" y="2540"/>
                  </a:lnTo>
                  <a:lnTo>
                    <a:pt x="7535" y="2540"/>
                  </a:lnTo>
                  <a:lnTo>
                    <a:pt x="7535" y="2540"/>
                  </a:lnTo>
                  <a:lnTo>
                    <a:pt x="7535" y="2543"/>
                  </a:lnTo>
                  <a:lnTo>
                    <a:pt x="7535" y="2543"/>
                  </a:lnTo>
                  <a:close/>
                  <a:moveTo>
                    <a:pt x="7550" y="2719"/>
                  </a:moveTo>
                  <a:lnTo>
                    <a:pt x="7547" y="2719"/>
                  </a:lnTo>
                  <a:lnTo>
                    <a:pt x="7550" y="2719"/>
                  </a:lnTo>
                  <a:lnTo>
                    <a:pt x="7550" y="2719"/>
                  </a:lnTo>
                  <a:lnTo>
                    <a:pt x="7550" y="2716"/>
                  </a:lnTo>
                  <a:lnTo>
                    <a:pt x="7550" y="2716"/>
                  </a:lnTo>
                  <a:lnTo>
                    <a:pt x="7550" y="2719"/>
                  </a:lnTo>
                  <a:close/>
                  <a:moveTo>
                    <a:pt x="7535" y="2740"/>
                  </a:moveTo>
                  <a:lnTo>
                    <a:pt x="7535" y="2740"/>
                  </a:lnTo>
                  <a:lnTo>
                    <a:pt x="7535" y="2744"/>
                  </a:lnTo>
                  <a:lnTo>
                    <a:pt x="7535" y="2744"/>
                  </a:lnTo>
                  <a:lnTo>
                    <a:pt x="7538" y="2744"/>
                  </a:lnTo>
                  <a:lnTo>
                    <a:pt x="7538" y="2744"/>
                  </a:lnTo>
                  <a:lnTo>
                    <a:pt x="7538" y="2744"/>
                  </a:lnTo>
                  <a:lnTo>
                    <a:pt x="7538" y="2740"/>
                  </a:lnTo>
                  <a:lnTo>
                    <a:pt x="7535" y="2740"/>
                  </a:lnTo>
                  <a:close/>
                  <a:moveTo>
                    <a:pt x="6395" y="1495"/>
                  </a:moveTo>
                  <a:lnTo>
                    <a:pt x="6395" y="1495"/>
                  </a:lnTo>
                  <a:lnTo>
                    <a:pt x="6395" y="1495"/>
                  </a:lnTo>
                  <a:lnTo>
                    <a:pt x="6395" y="1498"/>
                  </a:lnTo>
                  <a:lnTo>
                    <a:pt x="6395" y="1495"/>
                  </a:lnTo>
                  <a:lnTo>
                    <a:pt x="6395" y="1495"/>
                  </a:lnTo>
                  <a:close/>
                  <a:moveTo>
                    <a:pt x="7538" y="2725"/>
                  </a:moveTo>
                  <a:lnTo>
                    <a:pt x="7538" y="2725"/>
                  </a:lnTo>
                  <a:lnTo>
                    <a:pt x="7538" y="2728"/>
                  </a:lnTo>
                  <a:lnTo>
                    <a:pt x="7538" y="2728"/>
                  </a:lnTo>
                  <a:lnTo>
                    <a:pt x="7538" y="2728"/>
                  </a:lnTo>
                  <a:lnTo>
                    <a:pt x="7538" y="2725"/>
                  </a:lnTo>
                  <a:lnTo>
                    <a:pt x="7538" y="2725"/>
                  </a:lnTo>
                  <a:close/>
                  <a:moveTo>
                    <a:pt x="7526" y="2734"/>
                  </a:moveTo>
                  <a:lnTo>
                    <a:pt x="7523" y="2734"/>
                  </a:lnTo>
                  <a:lnTo>
                    <a:pt x="7526" y="2737"/>
                  </a:lnTo>
                  <a:lnTo>
                    <a:pt x="7526" y="2737"/>
                  </a:lnTo>
                  <a:lnTo>
                    <a:pt x="7526" y="2734"/>
                  </a:lnTo>
                  <a:lnTo>
                    <a:pt x="7526" y="2734"/>
                  </a:lnTo>
                  <a:lnTo>
                    <a:pt x="7526" y="2734"/>
                  </a:lnTo>
                  <a:close/>
                  <a:moveTo>
                    <a:pt x="6671" y="1085"/>
                  </a:moveTo>
                  <a:lnTo>
                    <a:pt x="6668" y="1085"/>
                  </a:lnTo>
                  <a:lnTo>
                    <a:pt x="6668" y="1085"/>
                  </a:lnTo>
                  <a:lnTo>
                    <a:pt x="6662" y="1082"/>
                  </a:lnTo>
                  <a:lnTo>
                    <a:pt x="6662" y="1082"/>
                  </a:lnTo>
                  <a:lnTo>
                    <a:pt x="6659" y="1088"/>
                  </a:lnTo>
                  <a:lnTo>
                    <a:pt x="6656" y="1088"/>
                  </a:lnTo>
                  <a:lnTo>
                    <a:pt x="6656" y="1091"/>
                  </a:lnTo>
                  <a:lnTo>
                    <a:pt x="6653" y="1094"/>
                  </a:lnTo>
                  <a:lnTo>
                    <a:pt x="6656" y="1094"/>
                  </a:lnTo>
                  <a:lnTo>
                    <a:pt x="6659" y="1091"/>
                  </a:lnTo>
                  <a:lnTo>
                    <a:pt x="6659" y="1091"/>
                  </a:lnTo>
                  <a:lnTo>
                    <a:pt x="6662" y="1097"/>
                  </a:lnTo>
                  <a:lnTo>
                    <a:pt x="6665" y="1097"/>
                  </a:lnTo>
                  <a:lnTo>
                    <a:pt x="6665" y="1097"/>
                  </a:lnTo>
                  <a:lnTo>
                    <a:pt x="6668" y="1094"/>
                  </a:lnTo>
                  <a:lnTo>
                    <a:pt x="6668" y="1094"/>
                  </a:lnTo>
                  <a:lnTo>
                    <a:pt x="6671" y="1091"/>
                  </a:lnTo>
                  <a:lnTo>
                    <a:pt x="6671" y="1091"/>
                  </a:lnTo>
                  <a:lnTo>
                    <a:pt x="6671" y="1088"/>
                  </a:lnTo>
                  <a:lnTo>
                    <a:pt x="6674" y="1085"/>
                  </a:lnTo>
                  <a:lnTo>
                    <a:pt x="6674" y="1085"/>
                  </a:lnTo>
                  <a:lnTo>
                    <a:pt x="6671" y="1085"/>
                  </a:lnTo>
                  <a:close/>
                  <a:moveTo>
                    <a:pt x="6650" y="1085"/>
                  </a:moveTo>
                  <a:lnTo>
                    <a:pt x="6643" y="1088"/>
                  </a:lnTo>
                  <a:lnTo>
                    <a:pt x="6643" y="1088"/>
                  </a:lnTo>
                  <a:lnTo>
                    <a:pt x="6643" y="1088"/>
                  </a:lnTo>
                  <a:lnTo>
                    <a:pt x="6646" y="1088"/>
                  </a:lnTo>
                  <a:lnTo>
                    <a:pt x="6650" y="1088"/>
                  </a:lnTo>
                  <a:lnTo>
                    <a:pt x="6650" y="1088"/>
                  </a:lnTo>
                  <a:lnTo>
                    <a:pt x="6653" y="1085"/>
                  </a:lnTo>
                  <a:lnTo>
                    <a:pt x="6653" y="1085"/>
                  </a:lnTo>
                  <a:lnTo>
                    <a:pt x="6650" y="1085"/>
                  </a:lnTo>
                  <a:lnTo>
                    <a:pt x="6650" y="1085"/>
                  </a:lnTo>
                  <a:close/>
                  <a:moveTo>
                    <a:pt x="4881" y="1349"/>
                  </a:moveTo>
                  <a:lnTo>
                    <a:pt x="4881" y="1349"/>
                  </a:lnTo>
                  <a:lnTo>
                    <a:pt x="4881" y="1346"/>
                  </a:lnTo>
                  <a:lnTo>
                    <a:pt x="4881" y="1346"/>
                  </a:lnTo>
                  <a:lnTo>
                    <a:pt x="4878" y="1346"/>
                  </a:lnTo>
                  <a:lnTo>
                    <a:pt x="4878" y="1346"/>
                  </a:lnTo>
                  <a:lnTo>
                    <a:pt x="4878" y="1349"/>
                  </a:lnTo>
                  <a:lnTo>
                    <a:pt x="4881" y="1349"/>
                  </a:lnTo>
                  <a:close/>
                  <a:moveTo>
                    <a:pt x="6428" y="1543"/>
                  </a:moveTo>
                  <a:lnTo>
                    <a:pt x="6428" y="1543"/>
                  </a:lnTo>
                  <a:lnTo>
                    <a:pt x="6428" y="1540"/>
                  </a:lnTo>
                  <a:lnTo>
                    <a:pt x="6428" y="1537"/>
                  </a:lnTo>
                  <a:lnTo>
                    <a:pt x="6428" y="1537"/>
                  </a:lnTo>
                  <a:lnTo>
                    <a:pt x="6425" y="1537"/>
                  </a:lnTo>
                  <a:lnTo>
                    <a:pt x="6428" y="1540"/>
                  </a:lnTo>
                  <a:lnTo>
                    <a:pt x="6428" y="1543"/>
                  </a:lnTo>
                  <a:lnTo>
                    <a:pt x="6428" y="1543"/>
                  </a:lnTo>
                  <a:close/>
                  <a:moveTo>
                    <a:pt x="6428" y="1571"/>
                  </a:moveTo>
                  <a:lnTo>
                    <a:pt x="6425" y="1568"/>
                  </a:lnTo>
                  <a:lnTo>
                    <a:pt x="6425" y="1568"/>
                  </a:lnTo>
                  <a:lnTo>
                    <a:pt x="6425" y="1571"/>
                  </a:lnTo>
                  <a:lnTo>
                    <a:pt x="6428" y="1571"/>
                  </a:lnTo>
                  <a:lnTo>
                    <a:pt x="6428" y="1571"/>
                  </a:lnTo>
                  <a:close/>
                  <a:moveTo>
                    <a:pt x="4781" y="1343"/>
                  </a:moveTo>
                  <a:lnTo>
                    <a:pt x="4781" y="1346"/>
                  </a:lnTo>
                  <a:lnTo>
                    <a:pt x="4781" y="1346"/>
                  </a:lnTo>
                  <a:lnTo>
                    <a:pt x="4781" y="1346"/>
                  </a:lnTo>
                  <a:lnTo>
                    <a:pt x="4781" y="1346"/>
                  </a:lnTo>
                  <a:lnTo>
                    <a:pt x="4781" y="1343"/>
                  </a:lnTo>
                  <a:lnTo>
                    <a:pt x="4781" y="1343"/>
                  </a:lnTo>
                  <a:close/>
                  <a:moveTo>
                    <a:pt x="4829" y="1361"/>
                  </a:moveTo>
                  <a:lnTo>
                    <a:pt x="4832" y="1358"/>
                  </a:lnTo>
                  <a:lnTo>
                    <a:pt x="4832" y="1358"/>
                  </a:lnTo>
                  <a:lnTo>
                    <a:pt x="4829" y="1358"/>
                  </a:lnTo>
                  <a:lnTo>
                    <a:pt x="4829" y="1358"/>
                  </a:lnTo>
                  <a:lnTo>
                    <a:pt x="4829" y="1361"/>
                  </a:lnTo>
                  <a:lnTo>
                    <a:pt x="4829" y="1361"/>
                  </a:lnTo>
                  <a:close/>
                  <a:moveTo>
                    <a:pt x="4826" y="1361"/>
                  </a:moveTo>
                  <a:lnTo>
                    <a:pt x="4826" y="1358"/>
                  </a:lnTo>
                  <a:lnTo>
                    <a:pt x="4826" y="1358"/>
                  </a:lnTo>
                  <a:lnTo>
                    <a:pt x="4826" y="1358"/>
                  </a:lnTo>
                  <a:lnTo>
                    <a:pt x="4826" y="1358"/>
                  </a:lnTo>
                  <a:lnTo>
                    <a:pt x="4823" y="1358"/>
                  </a:lnTo>
                  <a:lnTo>
                    <a:pt x="4823" y="1361"/>
                  </a:lnTo>
                  <a:lnTo>
                    <a:pt x="4826" y="1364"/>
                  </a:lnTo>
                  <a:lnTo>
                    <a:pt x="4826" y="1364"/>
                  </a:lnTo>
                  <a:lnTo>
                    <a:pt x="4829" y="1364"/>
                  </a:lnTo>
                  <a:lnTo>
                    <a:pt x="4826" y="1361"/>
                  </a:lnTo>
                  <a:lnTo>
                    <a:pt x="4826" y="1361"/>
                  </a:lnTo>
                  <a:close/>
                  <a:moveTo>
                    <a:pt x="4890" y="1516"/>
                  </a:moveTo>
                  <a:lnTo>
                    <a:pt x="4890" y="1513"/>
                  </a:lnTo>
                  <a:lnTo>
                    <a:pt x="4887" y="1507"/>
                  </a:lnTo>
                  <a:lnTo>
                    <a:pt x="4890" y="1507"/>
                  </a:lnTo>
                  <a:lnTo>
                    <a:pt x="4887" y="1507"/>
                  </a:lnTo>
                  <a:lnTo>
                    <a:pt x="4887" y="1507"/>
                  </a:lnTo>
                  <a:lnTo>
                    <a:pt x="4887" y="1510"/>
                  </a:lnTo>
                  <a:lnTo>
                    <a:pt x="4890" y="1516"/>
                  </a:lnTo>
                  <a:close/>
                  <a:moveTo>
                    <a:pt x="4835" y="1814"/>
                  </a:moveTo>
                  <a:lnTo>
                    <a:pt x="4835" y="1814"/>
                  </a:lnTo>
                  <a:lnTo>
                    <a:pt x="4835" y="1814"/>
                  </a:lnTo>
                  <a:lnTo>
                    <a:pt x="4839" y="1811"/>
                  </a:lnTo>
                  <a:lnTo>
                    <a:pt x="4835" y="1808"/>
                  </a:lnTo>
                  <a:lnTo>
                    <a:pt x="4835" y="1805"/>
                  </a:lnTo>
                  <a:lnTo>
                    <a:pt x="4835" y="1805"/>
                  </a:lnTo>
                  <a:lnTo>
                    <a:pt x="4835" y="1805"/>
                  </a:lnTo>
                  <a:lnTo>
                    <a:pt x="4832" y="1805"/>
                  </a:lnTo>
                  <a:lnTo>
                    <a:pt x="4832" y="1808"/>
                  </a:lnTo>
                  <a:lnTo>
                    <a:pt x="4835" y="1808"/>
                  </a:lnTo>
                  <a:lnTo>
                    <a:pt x="4832" y="1811"/>
                  </a:lnTo>
                  <a:lnTo>
                    <a:pt x="4835" y="1814"/>
                  </a:lnTo>
                  <a:close/>
                  <a:moveTo>
                    <a:pt x="4068" y="1468"/>
                  </a:moveTo>
                  <a:lnTo>
                    <a:pt x="4068" y="1468"/>
                  </a:lnTo>
                  <a:lnTo>
                    <a:pt x="4068" y="1468"/>
                  </a:lnTo>
                  <a:lnTo>
                    <a:pt x="4065" y="1465"/>
                  </a:lnTo>
                  <a:lnTo>
                    <a:pt x="4065" y="1468"/>
                  </a:lnTo>
                  <a:lnTo>
                    <a:pt x="4065" y="1468"/>
                  </a:lnTo>
                  <a:lnTo>
                    <a:pt x="4068" y="1468"/>
                  </a:lnTo>
                  <a:lnTo>
                    <a:pt x="4068" y="1468"/>
                  </a:lnTo>
                  <a:close/>
                  <a:moveTo>
                    <a:pt x="4074" y="1580"/>
                  </a:moveTo>
                  <a:lnTo>
                    <a:pt x="4074" y="1580"/>
                  </a:lnTo>
                  <a:lnTo>
                    <a:pt x="4074" y="1580"/>
                  </a:lnTo>
                  <a:lnTo>
                    <a:pt x="4077" y="1580"/>
                  </a:lnTo>
                  <a:lnTo>
                    <a:pt x="4077" y="1580"/>
                  </a:lnTo>
                  <a:lnTo>
                    <a:pt x="4074" y="1580"/>
                  </a:lnTo>
                  <a:lnTo>
                    <a:pt x="4074" y="1580"/>
                  </a:lnTo>
                  <a:lnTo>
                    <a:pt x="4074" y="1580"/>
                  </a:lnTo>
                  <a:close/>
                  <a:moveTo>
                    <a:pt x="3995" y="1416"/>
                  </a:moveTo>
                  <a:lnTo>
                    <a:pt x="3992" y="1413"/>
                  </a:lnTo>
                  <a:lnTo>
                    <a:pt x="3992" y="1416"/>
                  </a:lnTo>
                  <a:lnTo>
                    <a:pt x="3992" y="1416"/>
                  </a:lnTo>
                  <a:lnTo>
                    <a:pt x="3989" y="1416"/>
                  </a:lnTo>
                  <a:lnTo>
                    <a:pt x="3989" y="1416"/>
                  </a:lnTo>
                  <a:lnTo>
                    <a:pt x="3986" y="1416"/>
                  </a:lnTo>
                  <a:lnTo>
                    <a:pt x="3989" y="1416"/>
                  </a:lnTo>
                  <a:lnTo>
                    <a:pt x="3989" y="1416"/>
                  </a:lnTo>
                  <a:lnTo>
                    <a:pt x="3992" y="1416"/>
                  </a:lnTo>
                  <a:lnTo>
                    <a:pt x="3995" y="1416"/>
                  </a:lnTo>
                  <a:lnTo>
                    <a:pt x="3995" y="1416"/>
                  </a:lnTo>
                  <a:lnTo>
                    <a:pt x="3995" y="1416"/>
                  </a:lnTo>
                  <a:lnTo>
                    <a:pt x="3995" y="1416"/>
                  </a:lnTo>
                  <a:close/>
                  <a:moveTo>
                    <a:pt x="4208" y="1513"/>
                  </a:moveTo>
                  <a:lnTo>
                    <a:pt x="4208" y="1516"/>
                  </a:lnTo>
                  <a:lnTo>
                    <a:pt x="4208" y="1516"/>
                  </a:lnTo>
                  <a:lnTo>
                    <a:pt x="4208" y="1519"/>
                  </a:lnTo>
                  <a:lnTo>
                    <a:pt x="4208" y="1519"/>
                  </a:lnTo>
                  <a:lnTo>
                    <a:pt x="4208" y="1519"/>
                  </a:lnTo>
                  <a:lnTo>
                    <a:pt x="4208" y="1519"/>
                  </a:lnTo>
                  <a:lnTo>
                    <a:pt x="4211" y="1519"/>
                  </a:lnTo>
                  <a:lnTo>
                    <a:pt x="4211" y="1519"/>
                  </a:lnTo>
                  <a:lnTo>
                    <a:pt x="4211" y="1513"/>
                  </a:lnTo>
                  <a:lnTo>
                    <a:pt x="4211" y="1513"/>
                  </a:lnTo>
                  <a:lnTo>
                    <a:pt x="4208" y="1513"/>
                  </a:lnTo>
                  <a:close/>
                  <a:moveTo>
                    <a:pt x="4192" y="1492"/>
                  </a:moveTo>
                  <a:lnTo>
                    <a:pt x="4192" y="1489"/>
                  </a:lnTo>
                  <a:lnTo>
                    <a:pt x="4192" y="1489"/>
                  </a:lnTo>
                  <a:lnTo>
                    <a:pt x="4192" y="1489"/>
                  </a:lnTo>
                  <a:lnTo>
                    <a:pt x="4189" y="1489"/>
                  </a:lnTo>
                  <a:lnTo>
                    <a:pt x="4186" y="1492"/>
                  </a:lnTo>
                  <a:lnTo>
                    <a:pt x="4186" y="1492"/>
                  </a:lnTo>
                  <a:lnTo>
                    <a:pt x="4192" y="1495"/>
                  </a:lnTo>
                  <a:lnTo>
                    <a:pt x="4192" y="1498"/>
                  </a:lnTo>
                  <a:lnTo>
                    <a:pt x="4195" y="1498"/>
                  </a:lnTo>
                  <a:lnTo>
                    <a:pt x="4198" y="1501"/>
                  </a:lnTo>
                  <a:lnTo>
                    <a:pt x="4195" y="1498"/>
                  </a:lnTo>
                  <a:lnTo>
                    <a:pt x="4195" y="1498"/>
                  </a:lnTo>
                  <a:lnTo>
                    <a:pt x="4195" y="1498"/>
                  </a:lnTo>
                  <a:lnTo>
                    <a:pt x="4192" y="1498"/>
                  </a:lnTo>
                  <a:lnTo>
                    <a:pt x="4192" y="1495"/>
                  </a:lnTo>
                  <a:lnTo>
                    <a:pt x="4192" y="1495"/>
                  </a:lnTo>
                  <a:lnTo>
                    <a:pt x="4192" y="1492"/>
                  </a:lnTo>
                  <a:lnTo>
                    <a:pt x="4192" y="1492"/>
                  </a:lnTo>
                  <a:lnTo>
                    <a:pt x="4192" y="1492"/>
                  </a:lnTo>
                  <a:close/>
                  <a:moveTo>
                    <a:pt x="4208" y="1522"/>
                  </a:moveTo>
                  <a:lnTo>
                    <a:pt x="4208" y="1522"/>
                  </a:lnTo>
                  <a:lnTo>
                    <a:pt x="4208" y="1522"/>
                  </a:lnTo>
                  <a:lnTo>
                    <a:pt x="4208" y="1522"/>
                  </a:lnTo>
                  <a:lnTo>
                    <a:pt x="4211" y="1525"/>
                  </a:lnTo>
                  <a:lnTo>
                    <a:pt x="4211" y="1525"/>
                  </a:lnTo>
                  <a:lnTo>
                    <a:pt x="4211" y="1525"/>
                  </a:lnTo>
                  <a:lnTo>
                    <a:pt x="4211" y="1522"/>
                  </a:lnTo>
                  <a:lnTo>
                    <a:pt x="4211" y="1522"/>
                  </a:lnTo>
                  <a:lnTo>
                    <a:pt x="4211" y="1522"/>
                  </a:lnTo>
                  <a:lnTo>
                    <a:pt x="4208" y="1522"/>
                  </a:lnTo>
                  <a:close/>
                  <a:moveTo>
                    <a:pt x="4004" y="1632"/>
                  </a:moveTo>
                  <a:lnTo>
                    <a:pt x="4001" y="1632"/>
                  </a:lnTo>
                  <a:lnTo>
                    <a:pt x="4001" y="1632"/>
                  </a:lnTo>
                  <a:lnTo>
                    <a:pt x="4001" y="1635"/>
                  </a:lnTo>
                  <a:lnTo>
                    <a:pt x="4001" y="1635"/>
                  </a:lnTo>
                  <a:lnTo>
                    <a:pt x="4001" y="1635"/>
                  </a:lnTo>
                  <a:lnTo>
                    <a:pt x="4004" y="1635"/>
                  </a:lnTo>
                  <a:lnTo>
                    <a:pt x="4004" y="1635"/>
                  </a:lnTo>
                  <a:lnTo>
                    <a:pt x="4004" y="1635"/>
                  </a:lnTo>
                  <a:lnTo>
                    <a:pt x="4004" y="1635"/>
                  </a:lnTo>
                  <a:lnTo>
                    <a:pt x="4007" y="1635"/>
                  </a:lnTo>
                  <a:lnTo>
                    <a:pt x="4007" y="1635"/>
                  </a:lnTo>
                  <a:lnTo>
                    <a:pt x="4007" y="1632"/>
                  </a:lnTo>
                  <a:lnTo>
                    <a:pt x="4007" y="1632"/>
                  </a:lnTo>
                  <a:lnTo>
                    <a:pt x="4004" y="1632"/>
                  </a:lnTo>
                  <a:close/>
                  <a:moveTo>
                    <a:pt x="4065" y="1534"/>
                  </a:moveTo>
                  <a:lnTo>
                    <a:pt x="4062" y="1534"/>
                  </a:lnTo>
                  <a:lnTo>
                    <a:pt x="4059" y="1531"/>
                  </a:lnTo>
                  <a:lnTo>
                    <a:pt x="4056" y="1531"/>
                  </a:lnTo>
                  <a:lnTo>
                    <a:pt x="4056" y="1531"/>
                  </a:lnTo>
                  <a:lnTo>
                    <a:pt x="4056" y="1528"/>
                  </a:lnTo>
                  <a:lnTo>
                    <a:pt x="4053" y="1528"/>
                  </a:lnTo>
                  <a:lnTo>
                    <a:pt x="4053" y="1528"/>
                  </a:lnTo>
                  <a:lnTo>
                    <a:pt x="4050" y="1531"/>
                  </a:lnTo>
                  <a:lnTo>
                    <a:pt x="4050" y="1531"/>
                  </a:lnTo>
                  <a:lnTo>
                    <a:pt x="4047" y="1531"/>
                  </a:lnTo>
                  <a:lnTo>
                    <a:pt x="4047" y="1531"/>
                  </a:lnTo>
                  <a:lnTo>
                    <a:pt x="4044" y="1531"/>
                  </a:lnTo>
                  <a:lnTo>
                    <a:pt x="4044" y="1528"/>
                  </a:lnTo>
                  <a:lnTo>
                    <a:pt x="4041" y="1531"/>
                  </a:lnTo>
                  <a:lnTo>
                    <a:pt x="4041" y="1531"/>
                  </a:lnTo>
                  <a:lnTo>
                    <a:pt x="4041" y="1531"/>
                  </a:lnTo>
                  <a:lnTo>
                    <a:pt x="4038" y="1531"/>
                  </a:lnTo>
                  <a:lnTo>
                    <a:pt x="4038" y="1534"/>
                  </a:lnTo>
                  <a:lnTo>
                    <a:pt x="4038" y="1537"/>
                  </a:lnTo>
                  <a:lnTo>
                    <a:pt x="4038" y="1537"/>
                  </a:lnTo>
                  <a:lnTo>
                    <a:pt x="4038" y="1540"/>
                  </a:lnTo>
                  <a:lnTo>
                    <a:pt x="4041" y="1543"/>
                  </a:lnTo>
                  <a:lnTo>
                    <a:pt x="4041" y="1543"/>
                  </a:lnTo>
                  <a:lnTo>
                    <a:pt x="4044" y="1543"/>
                  </a:lnTo>
                  <a:lnTo>
                    <a:pt x="4047" y="1543"/>
                  </a:lnTo>
                  <a:lnTo>
                    <a:pt x="4047" y="1543"/>
                  </a:lnTo>
                  <a:lnTo>
                    <a:pt x="4050" y="1547"/>
                  </a:lnTo>
                  <a:lnTo>
                    <a:pt x="4053" y="1547"/>
                  </a:lnTo>
                  <a:lnTo>
                    <a:pt x="4053" y="1547"/>
                  </a:lnTo>
                  <a:lnTo>
                    <a:pt x="4053" y="1547"/>
                  </a:lnTo>
                  <a:lnTo>
                    <a:pt x="4056" y="1550"/>
                  </a:lnTo>
                  <a:lnTo>
                    <a:pt x="4059" y="1553"/>
                  </a:lnTo>
                  <a:lnTo>
                    <a:pt x="4065" y="1553"/>
                  </a:lnTo>
                  <a:lnTo>
                    <a:pt x="4068" y="1556"/>
                  </a:lnTo>
                  <a:lnTo>
                    <a:pt x="4071" y="1556"/>
                  </a:lnTo>
                  <a:lnTo>
                    <a:pt x="4071" y="1556"/>
                  </a:lnTo>
                  <a:lnTo>
                    <a:pt x="4074" y="1556"/>
                  </a:lnTo>
                  <a:lnTo>
                    <a:pt x="4077" y="1559"/>
                  </a:lnTo>
                  <a:lnTo>
                    <a:pt x="4080" y="1562"/>
                  </a:lnTo>
                  <a:lnTo>
                    <a:pt x="4080" y="1562"/>
                  </a:lnTo>
                  <a:lnTo>
                    <a:pt x="4083" y="1562"/>
                  </a:lnTo>
                  <a:lnTo>
                    <a:pt x="4086" y="1565"/>
                  </a:lnTo>
                  <a:lnTo>
                    <a:pt x="4086" y="1565"/>
                  </a:lnTo>
                  <a:lnTo>
                    <a:pt x="4089" y="1565"/>
                  </a:lnTo>
                  <a:lnTo>
                    <a:pt x="4092" y="1565"/>
                  </a:lnTo>
                  <a:lnTo>
                    <a:pt x="4092" y="1565"/>
                  </a:lnTo>
                  <a:lnTo>
                    <a:pt x="4092" y="1562"/>
                  </a:lnTo>
                  <a:lnTo>
                    <a:pt x="4092" y="1562"/>
                  </a:lnTo>
                  <a:lnTo>
                    <a:pt x="4092" y="1559"/>
                  </a:lnTo>
                  <a:lnTo>
                    <a:pt x="4095" y="1559"/>
                  </a:lnTo>
                  <a:lnTo>
                    <a:pt x="4095" y="1556"/>
                  </a:lnTo>
                  <a:lnTo>
                    <a:pt x="4095" y="1556"/>
                  </a:lnTo>
                  <a:lnTo>
                    <a:pt x="4095" y="1556"/>
                  </a:lnTo>
                  <a:lnTo>
                    <a:pt x="4095" y="1553"/>
                  </a:lnTo>
                  <a:lnTo>
                    <a:pt x="4092" y="1553"/>
                  </a:lnTo>
                  <a:lnTo>
                    <a:pt x="4095" y="1553"/>
                  </a:lnTo>
                  <a:lnTo>
                    <a:pt x="4095" y="1550"/>
                  </a:lnTo>
                  <a:lnTo>
                    <a:pt x="4092" y="1550"/>
                  </a:lnTo>
                  <a:lnTo>
                    <a:pt x="4092" y="1550"/>
                  </a:lnTo>
                  <a:lnTo>
                    <a:pt x="4092" y="1550"/>
                  </a:lnTo>
                  <a:lnTo>
                    <a:pt x="4092" y="1547"/>
                  </a:lnTo>
                  <a:lnTo>
                    <a:pt x="4092" y="1543"/>
                  </a:lnTo>
                  <a:lnTo>
                    <a:pt x="4092" y="1543"/>
                  </a:lnTo>
                  <a:lnTo>
                    <a:pt x="4095" y="1540"/>
                  </a:lnTo>
                  <a:lnTo>
                    <a:pt x="4095" y="1540"/>
                  </a:lnTo>
                  <a:lnTo>
                    <a:pt x="4095" y="1537"/>
                  </a:lnTo>
                  <a:lnTo>
                    <a:pt x="4101" y="1531"/>
                  </a:lnTo>
                  <a:lnTo>
                    <a:pt x="4101" y="1531"/>
                  </a:lnTo>
                  <a:lnTo>
                    <a:pt x="4101" y="1528"/>
                  </a:lnTo>
                  <a:lnTo>
                    <a:pt x="4104" y="1528"/>
                  </a:lnTo>
                  <a:lnTo>
                    <a:pt x="4101" y="1525"/>
                  </a:lnTo>
                  <a:lnTo>
                    <a:pt x="4101" y="1525"/>
                  </a:lnTo>
                  <a:lnTo>
                    <a:pt x="4098" y="1528"/>
                  </a:lnTo>
                  <a:lnTo>
                    <a:pt x="4095" y="1528"/>
                  </a:lnTo>
                  <a:lnTo>
                    <a:pt x="4095" y="1528"/>
                  </a:lnTo>
                  <a:lnTo>
                    <a:pt x="4092" y="1528"/>
                  </a:lnTo>
                  <a:lnTo>
                    <a:pt x="4092" y="1528"/>
                  </a:lnTo>
                  <a:lnTo>
                    <a:pt x="4089" y="1528"/>
                  </a:lnTo>
                  <a:lnTo>
                    <a:pt x="4086" y="1528"/>
                  </a:lnTo>
                  <a:lnTo>
                    <a:pt x="4086" y="1528"/>
                  </a:lnTo>
                  <a:lnTo>
                    <a:pt x="4083" y="1528"/>
                  </a:lnTo>
                  <a:lnTo>
                    <a:pt x="4083" y="1531"/>
                  </a:lnTo>
                  <a:lnTo>
                    <a:pt x="4080" y="1531"/>
                  </a:lnTo>
                  <a:lnTo>
                    <a:pt x="4077" y="1531"/>
                  </a:lnTo>
                  <a:lnTo>
                    <a:pt x="4074" y="1534"/>
                  </a:lnTo>
                  <a:lnTo>
                    <a:pt x="4071" y="1531"/>
                  </a:lnTo>
                  <a:lnTo>
                    <a:pt x="4068" y="1531"/>
                  </a:lnTo>
                  <a:lnTo>
                    <a:pt x="4065" y="1534"/>
                  </a:lnTo>
                  <a:lnTo>
                    <a:pt x="4065" y="1534"/>
                  </a:lnTo>
                  <a:close/>
                  <a:moveTo>
                    <a:pt x="4013" y="1610"/>
                  </a:moveTo>
                  <a:lnTo>
                    <a:pt x="4010" y="1610"/>
                  </a:lnTo>
                  <a:lnTo>
                    <a:pt x="4010" y="1610"/>
                  </a:lnTo>
                  <a:lnTo>
                    <a:pt x="4007" y="1613"/>
                  </a:lnTo>
                  <a:lnTo>
                    <a:pt x="4013" y="1610"/>
                  </a:lnTo>
                  <a:lnTo>
                    <a:pt x="4013" y="1610"/>
                  </a:lnTo>
                  <a:close/>
                  <a:moveTo>
                    <a:pt x="4029" y="1562"/>
                  </a:moveTo>
                  <a:lnTo>
                    <a:pt x="4029" y="1562"/>
                  </a:lnTo>
                  <a:lnTo>
                    <a:pt x="4029" y="1562"/>
                  </a:lnTo>
                  <a:lnTo>
                    <a:pt x="4026" y="1562"/>
                  </a:lnTo>
                  <a:lnTo>
                    <a:pt x="4026" y="1562"/>
                  </a:lnTo>
                  <a:lnTo>
                    <a:pt x="4026" y="1562"/>
                  </a:lnTo>
                  <a:lnTo>
                    <a:pt x="4029" y="1565"/>
                  </a:lnTo>
                  <a:lnTo>
                    <a:pt x="4029" y="1562"/>
                  </a:lnTo>
                  <a:close/>
                  <a:moveTo>
                    <a:pt x="4077" y="1583"/>
                  </a:moveTo>
                  <a:lnTo>
                    <a:pt x="4077" y="1583"/>
                  </a:lnTo>
                  <a:lnTo>
                    <a:pt x="4077" y="1583"/>
                  </a:lnTo>
                  <a:lnTo>
                    <a:pt x="4077" y="1586"/>
                  </a:lnTo>
                  <a:lnTo>
                    <a:pt x="4080" y="1586"/>
                  </a:lnTo>
                  <a:lnTo>
                    <a:pt x="4080" y="1586"/>
                  </a:lnTo>
                  <a:lnTo>
                    <a:pt x="4080" y="1583"/>
                  </a:lnTo>
                  <a:lnTo>
                    <a:pt x="4077" y="1583"/>
                  </a:lnTo>
                  <a:close/>
                  <a:moveTo>
                    <a:pt x="4277" y="1504"/>
                  </a:moveTo>
                  <a:lnTo>
                    <a:pt x="4277" y="1504"/>
                  </a:lnTo>
                  <a:lnTo>
                    <a:pt x="4277" y="1504"/>
                  </a:lnTo>
                  <a:lnTo>
                    <a:pt x="4274" y="1507"/>
                  </a:lnTo>
                  <a:lnTo>
                    <a:pt x="4277" y="1504"/>
                  </a:lnTo>
                  <a:lnTo>
                    <a:pt x="4277" y="1504"/>
                  </a:lnTo>
                  <a:close/>
                  <a:moveTo>
                    <a:pt x="4296" y="1534"/>
                  </a:moveTo>
                  <a:lnTo>
                    <a:pt x="4296" y="1534"/>
                  </a:lnTo>
                  <a:lnTo>
                    <a:pt x="4296" y="1534"/>
                  </a:lnTo>
                  <a:lnTo>
                    <a:pt x="4292" y="1534"/>
                  </a:lnTo>
                  <a:lnTo>
                    <a:pt x="4292" y="1534"/>
                  </a:lnTo>
                  <a:lnTo>
                    <a:pt x="4296" y="1537"/>
                  </a:lnTo>
                  <a:lnTo>
                    <a:pt x="4296" y="1537"/>
                  </a:lnTo>
                  <a:lnTo>
                    <a:pt x="4299" y="1537"/>
                  </a:lnTo>
                  <a:lnTo>
                    <a:pt x="4299" y="1540"/>
                  </a:lnTo>
                  <a:lnTo>
                    <a:pt x="4299" y="1540"/>
                  </a:lnTo>
                  <a:lnTo>
                    <a:pt x="4299" y="1537"/>
                  </a:lnTo>
                  <a:lnTo>
                    <a:pt x="4299" y="1537"/>
                  </a:lnTo>
                  <a:lnTo>
                    <a:pt x="4299" y="1534"/>
                  </a:lnTo>
                  <a:lnTo>
                    <a:pt x="4296" y="1534"/>
                  </a:lnTo>
                  <a:close/>
                  <a:moveTo>
                    <a:pt x="4299" y="1547"/>
                  </a:moveTo>
                  <a:lnTo>
                    <a:pt x="4299" y="1547"/>
                  </a:lnTo>
                  <a:lnTo>
                    <a:pt x="4299" y="1547"/>
                  </a:lnTo>
                  <a:lnTo>
                    <a:pt x="4299" y="1547"/>
                  </a:lnTo>
                  <a:lnTo>
                    <a:pt x="4299" y="1547"/>
                  </a:lnTo>
                  <a:lnTo>
                    <a:pt x="4299" y="1547"/>
                  </a:lnTo>
                  <a:lnTo>
                    <a:pt x="4299" y="1547"/>
                  </a:lnTo>
                  <a:close/>
                  <a:moveTo>
                    <a:pt x="4274" y="1507"/>
                  </a:moveTo>
                  <a:lnTo>
                    <a:pt x="4274" y="1507"/>
                  </a:lnTo>
                  <a:lnTo>
                    <a:pt x="4271" y="1504"/>
                  </a:lnTo>
                  <a:lnTo>
                    <a:pt x="4271" y="1507"/>
                  </a:lnTo>
                  <a:lnTo>
                    <a:pt x="4274" y="1507"/>
                  </a:lnTo>
                  <a:close/>
                  <a:moveTo>
                    <a:pt x="4211" y="1534"/>
                  </a:moveTo>
                  <a:lnTo>
                    <a:pt x="4208" y="1537"/>
                  </a:lnTo>
                  <a:lnTo>
                    <a:pt x="4208" y="1537"/>
                  </a:lnTo>
                  <a:lnTo>
                    <a:pt x="4211" y="1540"/>
                  </a:lnTo>
                  <a:lnTo>
                    <a:pt x="4211" y="1540"/>
                  </a:lnTo>
                  <a:lnTo>
                    <a:pt x="4214" y="1540"/>
                  </a:lnTo>
                  <a:lnTo>
                    <a:pt x="4217" y="1540"/>
                  </a:lnTo>
                  <a:lnTo>
                    <a:pt x="4214" y="1537"/>
                  </a:lnTo>
                  <a:lnTo>
                    <a:pt x="4214" y="1537"/>
                  </a:lnTo>
                  <a:lnTo>
                    <a:pt x="4211" y="1537"/>
                  </a:lnTo>
                  <a:lnTo>
                    <a:pt x="4211" y="1534"/>
                  </a:lnTo>
                  <a:close/>
                  <a:moveTo>
                    <a:pt x="4208" y="1525"/>
                  </a:moveTo>
                  <a:lnTo>
                    <a:pt x="4205" y="1525"/>
                  </a:lnTo>
                  <a:lnTo>
                    <a:pt x="4205" y="1525"/>
                  </a:lnTo>
                  <a:lnTo>
                    <a:pt x="4205" y="1525"/>
                  </a:lnTo>
                  <a:lnTo>
                    <a:pt x="4205" y="1525"/>
                  </a:lnTo>
                  <a:lnTo>
                    <a:pt x="4201" y="1528"/>
                  </a:lnTo>
                  <a:lnTo>
                    <a:pt x="4201" y="1528"/>
                  </a:lnTo>
                  <a:lnTo>
                    <a:pt x="4205" y="1528"/>
                  </a:lnTo>
                  <a:lnTo>
                    <a:pt x="4205" y="1528"/>
                  </a:lnTo>
                  <a:lnTo>
                    <a:pt x="4205" y="1528"/>
                  </a:lnTo>
                  <a:lnTo>
                    <a:pt x="4205" y="1528"/>
                  </a:lnTo>
                  <a:lnTo>
                    <a:pt x="4205" y="1528"/>
                  </a:lnTo>
                  <a:lnTo>
                    <a:pt x="4205" y="1531"/>
                  </a:lnTo>
                  <a:lnTo>
                    <a:pt x="4208" y="1531"/>
                  </a:lnTo>
                  <a:lnTo>
                    <a:pt x="4208" y="1531"/>
                  </a:lnTo>
                  <a:lnTo>
                    <a:pt x="4211" y="1531"/>
                  </a:lnTo>
                  <a:lnTo>
                    <a:pt x="4211" y="1531"/>
                  </a:lnTo>
                  <a:lnTo>
                    <a:pt x="4211" y="1531"/>
                  </a:lnTo>
                  <a:lnTo>
                    <a:pt x="4211" y="1528"/>
                  </a:lnTo>
                  <a:lnTo>
                    <a:pt x="4208" y="1528"/>
                  </a:lnTo>
                  <a:lnTo>
                    <a:pt x="4208" y="1525"/>
                  </a:lnTo>
                  <a:lnTo>
                    <a:pt x="4208" y="1522"/>
                  </a:lnTo>
                  <a:lnTo>
                    <a:pt x="4208" y="1522"/>
                  </a:lnTo>
                  <a:lnTo>
                    <a:pt x="4208" y="1525"/>
                  </a:lnTo>
                  <a:close/>
                  <a:moveTo>
                    <a:pt x="4259" y="1577"/>
                  </a:moveTo>
                  <a:lnTo>
                    <a:pt x="4259" y="1577"/>
                  </a:lnTo>
                  <a:lnTo>
                    <a:pt x="4259" y="1574"/>
                  </a:lnTo>
                  <a:lnTo>
                    <a:pt x="4259" y="1574"/>
                  </a:lnTo>
                  <a:lnTo>
                    <a:pt x="4256" y="1571"/>
                  </a:lnTo>
                  <a:lnTo>
                    <a:pt x="4256" y="1574"/>
                  </a:lnTo>
                  <a:lnTo>
                    <a:pt x="4256" y="1574"/>
                  </a:lnTo>
                  <a:lnTo>
                    <a:pt x="4256" y="1577"/>
                  </a:lnTo>
                  <a:lnTo>
                    <a:pt x="4256" y="1577"/>
                  </a:lnTo>
                  <a:lnTo>
                    <a:pt x="4259" y="1577"/>
                  </a:lnTo>
                  <a:close/>
                  <a:moveTo>
                    <a:pt x="4268" y="1513"/>
                  </a:moveTo>
                  <a:lnTo>
                    <a:pt x="4265" y="1510"/>
                  </a:lnTo>
                  <a:lnTo>
                    <a:pt x="4265" y="1507"/>
                  </a:lnTo>
                  <a:lnTo>
                    <a:pt x="4262" y="1507"/>
                  </a:lnTo>
                  <a:lnTo>
                    <a:pt x="4262" y="1510"/>
                  </a:lnTo>
                  <a:lnTo>
                    <a:pt x="4256" y="1510"/>
                  </a:lnTo>
                  <a:lnTo>
                    <a:pt x="4256" y="1513"/>
                  </a:lnTo>
                  <a:lnTo>
                    <a:pt x="4256" y="1513"/>
                  </a:lnTo>
                  <a:lnTo>
                    <a:pt x="4256" y="1513"/>
                  </a:lnTo>
                  <a:lnTo>
                    <a:pt x="4259" y="1513"/>
                  </a:lnTo>
                  <a:lnTo>
                    <a:pt x="4262" y="1513"/>
                  </a:lnTo>
                  <a:lnTo>
                    <a:pt x="4262" y="1513"/>
                  </a:lnTo>
                  <a:lnTo>
                    <a:pt x="4265" y="1516"/>
                  </a:lnTo>
                  <a:lnTo>
                    <a:pt x="4268" y="1516"/>
                  </a:lnTo>
                  <a:lnTo>
                    <a:pt x="4268" y="1519"/>
                  </a:lnTo>
                  <a:lnTo>
                    <a:pt x="4268" y="1519"/>
                  </a:lnTo>
                  <a:lnTo>
                    <a:pt x="4271" y="1519"/>
                  </a:lnTo>
                  <a:lnTo>
                    <a:pt x="4271" y="1522"/>
                  </a:lnTo>
                  <a:lnTo>
                    <a:pt x="4274" y="1522"/>
                  </a:lnTo>
                  <a:lnTo>
                    <a:pt x="4277" y="1522"/>
                  </a:lnTo>
                  <a:lnTo>
                    <a:pt x="4280" y="1525"/>
                  </a:lnTo>
                  <a:lnTo>
                    <a:pt x="4280" y="1525"/>
                  </a:lnTo>
                  <a:lnTo>
                    <a:pt x="4280" y="1525"/>
                  </a:lnTo>
                  <a:lnTo>
                    <a:pt x="4280" y="1525"/>
                  </a:lnTo>
                  <a:lnTo>
                    <a:pt x="4280" y="1528"/>
                  </a:lnTo>
                  <a:lnTo>
                    <a:pt x="4283" y="1528"/>
                  </a:lnTo>
                  <a:lnTo>
                    <a:pt x="4283" y="1528"/>
                  </a:lnTo>
                  <a:lnTo>
                    <a:pt x="4283" y="1531"/>
                  </a:lnTo>
                  <a:lnTo>
                    <a:pt x="4286" y="1531"/>
                  </a:lnTo>
                  <a:lnTo>
                    <a:pt x="4286" y="1531"/>
                  </a:lnTo>
                  <a:lnTo>
                    <a:pt x="4286" y="1534"/>
                  </a:lnTo>
                  <a:lnTo>
                    <a:pt x="4289" y="1534"/>
                  </a:lnTo>
                  <a:lnTo>
                    <a:pt x="4289" y="1534"/>
                  </a:lnTo>
                  <a:lnTo>
                    <a:pt x="4289" y="1534"/>
                  </a:lnTo>
                  <a:lnTo>
                    <a:pt x="4289" y="1534"/>
                  </a:lnTo>
                  <a:lnTo>
                    <a:pt x="4289" y="1531"/>
                  </a:lnTo>
                  <a:lnTo>
                    <a:pt x="4292" y="1531"/>
                  </a:lnTo>
                  <a:lnTo>
                    <a:pt x="4289" y="1528"/>
                  </a:lnTo>
                  <a:lnTo>
                    <a:pt x="4289" y="1528"/>
                  </a:lnTo>
                  <a:lnTo>
                    <a:pt x="4286" y="1528"/>
                  </a:lnTo>
                  <a:lnTo>
                    <a:pt x="4283" y="1528"/>
                  </a:lnTo>
                  <a:lnTo>
                    <a:pt x="4283" y="1525"/>
                  </a:lnTo>
                  <a:lnTo>
                    <a:pt x="4283" y="1522"/>
                  </a:lnTo>
                  <a:lnTo>
                    <a:pt x="4283" y="1522"/>
                  </a:lnTo>
                  <a:lnTo>
                    <a:pt x="4283" y="1519"/>
                  </a:lnTo>
                  <a:lnTo>
                    <a:pt x="4283" y="1519"/>
                  </a:lnTo>
                  <a:lnTo>
                    <a:pt x="4280" y="1516"/>
                  </a:lnTo>
                  <a:lnTo>
                    <a:pt x="4280" y="1516"/>
                  </a:lnTo>
                  <a:lnTo>
                    <a:pt x="4277" y="1516"/>
                  </a:lnTo>
                  <a:lnTo>
                    <a:pt x="4271" y="1516"/>
                  </a:lnTo>
                  <a:lnTo>
                    <a:pt x="4271" y="1516"/>
                  </a:lnTo>
                  <a:lnTo>
                    <a:pt x="4268" y="1513"/>
                  </a:lnTo>
                  <a:lnTo>
                    <a:pt x="4268" y="1513"/>
                  </a:lnTo>
                  <a:close/>
                  <a:moveTo>
                    <a:pt x="4271" y="1592"/>
                  </a:moveTo>
                  <a:lnTo>
                    <a:pt x="4271" y="1592"/>
                  </a:lnTo>
                  <a:lnTo>
                    <a:pt x="4271" y="1592"/>
                  </a:lnTo>
                  <a:lnTo>
                    <a:pt x="4268" y="1595"/>
                  </a:lnTo>
                  <a:lnTo>
                    <a:pt x="4268" y="1598"/>
                  </a:lnTo>
                  <a:lnTo>
                    <a:pt x="4271" y="1598"/>
                  </a:lnTo>
                  <a:lnTo>
                    <a:pt x="4271" y="1598"/>
                  </a:lnTo>
                  <a:lnTo>
                    <a:pt x="4271" y="1598"/>
                  </a:lnTo>
                  <a:lnTo>
                    <a:pt x="4277" y="1598"/>
                  </a:lnTo>
                  <a:lnTo>
                    <a:pt x="4277" y="1598"/>
                  </a:lnTo>
                  <a:lnTo>
                    <a:pt x="4289" y="1601"/>
                  </a:lnTo>
                  <a:lnTo>
                    <a:pt x="4292" y="1601"/>
                  </a:lnTo>
                  <a:lnTo>
                    <a:pt x="4292" y="1601"/>
                  </a:lnTo>
                  <a:lnTo>
                    <a:pt x="4296" y="1604"/>
                  </a:lnTo>
                  <a:lnTo>
                    <a:pt x="4296" y="1604"/>
                  </a:lnTo>
                  <a:lnTo>
                    <a:pt x="4296" y="1607"/>
                  </a:lnTo>
                  <a:lnTo>
                    <a:pt x="4296" y="1607"/>
                  </a:lnTo>
                  <a:lnTo>
                    <a:pt x="4305" y="1604"/>
                  </a:lnTo>
                  <a:lnTo>
                    <a:pt x="4314" y="1604"/>
                  </a:lnTo>
                  <a:lnTo>
                    <a:pt x="4317" y="1604"/>
                  </a:lnTo>
                  <a:lnTo>
                    <a:pt x="4323" y="1604"/>
                  </a:lnTo>
                  <a:lnTo>
                    <a:pt x="4323" y="1604"/>
                  </a:lnTo>
                  <a:lnTo>
                    <a:pt x="4326" y="1604"/>
                  </a:lnTo>
                  <a:lnTo>
                    <a:pt x="4326" y="1601"/>
                  </a:lnTo>
                  <a:lnTo>
                    <a:pt x="4326" y="1601"/>
                  </a:lnTo>
                  <a:lnTo>
                    <a:pt x="4326" y="1598"/>
                  </a:lnTo>
                  <a:lnTo>
                    <a:pt x="4329" y="1598"/>
                  </a:lnTo>
                  <a:lnTo>
                    <a:pt x="4326" y="1598"/>
                  </a:lnTo>
                  <a:lnTo>
                    <a:pt x="4323" y="1601"/>
                  </a:lnTo>
                  <a:lnTo>
                    <a:pt x="4323" y="1601"/>
                  </a:lnTo>
                  <a:lnTo>
                    <a:pt x="4320" y="1601"/>
                  </a:lnTo>
                  <a:lnTo>
                    <a:pt x="4317" y="1601"/>
                  </a:lnTo>
                  <a:lnTo>
                    <a:pt x="4317" y="1601"/>
                  </a:lnTo>
                  <a:lnTo>
                    <a:pt x="4317" y="1601"/>
                  </a:lnTo>
                  <a:lnTo>
                    <a:pt x="4314" y="1601"/>
                  </a:lnTo>
                  <a:lnTo>
                    <a:pt x="4317" y="1598"/>
                  </a:lnTo>
                  <a:lnTo>
                    <a:pt x="4314" y="1595"/>
                  </a:lnTo>
                  <a:lnTo>
                    <a:pt x="4311" y="1598"/>
                  </a:lnTo>
                  <a:lnTo>
                    <a:pt x="4311" y="1598"/>
                  </a:lnTo>
                  <a:lnTo>
                    <a:pt x="4305" y="1598"/>
                  </a:lnTo>
                  <a:lnTo>
                    <a:pt x="4302" y="1595"/>
                  </a:lnTo>
                  <a:lnTo>
                    <a:pt x="4299" y="1595"/>
                  </a:lnTo>
                  <a:lnTo>
                    <a:pt x="4292" y="1595"/>
                  </a:lnTo>
                  <a:lnTo>
                    <a:pt x="4292" y="1595"/>
                  </a:lnTo>
                  <a:lnTo>
                    <a:pt x="4289" y="1595"/>
                  </a:lnTo>
                  <a:lnTo>
                    <a:pt x="4289" y="1595"/>
                  </a:lnTo>
                  <a:lnTo>
                    <a:pt x="4286" y="1595"/>
                  </a:lnTo>
                  <a:lnTo>
                    <a:pt x="4286" y="1595"/>
                  </a:lnTo>
                  <a:lnTo>
                    <a:pt x="4283" y="1595"/>
                  </a:lnTo>
                  <a:lnTo>
                    <a:pt x="4283" y="1595"/>
                  </a:lnTo>
                  <a:lnTo>
                    <a:pt x="4283" y="1595"/>
                  </a:lnTo>
                  <a:lnTo>
                    <a:pt x="4283" y="1595"/>
                  </a:lnTo>
                  <a:lnTo>
                    <a:pt x="4280" y="1592"/>
                  </a:lnTo>
                  <a:lnTo>
                    <a:pt x="4280" y="1592"/>
                  </a:lnTo>
                  <a:lnTo>
                    <a:pt x="4280" y="1592"/>
                  </a:lnTo>
                  <a:lnTo>
                    <a:pt x="4283" y="1592"/>
                  </a:lnTo>
                  <a:lnTo>
                    <a:pt x="4283" y="1592"/>
                  </a:lnTo>
                  <a:lnTo>
                    <a:pt x="4280" y="1592"/>
                  </a:lnTo>
                  <a:lnTo>
                    <a:pt x="4280" y="1592"/>
                  </a:lnTo>
                  <a:lnTo>
                    <a:pt x="4280" y="1592"/>
                  </a:lnTo>
                  <a:lnTo>
                    <a:pt x="4277" y="1592"/>
                  </a:lnTo>
                  <a:lnTo>
                    <a:pt x="4274" y="1592"/>
                  </a:lnTo>
                  <a:lnTo>
                    <a:pt x="4274" y="1592"/>
                  </a:lnTo>
                  <a:lnTo>
                    <a:pt x="4274" y="1589"/>
                  </a:lnTo>
                  <a:lnTo>
                    <a:pt x="4274" y="1589"/>
                  </a:lnTo>
                  <a:lnTo>
                    <a:pt x="4274" y="1589"/>
                  </a:lnTo>
                  <a:lnTo>
                    <a:pt x="4274" y="1592"/>
                  </a:lnTo>
                  <a:lnTo>
                    <a:pt x="4271" y="1592"/>
                  </a:lnTo>
                  <a:lnTo>
                    <a:pt x="4271" y="1592"/>
                  </a:lnTo>
                  <a:close/>
                  <a:moveTo>
                    <a:pt x="4541" y="1814"/>
                  </a:moveTo>
                  <a:lnTo>
                    <a:pt x="4541" y="1817"/>
                  </a:lnTo>
                  <a:lnTo>
                    <a:pt x="4544" y="1817"/>
                  </a:lnTo>
                  <a:lnTo>
                    <a:pt x="4544" y="1817"/>
                  </a:lnTo>
                  <a:lnTo>
                    <a:pt x="4544" y="1817"/>
                  </a:lnTo>
                  <a:lnTo>
                    <a:pt x="4541" y="1814"/>
                  </a:lnTo>
                  <a:lnTo>
                    <a:pt x="4541" y="1814"/>
                  </a:lnTo>
                  <a:lnTo>
                    <a:pt x="4541" y="1814"/>
                  </a:lnTo>
                  <a:close/>
                  <a:moveTo>
                    <a:pt x="4617" y="2027"/>
                  </a:moveTo>
                  <a:lnTo>
                    <a:pt x="4614" y="2027"/>
                  </a:lnTo>
                  <a:lnTo>
                    <a:pt x="4614" y="2027"/>
                  </a:lnTo>
                  <a:lnTo>
                    <a:pt x="4614" y="2027"/>
                  </a:lnTo>
                  <a:lnTo>
                    <a:pt x="4614" y="2027"/>
                  </a:lnTo>
                  <a:lnTo>
                    <a:pt x="4617" y="2030"/>
                  </a:lnTo>
                  <a:lnTo>
                    <a:pt x="4617" y="2027"/>
                  </a:lnTo>
                  <a:close/>
                  <a:moveTo>
                    <a:pt x="4608" y="2531"/>
                  </a:moveTo>
                  <a:lnTo>
                    <a:pt x="4608" y="2531"/>
                  </a:lnTo>
                  <a:lnTo>
                    <a:pt x="4608" y="2531"/>
                  </a:lnTo>
                  <a:lnTo>
                    <a:pt x="4608" y="2528"/>
                  </a:lnTo>
                  <a:lnTo>
                    <a:pt x="4611" y="2528"/>
                  </a:lnTo>
                  <a:lnTo>
                    <a:pt x="4611" y="2525"/>
                  </a:lnTo>
                  <a:lnTo>
                    <a:pt x="4611" y="2522"/>
                  </a:lnTo>
                  <a:lnTo>
                    <a:pt x="4611" y="2525"/>
                  </a:lnTo>
                  <a:lnTo>
                    <a:pt x="4611" y="2525"/>
                  </a:lnTo>
                  <a:lnTo>
                    <a:pt x="4608" y="2528"/>
                  </a:lnTo>
                  <a:lnTo>
                    <a:pt x="4608" y="2528"/>
                  </a:lnTo>
                  <a:lnTo>
                    <a:pt x="4605" y="2528"/>
                  </a:lnTo>
                  <a:lnTo>
                    <a:pt x="4608" y="2531"/>
                  </a:lnTo>
                  <a:close/>
                  <a:moveTo>
                    <a:pt x="4614" y="2036"/>
                  </a:moveTo>
                  <a:lnTo>
                    <a:pt x="4614" y="2036"/>
                  </a:lnTo>
                  <a:lnTo>
                    <a:pt x="4614" y="2036"/>
                  </a:lnTo>
                  <a:lnTo>
                    <a:pt x="4617" y="2036"/>
                  </a:lnTo>
                  <a:lnTo>
                    <a:pt x="4617" y="2036"/>
                  </a:lnTo>
                  <a:lnTo>
                    <a:pt x="4620" y="2036"/>
                  </a:lnTo>
                  <a:lnTo>
                    <a:pt x="4623" y="2036"/>
                  </a:lnTo>
                  <a:lnTo>
                    <a:pt x="4623" y="2036"/>
                  </a:lnTo>
                  <a:lnTo>
                    <a:pt x="4620" y="2036"/>
                  </a:lnTo>
                  <a:lnTo>
                    <a:pt x="4620" y="2036"/>
                  </a:lnTo>
                  <a:lnTo>
                    <a:pt x="4620" y="2036"/>
                  </a:lnTo>
                  <a:lnTo>
                    <a:pt x="4617" y="2036"/>
                  </a:lnTo>
                  <a:lnTo>
                    <a:pt x="4617" y="2036"/>
                  </a:lnTo>
                  <a:lnTo>
                    <a:pt x="4617" y="2033"/>
                  </a:lnTo>
                  <a:lnTo>
                    <a:pt x="4617" y="2033"/>
                  </a:lnTo>
                  <a:lnTo>
                    <a:pt x="4614" y="2030"/>
                  </a:lnTo>
                  <a:lnTo>
                    <a:pt x="4614" y="2030"/>
                  </a:lnTo>
                  <a:lnTo>
                    <a:pt x="4614" y="2033"/>
                  </a:lnTo>
                  <a:lnTo>
                    <a:pt x="4614" y="2033"/>
                  </a:lnTo>
                  <a:lnTo>
                    <a:pt x="4614" y="2033"/>
                  </a:lnTo>
                  <a:lnTo>
                    <a:pt x="4614" y="2033"/>
                  </a:lnTo>
                  <a:lnTo>
                    <a:pt x="4614" y="2033"/>
                  </a:lnTo>
                  <a:lnTo>
                    <a:pt x="4617" y="2036"/>
                  </a:lnTo>
                  <a:lnTo>
                    <a:pt x="4617" y="2036"/>
                  </a:lnTo>
                  <a:lnTo>
                    <a:pt x="4614" y="2036"/>
                  </a:lnTo>
                  <a:close/>
                  <a:moveTo>
                    <a:pt x="4541" y="1817"/>
                  </a:moveTo>
                  <a:lnTo>
                    <a:pt x="4541" y="1820"/>
                  </a:lnTo>
                  <a:lnTo>
                    <a:pt x="4544" y="1820"/>
                  </a:lnTo>
                  <a:lnTo>
                    <a:pt x="4547" y="1823"/>
                  </a:lnTo>
                  <a:lnTo>
                    <a:pt x="4547" y="1823"/>
                  </a:lnTo>
                  <a:lnTo>
                    <a:pt x="4550" y="1823"/>
                  </a:lnTo>
                  <a:lnTo>
                    <a:pt x="4550" y="1823"/>
                  </a:lnTo>
                  <a:lnTo>
                    <a:pt x="4550" y="1823"/>
                  </a:lnTo>
                  <a:lnTo>
                    <a:pt x="4550" y="1823"/>
                  </a:lnTo>
                  <a:lnTo>
                    <a:pt x="4547" y="1820"/>
                  </a:lnTo>
                  <a:lnTo>
                    <a:pt x="4544" y="1820"/>
                  </a:lnTo>
                  <a:lnTo>
                    <a:pt x="4541" y="1817"/>
                  </a:lnTo>
                  <a:lnTo>
                    <a:pt x="4541" y="1817"/>
                  </a:lnTo>
                  <a:lnTo>
                    <a:pt x="4541" y="1817"/>
                  </a:lnTo>
                  <a:close/>
                  <a:moveTo>
                    <a:pt x="4608" y="2476"/>
                  </a:moveTo>
                  <a:lnTo>
                    <a:pt x="4608" y="2476"/>
                  </a:lnTo>
                  <a:lnTo>
                    <a:pt x="4608" y="2476"/>
                  </a:lnTo>
                  <a:lnTo>
                    <a:pt x="4611" y="2476"/>
                  </a:lnTo>
                  <a:lnTo>
                    <a:pt x="4611" y="2473"/>
                  </a:lnTo>
                  <a:lnTo>
                    <a:pt x="4611" y="2470"/>
                  </a:lnTo>
                  <a:lnTo>
                    <a:pt x="4611" y="2467"/>
                  </a:lnTo>
                  <a:lnTo>
                    <a:pt x="4611" y="2467"/>
                  </a:lnTo>
                  <a:lnTo>
                    <a:pt x="4611" y="2467"/>
                  </a:lnTo>
                  <a:lnTo>
                    <a:pt x="4611" y="2467"/>
                  </a:lnTo>
                  <a:lnTo>
                    <a:pt x="4608" y="2467"/>
                  </a:lnTo>
                  <a:lnTo>
                    <a:pt x="4608" y="2470"/>
                  </a:lnTo>
                  <a:lnTo>
                    <a:pt x="4608" y="2476"/>
                  </a:lnTo>
                  <a:lnTo>
                    <a:pt x="4608" y="2476"/>
                  </a:lnTo>
                  <a:close/>
                  <a:moveTo>
                    <a:pt x="4784" y="1729"/>
                  </a:moveTo>
                  <a:lnTo>
                    <a:pt x="4787" y="1729"/>
                  </a:lnTo>
                  <a:lnTo>
                    <a:pt x="4787" y="1729"/>
                  </a:lnTo>
                  <a:lnTo>
                    <a:pt x="4787" y="1729"/>
                  </a:lnTo>
                  <a:lnTo>
                    <a:pt x="4790" y="1729"/>
                  </a:lnTo>
                  <a:lnTo>
                    <a:pt x="4790" y="1726"/>
                  </a:lnTo>
                  <a:lnTo>
                    <a:pt x="4790" y="1726"/>
                  </a:lnTo>
                  <a:lnTo>
                    <a:pt x="4787" y="1723"/>
                  </a:lnTo>
                  <a:lnTo>
                    <a:pt x="4787" y="1720"/>
                  </a:lnTo>
                  <a:lnTo>
                    <a:pt x="4787" y="1723"/>
                  </a:lnTo>
                  <a:lnTo>
                    <a:pt x="4784" y="1723"/>
                  </a:lnTo>
                  <a:lnTo>
                    <a:pt x="4784" y="1723"/>
                  </a:lnTo>
                  <a:lnTo>
                    <a:pt x="4784" y="1723"/>
                  </a:lnTo>
                  <a:lnTo>
                    <a:pt x="4784" y="1723"/>
                  </a:lnTo>
                  <a:lnTo>
                    <a:pt x="4784" y="1726"/>
                  </a:lnTo>
                  <a:lnTo>
                    <a:pt x="4784" y="1729"/>
                  </a:lnTo>
                  <a:close/>
                  <a:moveTo>
                    <a:pt x="3950" y="1507"/>
                  </a:moveTo>
                  <a:lnTo>
                    <a:pt x="3950" y="1507"/>
                  </a:lnTo>
                  <a:lnTo>
                    <a:pt x="3953" y="1510"/>
                  </a:lnTo>
                  <a:lnTo>
                    <a:pt x="3953" y="1507"/>
                  </a:lnTo>
                  <a:lnTo>
                    <a:pt x="3953" y="1507"/>
                  </a:lnTo>
                  <a:lnTo>
                    <a:pt x="3950" y="1507"/>
                  </a:lnTo>
                  <a:lnTo>
                    <a:pt x="3950" y="1507"/>
                  </a:lnTo>
                  <a:close/>
                  <a:moveTo>
                    <a:pt x="4672" y="2075"/>
                  </a:moveTo>
                  <a:lnTo>
                    <a:pt x="4672" y="2078"/>
                  </a:lnTo>
                  <a:lnTo>
                    <a:pt x="4672" y="2078"/>
                  </a:lnTo>
                  <a:lnTo>
                    <a:pt x="4672" y="2075"/>
                  </a:lnTo>
                  <a:lnTo>
                    <a:pt x="4672" y="2075"/>
                  </a:lnTo>
                  <a:lnTo>
                    <a:pt x="4672" y="2075"/>
                  </a:lnTo>
                  <a:close/>
                  <a:moveTo>
                    <a:pt x="4672" y="2069"/>
                  </a:moveTo>
                  <a:lnTo>
                    <a:pt x="4672" y="2069"/>
                  </a:lnTo>
                  <a:lnTo>
                    <a:pt x="4672" y="2072"/>
                  </a:lnTo>
                  <a:lnTo>
                    <a:pt x="4672" y="2072"/>
                  </a:lnTo>
                  <a:lnTo>
                    <a:pt x="4672" y="2072"/>
                  </a:lnTo>
                  <a:lnTo>
                    <a:pt x="4672" y="2069"/>
                  </a:lnTo>
                  <a:lnTo>
                    <a:pt x="4672" y="2069"/>
                  </a:lnTo>
                  <a:close/>
                  <a:moveTo>
                    <a:pt x="4669" y="2042"/>
                  </a:moveTo>
                  <a:lnTo>
                    <a:pt x="4669" y="2045"/>
                  </a:lnTo>
                  <a:lnTo>
                    <a:pt x="4669" y="2042"/>
                  </a:lnTo>
                  <a:lnTo>
                    <a:pt x="4669" y="2042"/>
                  </a:lnTo>
                  <a:lnTo>
                    <a:pt x="4669" y="2042"/>
                  </a:lnTo>
                  <a:lnTo>
                    <a:pt x="4669" y="2039"/>
                  </a:lnTo>
                  <a:lnTo>
                    <a:pt x="4669" y="2042"/>
                  </a:lnTo>
                  <a:lnTo>
                    <a:pt x="4669" y="2042"/>
                  </a:lnTo>
                  <a:close/>
                  <a:moveTo>
                    <a:pt x="4653" y="2008"/>
                  </a:moveTo>
                  <a:lnTo>
                    <a:pt x="4650" y="2011"/>
                  </a:lnTo>
                  <a:lnTo>
                    <a:pt x="4653" y="2011"/>
                  </a:lnTo>
                  <a:lnTo>
                    <a:pt x="4653" y="2014"/>
                  </a:lnTo>
                  <a:lnTo>
                    <a:pt x="4656" y="2014"/>
                  </a:lnTo>
                  <a:lnTo>
                    <a:pt x="4656" y="2014"/>
                  </a:lnTo>
                  <a:lnTo>
                    <a:pt x="4660" y="2014"/>
                  </a:lnTo>
                  <a:lnTo>
                    <a:pt x="4660" y="2014"/>
                  </a:lnTo>
                  <a:lnTo>
                    <a:pt x="4660" y="2014"/>
                  </a:lnTo>
                  <a:lnTo>
                    <a:pt x="4660" y="2014"/>
                  </a:lnTo>
                  <a:lnTo>
                    <a:pt x="4660" y="2014"/>
                  </a:lnTo>
                  <a:lnTo>
                    <a:pt x="4660" y="2014"/>
                  </a:lnTo>
                  <a:lnTo>
                    <a:pt x="4656" y="2011"/>
                  </a:lnTo>
                  <a:lnTo>
                    <a:pt x="4656" y="2011"/>
                  </a:lnTo>
                  <a:lnTo>
                    <a:pt x="4656" y="2011"/>
                  </a:lnTo>
                  <a:lnTo>
                    <a:pt x="4656" y="2014"/>
                  </a:lnTo>
                  <a:lnTo>
                    <a:pt x="4656" y="2011"/>
                  </a:lnTo>
                  <a:lnTo>
                    <a:pt x="4656" y="2011"/>
                  </a:lnTo>
                  <a:lnTo>
                    <a:pt x="4656" y="2011"/>
                  </a:lnTo>
                  <a:lnTo>
                    <a:pt x="4656" y="2011"/>
                  </a:lnTo>
                  <a:lnTo>
                    <a:pt x="4656" y="2008"/>
                  </a:lnTo>
                  <a:lnTo>
                    <a:pt x="4653" y="2008"/>
                  </a:lnTo>
                  <a:lnTo>
                    <a:pt x="4653" y="2005"/>
                  </a:lnTo>
                  <a:lnTo>
                    <a:pt x="4653" y="2008"/>
                  </a:lnTo>
                  <a:lnTo>
                    <a:pt x="4653" y="2008"/>
                  </a:lnTo>
                  <a:lnTo>
                    <a:pt x="4653" y="2008"/>
                  </a:lnTo>
                  <a:close/>
                  <a:moveTo>
                    <a:pt x="3865" y="1489"/>
                  </a:moveTo>
                  <a:lnTo>
                    <a:pt x="3865" y="1489"/>
                  </a:lnTo>
                  <a:lnTo>
                    <a:pt x="3865" y="1486"/>
                  </a:lnTo>
                  <a:lnTo>
                    <a:pt x="3865" y="1486"/>
                  </a:lnTo>
                  <a:lnTo>
                    <a:pt x="3865" y="1483"/>
                  </a:lnTo>
                  <a:lnTo>
                    <a:pt x="3862" y="1483"/>
                  </a:lnTo>
                  <a:lnTo>
                    <a:pt x="3856" y="1483"/>
                  </a:lnTo>
                  <a:lnTo>
                    <a:pt x="3856" y="1483"/>
                  </a:lnTo>
                  <a:lnTo>
                    <a:pt x="3856" y="1486"/>
                  </a:lnTo>
                  <a:lnTo>
                    <a:pt x="3856" y="1486"/>
                  </a:lnTo>
                  <a:lnTo>
                    <a:pt x="3859" y="1486"/>
                  </a:lnTo>
                  <a:lnTo>
                    <a:pt x="3865" y="1489"/>
                  </a:lnTo>
                  <a:close/>
                  <a:moveTo>
                    <a:pt x="3947" y="1465"/>
                  </a:moveTo>
                  <a:lnTo>
                    <a:pt x="3947" y="1468"/>
                  </a:lnTo>
                  <a:lnTo>
                    <a:pt x="3947" y="1471"/>
                  </a:lnTo>
                  <a:lnTo>
                    <a:pt x="3950" y="1471"/>
                  </a:lnTo>
                  <a:lnTo>
                    <a:pt x="3950" y="1474"/>
                  </a:lnTo>
                  <a:lnTo>
                    <a:pt x="3953" y="1474"/>
                  </a:lnTo>
                  <a:lnTo>
                    <a:pt x="3953" y="1477"/>
                  </a:lnTo>
                  <a:lnTo>
                    <a:pt x="3953" y="1477"/>
                  </a:lnTo>
                  <a:lnTo>
                    <a:pt x="3953" y="1483"/>
                  </a:lnTo>
                  <a:lnTo>
                    <a:pt x="3953" y="1483"/>
                  </a:lnTo>
                  <a:lnTo>
                    <a:pt x="3953" y="1483"/>
                  </a:lnTo>
                  <a:lnTo>
                    <a:pt x="3953" y="1486"/>
                  </a:lnTo>
                  <a:lnTo>
                    <a:pt x="3953" y="1486"/>
                  </a:lnTo>
                  <a:lnTo>
                    <a:pt x="3953" y="1486"/>
                  </a:lnTo>
                  <a:lnTo>
                    <a:pt x="3956" y="1489"/>
                  </a:lnTo>
                  <a:lnTo>
                    <a:pt x="3956" y="1489"/>
                  </a:lnTo>
                  <a:lnTo>
                    <a:pt x="3956" y="1492"/>
                  </a:lnTo>
                  <a:lnTo>
                    <a:pt x="3953" y="1492"/>
                  </a:lnTo>
                  <a:lnTo>
                    <a:pt x="3953" y="1492"/>
                  </a:lnTo>
                  <a:lnTo>
                    <a:pt x="3953" y="1492"/>
                  </a:lnTo>
                  <a:lnTo>
                    <a:pt x="3953" y="1492"/>
                  </a:lnTo>
                  <a:lnTo>
                    <a:pt x="3953" y="1495"/>
                  </a:lnTo>
                  <a:lnTo>
                    <a:pt x="3953" y="1495"/>
                  </a:lnTo>
                  <a:lnTo>
                    <a:pt x="3953" y="1498"/>
                  </a:lnTo>
                  <a:lnTo>
                    <a:pt x="3953" y="1501"/>
                  </a:lnTo>
                  <a:lnTo>
                    <a:pt x="3953" y="1504"/>
                  </a:lnTo>
                  <a:lnTo>
                    <a:pt x="3953" y="1507"/>
                  </a:lnTo>
                  <a:lnTo>
                    <a:pt x="3956" y="1507"/>
                  </a:lnTo>
                  <a:lnTo>
                    <a:pt x="3956" y="1510"/>
                  </a:lnTo>
                  <a:lnTo>
                    <a:pt x="3956" y="1510"/>
                  </a:lnTo>
                  <a:lnTo>
                    <a:pt x="3959" y="1510"/>
                  </a:lnTo>
                  <a:lnTo>
                    <a:pt x="3959" y="1510"/>
                  </a:lnTo>
                  <a:lnTo>
                    <a:pt x="3962" y="1510"/>
                  </a:lnTo>
                  <a:lnTo>
                    <a:pt x="3965" y="1510"/>
                  </a:lnTo>
                  <a:lnTo>
                    <a:pt x="3965" y="1507"/>
                  </a:lnTo>
                  <a:lnTo>
                    <a:pt x="3965" y="1504"/>
                  </a:lnTo>
                  <a:lnTo>
                    <a:pt x="3965" y="1504"/>
                  </a:lnTo>
                  <a:lnTo>
                    <a:pt x="3968" y="1504"/>
                  </a:lnTo>
                  <a:lnTo>
                    <a:pt x="3968" y="1504"/>
                  </a:lnTo>
                  <a:lnTo>
                    <a:pt x="3971" y="1504"/>
                  </a:lnTo>
                  <a:lnTo>
                    <a:pt x="3971" y="1504"/>
                  </a:lnTo>
                  <a:lnTo>
                    <a:pt x="3974" y="1507"/>
                  </a:lnTo>
                  <a:lnTo>
                    <a:pt x="3977" y="1504"/>
                  </a:lnTo>
                  <a:lnTo>
                    <a:pt x="3977" y="1504"/>
                  </a:lnTo>
                  <a:lnTo>
                    <a:pt x="3977" y="1501"/>
                  </a:lnTo>
                  <a:lnTo>
                    <a:pt x="3980" y="1486"/>
                  </a:lnTo>
                  <a:lnTo>
                    <a:pt x="3980" y="1483"/>
                  </a:lnTo>
                  <a:lnTo>
                    <a:pt x="3980" y="1483"/>
                  </a:lnTo>
                  <a:lnTo>
                    <a:pt x="3977" y="1480"/>
                  </a:lnTo>
                  <a:lnTo>
                    <a:pt x="3977" y="1477"/>
                  </a:lnTo>
                  <a:lnTo>
                    <a:pt x="3980" y="1474"/>
                  </a:lnTo>
                  <a:lnTo>
                    <a:pt x="3980" y="1474"/>
                  </a:lnTo>
                  <a:lnTo>
                    <a:pt x="3980" y="1474"/>
                  </a:lnTo>
                  <a:lnTo>
                    <a:pt x="3980" y="1471"/>
                  </a:lnTo>
                  <a:lnTo>
                    <a:pt x="3977" y="1465"/>
                  </a:lnTo>
                  <a:lnTo>
                    <a:pt x="3977" y="1461"/>
                  </a:lnTo>
                  <a:lnTo>
                    <a:pt x="3977" y="1461"/>
                  </a:lnTo>
                  <a:lnTo>
                    <a:pt x="3977" y="1461"/>
                  </a:lnTo>
                  <a:lnTo>
                    <a:pt x="3977" y="1461"/>
                  </a:lnTo>
                  <a:lnTo>
                    <a:pt x="3977" y="1458"/>
                  </a:lnTo>
                  <a:lnTo>
                    <a:pt x="3977" y="1458"/>
                  </a:lnTo>
                  <a:lnTo>
                    <a:pt x="3977" y="1458"/>
                  </a:lnTo>
                  <a:lnTo>
                    <a:pt x="3974" y="1458"/>
                  </a:lnTo>
                  <a:lnTo>
                    <a:pt x="3974" y="1458"/>
                  </a:lnTo>
                  <a:lnTo>
                    <a:pt x="3974" y="1455"/>
                  </a:lnTo>
                  <a:lnTo>
                    <a:pt x="3971" y="1455"/>
                  </a:lnTo>
                  <a:lnTo>
                    <a:pt x="3971" y="1455"/>
                  </a:lnTo>
                  <a:lnTo>
                    <a:pt x="3968" y="1452"/>
                  </a:lnTo>
                  <a:lnTo>
                    <a:pt x="3968" y="1455"/>
                  </a:lnTo>
                  <a:lnTo>
                    <a:pt x="3968" y="1455"/>
                  </a:lnTo>
                  <a:lnTo>
                    <a:pt x="3968" y="1455"/>
                  </a:lnTo>
                  <a:lnTo>
                    <a:pt x="3965" y="1458"/>
                  </a:lnTo>
                  <a:lnTo>
                    <a:pt x="3962" y="1461"/>
                  </a:lnTo>
                  <a:lnTo>
                    <a:pt x="3959" y="1461"/>
                  </a:lnTo>
                  <a:lnTo>
                    <a:pt x="3956" y="1465"/>
                  </a:lnTo>
                  <a:lnTo>
                    <a:pt x="3953" y="1465"/>
                  </a:lnTo>
                  <a:lnTo>
                    <a:pt x="3950" y="1465"/>
                  </a:lnTo>
                  <a:lnTo>
                    <a:pt x="3950" y="1465"/>
                  </a:lnTo>
                  <a:lnTo>
                    <a:pt x="3950" y="1461"/>
                  </a:lnTo>
                  <a:lnTo>
                    <a:pt x="3947" y="1461"/>
                  </a:lnTo>
                  <a:lnTo>
                    <a:pt x="3947" y="1465"/>
                  </a:lnTo>
                  <a:lnTo>
                    <a:pt x="3947" y="1465"/>
                  </a:lnTo>
                  <a:close/>
                  <a:moveTo>
                    <a:pt x="3950" y="1458"/>
                  </a:moveTo>
                  <a:lnTo>
                    <a:pt x="3950" y="1458"/>
                  </a:lnTo>
                  <a:lnTo>
                    <a:pt x="3950" y="1458"/>
                  </a:lnTo>
                  <a:lnTo>
                    <a:pt x="3950" y="1458"/>
                  </a:lnTo>
                  <a:lnTo>
                    <a:pt x="3950" y="1458"/>
                  </a:lnTo>
                  <a:lnTo>
                    <a:pt x="3947" y="1458"/>
                  </a:lnTo>
                  <a:lnTo>
                    <a:pt x="3947" y="1461"/>
                  </a:lnTo>
                  <a:lnTo>
                    <a:pt x="3950" y="1461"/>
                  </a:lnTo>
                  <a:lnTo>
                    <a:pt x="3950" y="1458"/>
                  </a:lnTo>
                  <a:close/>
                  <a:moveTo>
                    <a:pt x="3971" y="1419"/>
                  </a:moveTo>
                  <a:lnTo>
                    <a:pt x="3971" y="1416"/>
                  </a:lnTo>
                  <a:lnTo>
                    <a:pt x="3968" y="1416"/>
                  </a:lnTo>
                  <a:lnTo>
                    <a:pt x="3968" y="1416"/>
                  </a:lnTo>
                  <a:lnTo>
                    <a:pt x="3965" y="1419"/>
                  </a:lnTo>
                  <a:lnTo>
                    <a:pt x="3965" y="1419"/>
                  </a:lnTo>
                  <a:lnTo>
                    <a:pt x="3965" y="1419"/>
                  </a:lnTo>
                  <a:lnTo>
                    <a:pt x="3959" y="1419"/>
                  </a:lnTo>
                  <a:lnTo>
                    <a:pt x="3959" y="1422"/>
                  </a:lnTo>
                  <a:lnTo>
                    <a:pt x="3956" y="1425"/>
                  </a:lnTo>
                  <a:lnTo>
                    <a:pt x="3956" y="1425"/>
                  </a:lnTo>
                  <a:lnTo>
                    <a:pt x="3956" y="1425"/>
                  </a:lnTo>
                  <a:lnTo>
                    <a:pt x="3956" y="1428"/>
                  </a:lnTo>
                  <a:lnTo>
                    <a:pt x="3956" y="1428"/>
                  </a:lnTo>
                  <a:lnTo>
                    <a:pt x="3959" y="1428"/>
                  </a:lnTo>
                  <a:lnTo>
                    <a:pt x="3956" y="1428"/>
                  </a:lnTo>
                  <a:lnTo>
                    <a:pt x="3956" y="1431"/>
                  </a:lnTo>
                  <a:lnTo>
                    <a:pt x="3956" y="1431"/>
                  </a:lnTo>
                  <a:lnTo>
                    <a:pt x="3956" y="1431"/>
                  </a:lnTo>
                  <a:lnTo>
                    <a:pt x="3959" y="1434"/>
                  </a:lnTo>
                  <a:lnTo>
                    <a:pt x="3959" y="1434"/>
                  </a:lnTo>
                  <a:lnTo>
                    <a:pt x="3956" y="1434"/>
                  </a:lnTo>
                  <a:lnTo>
                    <a:pt x="3956" y="1437"/>
                  </a:lnTo>
                  <a:lnTo>
                    <a:pt x="3956" y="1437"/>
                  </a:lnTo>
                  <a:lnTo>
                    <a:pt x="3959" y="1437"/>
                  </a:lnTo>
                  <a:lnTo>
                    <a:pt x="3959" y="1437"/>
                  </a:lnTo>
                  <a:lnTo>
                    <a:pt x="3959" y="1437"/>
                  </a:lnTo>
                  <a:lnTo>
                    <a:pt x="3959" y="1440"/>
                  </a:lnTo>
                  <a:lnTo>
                    <a:pt x="3959" y="1440"/>
                  </a:lnTo>
                  <a:lnTo>
                    <a:pt x="3959" y="1440"/>
                  </a:lnTo>
                  <a:lnTo>
                    <a:pt x="3962" y="1443"/>
                  </a:lnTo>
                  <a:lnTo>
                    <a:pt x="3962" y="1443"/>
                  </a:lnTo>
                  <a:lnTo>
                    <a:pt x="3962" y="1443"/>
                  </a:lnTo>
                  <a:lnTo>
                    <a:pt x="3959" y="1446"/>
                  </a:lnTo>
                  <a:lnTo>
                    <a:pt x="3962" y="1446"/>
                  </a:lnTo>
                  <a:lnTo>
                    <a:pt x="3962" y="1446"/>
                  </a:lnTo>
                  <a:lnTo>
                    <a:pt x="3965" y="1449"/>
                  </a:lnTo>
                  <a:lnTo>
                    <a:pt x="3968" y="1449"/>
                  </a:lnTo>
                  <a:lnTo>
                    <a:pt x="3971" y="1449"/>
                  </a:lnTo>
                  <a:lnTo>
                    <a:pt x="3971" y="1443"/>
                  </a:lnTo>
                  <a:lnTo>
                    <a:pt x="3971" y="1443"/>
                  </a:lnTo>
                  <a:lnTo>
                    <a:pt x="3974" y="1443"/>
                  </a:lnTo>
                  <a:lnTo>
                    <a:pt x="3974" y="1437"/>
                  </a:lnTo>
                  <a:lnTo>
                    <a:pt x="3974" y="1437"/>
                  </a:lnTo>
                  <a:lnTo>
                    <a:pt x="3977" y="1431"/>
                  </a:lnTo>
                  <a:lnTo>
                    <a:pt x="3977" y="1431"/>
                  </a:lnTo>
                  <a:lnTo>
                    <a:pt x="3974" y="1422"/>
                  </a:lnTo>
                  <a:lnTo>
                    <a:pt x="3974" y="1422"/>
                  </a:lnTo>
                  <a:lnTo>
                    <a:pt x="3974" y="1419"/>
                  </a:lnTo>
                  <a:lnTo>
                    <a:pt x="3974" y="1419"/>
                  </a:lnTo>
                  <a:lnTo>
                    <a:pt x="3974" y="1416"/>
                  </a:lnTo>
                  <a:lnTo>
                    <a:pt x="3974" y="1413"/>
                  </a:lnTo>
                  <a:lnTo>
                    <a:pt x="3974" y="1413"/>
                  </a:lnTo>
                  <a:lnTo>
                    <a:pt x="3974" y="1410"/>
                  </a:lnTo>
                  <a:lnTo>
                    <a:pt x="3974" y="1410"/>
                  </a:lnTo>
                  <a:lnTo>
                    <a:pt x="3971" y="1410"/>
                  </a:lnTo>
                  <a:lnTo>
                    <a:pt x="3971" y="1413"/>
                  </a:lnTo>
                  <a:lnTo>
                    <a:pt x="3971" y="1416"/>
                  </a:lnTo>
                  <a:lnTo>
                    <a:pt x="3971" y="1416"/>
                  </a:lnTo>
                  <a:lnTo>
                    <a:pt x="3971" y="1416"/>
                  </a:lnTo>
                  <a:lnTo>
                    <a:pt x="3971" y="1419"/>
                  </a:lnTo>
                  <a:close/>
                  <a:moveTo>
                    <a:pt x="3431" y="1951"/>
                  </a:moveTo>
                  <a:lnTo>
                    <a:pt x="3431" y="1948"/>
                  </a:lnTo>
                  <a:lnTo>
                    <a:pt x="3434" y="1945"/>
                  </a:lnTo>
                  <a:lnTo>
                    <a:pt x="3431" y="1945"/>
                  </a:lnTo>
                  <a:lnTo>
                    <a:pt x="3431" y="1948"/>
                  </a:lnTo>
                  <a:lnTo>
                    <a:pt x="3431" y="1948"/>
                  </a:lnTo>
                  <a:lnTo>
                    <a:pt x="3431" y="1951"/>
                  </a:lnTo>
                  <a:lnTo>
                    <a:pt x="3431" y="1951"/>
                  </a:lnTo>
                  <a:close/>
                  <a:moveTo>
                    <a:pt x="4599" y="2494"/>
                  </a:moveTo>
                  <a:lnTo>
                    <a:pt x="4599" y="2494"/>
                  </a:lnTo>
                  <a:lnTo>
                    <a:pt x="4602" y="2497"/>
                  </a:lnTo>
                  <a:lnTo>
                    <a:pt x="4602" y="2494"/>
                  </a:lnTo>
                  <a:lnTo>
                    <a:pt x="4602" y="2497"/>
                  </a:lnTo>
                  <a:lnTo>
                    <a:pt x="4605" y="2497"/>
                  </a:lnTo>
                  <a:lnTo>
                    <a:pt x="4605" y="2497"/>
                  </a:lnTo>
                  <a:lnTo>
                    <a:pt x="4605" y="2497"/>
                  </a:lnTo>
                  <a:lnTo>
                    <a:pt x="4605" y="2497"/>
                  </a:lnTo>
                  <a:lnTo>
                    <a:pt x="4605" y="2491"/>
                  </a:lnTo>
                  <a:lnTo>
                    <a:pt x="4605" y="2491"/>
                  </a:lnTo>
                  <a:lnTo>
                    <a:pt x="4602" y="2491"/>
                  </a:lnTo>
                  <a:lnTo>
                    <a:pt x="4602" y="2488"/>
                  </a:lnTo>
                  <a:lnTo>
                    <a:pt x="4602" y="2485"/>
                  </a:lnTo>
                  <a:lnTo>
                    <a:pt x="4599" y="2482"/>
                  </a:lnTo>
                  <a:lnTo>
                    <a:pt x="4599" y="2485"/>
                  </a:lnTo>
                  <a:lnTo>
                    <a:pt x="4599" y="2488"/>
                  </a:lnTo>
                  <a:lnTo>
                    <a:pt x="4599" y="2491"/>
                  </a:lnTo>
                  <a:lnTo>
                    <a:pt x="4596" y="2491"/>
                  </a:lnTo>
                  <a:lnTo>
                    <a:pt x="4599" y="2494"/>
                  </a:lnTo>
                  <a:close/>
                  <a:moveTo>
                    <a:pt x="3810" y="1507"/>
                  </a:moveTo>
                  <a:lnTo>
                    <a:pt x="3807" y="1507"/>
                  </a:lnTo>
                  <a:lnTo>
                    <a:pt x="3804" y="1507"/>
                  </a:lnTo>
                  <a:lnTo>
                    <a:pt x="3804" y="1507"/>
                  </a:lnTo>
                  <a:lnTo>
                    <a:pt x="3804" y="1510"/>
                  </a:lnTo>
                  <a:lnTo>
                    <a:pt x="3801" y="1510"/>
                  </a:lnTo>
                  <a:lnTo>
                    <a:pt x="3801" y="1510"/>
                  </a:lnTo>
                  <a:lnTo>
                    <a:pt x="3801" y="1513"/>
                  </a:lnTo>
                  <a:lnTo>
                    <a:pt x="3804" y="1513"/>
                  </a:lnTo>
                  <a:lnTo>
                    <a:pt x="3807" y="1510"/>
                  </a:lnTo>
                  <a:lnTo>
                    <a:pt x="3807" y="1510"/>
                  </a:lnTo>
                  <a:lnTo>
                    <a:pt x="3810" y="1507"/>
                  </a:lnTo>
                  <a:lnTo>
                    <a:pt x="3810" y="1507"/>
                  </a:lnTo>
                  <a:close/>
                  <a:moveTo>
                    <a:pt x="3840" y="1486"/>
                  </a:moveTo>
                  <a:lnTo>
                    <a:pt x="3837" y="1486"/>
                  </a:lnTo>
                  <a:lnTo>
                    <a:pt x="3834" y="1489"/>
                  </a:lnTo>
                  <a:lnTo>
                    <a:pt x="3825" y="1495"/>
                  </a:lnTo>
                  <a:lnTo>
                    <a:pt x="3825" y="1495"/>
                  </a:lnTo>
                  <a:lnTo>
                    <a:pt x="3825" y="1495"/>
                  </a:lnTo>
                  <a:lnTo>
                    <a:pt x="3828" y="1495"/>
                  </a:lnTo>
                  <a:lnTo>
                    <a:pt x="3828" y="1498"/>
                  </a:lnTo>
                  <a:lnTo>
                    <a:pt x="3828" y="1495"/>
                  </a:lnTo>
                  <a:lnTo>
                    <a:pt x="3831" y="1495"/>
                  </a:lnTo>
                  <a:lnTo>
                    <a:pt x="3831" y="1495"/>
                  </a:lnTo>
                  <a:lnTo>
                    <a:pt x="3834" y="1498"/>
                  </a:lnTo>
                  <a:lnTo>
                    <a:pt x="3834" y="1498"/>
                  </a:lnTo>
                  <a:lnTo>
                    <a:pt x="3834" y="1501"/>
                  </a:lnTo>
                  <a:lnTo>
                    <a:pt x="3837" y="1501"/>
                  </a:lnTo>
                  <a:lnTo>
                    <a:pt x="3840" y="1501"/>
                  </a:lnTo>
                  <a:lnTo>
                    <a:pt x="3840" y="1501"/>
                  </a:lnTo>
                  <a:lnTo>
                    <a:pt x="3844" y="1501"/>
                  </a:lnTo>
                  <a:lnTo>
                    <a:pt x="3844" y="1498"/>
                  </a:lnTo>
                  <a:lnTo>
                    <a:pt x="3847" y="1495"/>
                  </a:lnTo>
                  <a:lnTo>
                    <a:pt x="3847" y="1495"/>
                  </a:lnTo>
                  <a:lnTo>
                    <a:pt x="3847" y="1492"/>
                  </a:lnTo>
                  <a:lnTo>
                    <a:pt x="3847" y="1492"/>
                  </a:lnTo>
                  <a:lnTo>
                    <a:pt x="3847" y="1489"/>
                  </a:lnTo>
                  <a:lnTo>
                    <a:pt x="3847" y="1489"/>
                  </a:lnTo>
                  <a:lnTo>
                    <a:pt x="3844" y="1492"/>
                  </a:lnTo>
                  <a:lnTo>
                    <a:pt x="3840" y="1489"/>
                  </a:lnTo>
                  <a:lnTo>
                    <a:pt x="3840" y="1489"/>
                  </a:lnTo>
                  <a:lnTo>
                    <a:pt x="3844" y="1489"/>
                  </a:lnTo>
                  <a:lnTo>
                    <a:pt x="3844" y="1489"/>
                  </a:lnTo>
                  <a:lnTo>
                    <a:pt x="3840" y="1486"/>
                  </a:lnTo>
                  <a:lnTo>
                    <a:pt x="3840" y="1486"/>
                  </a:lnTo>
                  <a:lnTo>
                    <a:pt x="3844" y="1486"/>
                  </a:lnTo>
                  <a:lnTo>
                    <a:pt x="3840" y="1486"/>
                  </a:lnTo>
                  <a:close/>
                  <a:moveTo>
                    <a:pt x="3804" y="1516"/>
                  </a:moveTo>
                  <a:lnTo>
                    <a:pt x="3804" y="1516"/>
                  </a:lnTo>
                  <a:lnTo>
                    <a:pt x="3804" y="1516"/>
                  </a:lnTo>
                  <a:lnTo>
                    <a:pt x="3804" y="1516"/>
                  </a:lnTo>
                  <a:lnTo>
                    <a:pt x="3807" y="1516"/>
                  </a:lnTo>
                  <a:lnTo>
                    <a:pt x="3807" y="1516"/>
                  </a:lnTo>
                  <a:lnTo>
                    <a:pt x="3810" y="1516"/>
                  </a:lnTo>
                  <a:lnTo>
                    <a:pt x="3810" y="1516"/>
                  </a:lnTo>
                  <a:lnTo>
                    <a:pt x="3807" y="1516"/>
                  </a:lnTo>
                  <a:lnTo>
                    <a:pt x="3804" y="1516"/>
                  </a:lnTo>
                  <a:close/>
                  <a:moveTo>
                    <a:pt x="6844" y="2747"/>
                  </a:moveTo>
                  <a:lnTo>
                    <a:pt x="6844" y="2747"/>
                  </a:lnTo>
                  <a:lnTo>
                    <a:pt x="6841" y="2747"/>
                  </a:lnTo>
                  <a:lnTo>
                    <a:pt x="6841" y="2747"/>
                  </a:lnTo>
                  <a:lnTo>
                    <a:pt x="6841" y="2750"/>
                  </a:lnTo>
                  <a:lnTo>
                    <a:pt x="6841" y="2750"/>
                  </a:lnTo>
                  <a:lnTo>
                    <a:pt x="6844" y="2753"/>
                  </a:lnTo>
                  <a:lnTo>
                    <a:pt x="6844" y="2753"/>
                  </a:lnTo>
                  <a:lnTo>
                    <a:pt x="6844" y="2753"/>
                  </a:lnTo>
                  <a:lnTo>
                    <a:pt x="6844" y="2750"/>
                  </a:lnTo>
                  <a:lnTo>
                    <a:pt x="6844" y="2750"/>
                  </a:lnTo>
                  <a:lnTo>
                    <a:pt x="6844" y="2747"/>
                  </a:lnTo>
                  <a:lnTo>
                    <a:pt x="6844" y="2747"/>
                  </a:lnTo>
                  <a:close/>
                  <a:moveTo>
                    <a:pt x="5970" y="2339"/>
                  </a:moveTo>
                  <a:lnTo>
                    <a:pt x="5970" y="2339"/>
                  </a:lnTo>
                  <a:lnTo>
                    <a:pt x="5967" y="2339"/>
                  </a:lnTo>
                  <a:lnTo>
                    <a:pt x="5967" y="2339"/>
                  </a:lnTo>
                  <a:lnTo>
                    <a:pt x="5964" y="2339"/>
                  </a:lnTo>
                  <a:lnTo>
                    <a:pt x="5961" y="2339"/>
                  </a:lnTo>
                  <a:lnTo>
                    <a:pt x="5961" y="2343"/>
                  </a:lnTo>
                  <a:lnTo>
                    <a:pt x="5961" y="2343"/>
                  </a:lnTo>
                  <a:lnTo>
                    <a:pt x="5964" y="2343"/>
                  </a:lnTo>
                  <a:lnTo>
                    <a:pt x="5967" y="2343"/>
                  </a:lnTo>
                  <a:lnTo>
                    <a:pt x="5967" y="2343"/>
                  </a:lnTo>
                  <a:lnTo>
                    <a:pt x="5967" y="2343"/>
                  </a:lnTo>
                  <a:lnTo>
                    <a:pt x="5967" y="2346"/>
                  </a:lnTo>
                  <a:lnTo>
                    <a:pt x="5967" y="2346"/>
                  </a:lnTo>
                  <a:lnTo>
                    <a:pt x="5967" y="2346"/>
                  </a:lnTo>
                  <a:lnTo>
                    <a:pt x="5967" y="2346"/>
                  </a:lnTo>
                  <a:lnTo>
                    <a:pt x="5970" y="2346"/>
                  </a:lnTo>
                  <a:lnTo>
                    <a:pt x="5970" y="2346"/>
                  </a:lnTo>
                  <a:lnTo>
                    <a:pt x="5970" y="2343"/>
                  </a:lnTo>
                  <a:lnTo>
                    <a:pt x="5970" y="2343"/>
                  </a:lnTo>
                  <a:lnTo>
                    <a:pt x="5970" y="2339"/>
                  </a:lnTo>
                  <a:lnTo>
                    <a:pt x="5970" y="2339"/>
                  </a:lnTo>
                  <a:close/>
                  <a:moveTo>
                    <a:pt x="5985" y="2403"/>
                  </a:moveTo>
                  <a:lnTo>
                    <a:pt x="5982" y="2403"/>
                  </a:lnTo>
                  <a:lnTo>
                    <a:pt x="5979" y="2403"/>
                  </a:lnTo>
                  <a:lnTo>
                    <a:pt x="5979" y="2406"/>
                  </a:lnTo>
                  <a:lnTo>
                    <a:pt x="5982" y="2406"/>
                  </a:lnTo>
                  <a:lnTo>
                    <a:pt x="5985" y="2406"/>
                  </a:lnTo>
                  <a:lnTo>
                    <a:pt x="5985" y="2409"/>
                  </a:lnTo>
                  <a:lnTo>
                    <a:pt x="5988" y="2406"/>
                  </a:lnTo>
                  <a:lnTo>
                    <a:pt x="5991" y="2406"/>
                  </a:lnTo>
                  <a:lnTo>
                    <a:pt x="5991" y="2409"/>
                  </a:lnTo>
                  <a:lnTo>
                    <a:pt x="5994" y="2409"/>
                  </a:lnTo>
                  <a:lnTo>
                    <a:pt x="5994" y="2412"/>
                  </a:lnTo>
                  <a:lnTo>
                    <a:pt x="5994" y="2415"/>
                  </a:lnTo>
                  <a:lnTo>
                    <a:pt x="5997" y="2415"/>
                  </a:lnTo>
                  <a:lnTo>
                    <a:pt x="5997" y="2415"/>
                  </a:lnTo>
                  <a:lnTo>
                    <a:pt x="5997" y="2418"/>
                  </a:lnTo>
                  <a:lnTo>
                    <a:pt x="5997" y="2421"/>
                  </a:lnTo>
                  <a:lnTo>
                    <a:pt x="5997" y="2421"/>
                  </a:lnTo>
                  <a:lnTo>
                    <a:pt x="6000" y="2425"/>
                  </a:lnTo>
                  <a:lnTo>
                    <a:pt x="6003" y="2425"/>
                  </a:lnTo>
                  <a:lnTo>
                    <a:pt x="6006" y="2425"/>
                  </a:lnTo>
                  <a:lnTo>
                    <a:pt x="6006" y="2425"/>
                  </a:lnTo>
                  <a:lnTo>
                    <a:pt x="6009" y="2425"/>
                  </a:lnTo>
                  <a:lnTo>
                    <a:pt x="6009" y="2428"/>
                  </a:lnTo>
                  <a:lnTo>
                    <a:pt x="6009" y="2428"/>
                  </a:lnTo>
                  <a:lnTo>
                    <a:pt x="6012" y="2428"/>
                  </a:lnTo>
                  <a:lnTo>
                    <a:pt x="6012" y="2428"/>
                  </a:lnTo>
                  <a:lnTo>
                    <a:pt x="6012" y="2428"/>
                  </a:lnTo>
                  <a:lnTo>
                    <a:pt x="6012" y="2425"/>
                  </a:lnTo>
                  <a:lnTo>
                    <a:pt x="6012" y="2425"/>
                  </a:lnTo>
                  <a:lnTo>
                    <a:pt x="6012" y="2418"/>
                  </a:lnTo>
                  <a:lnTo>
                    <a:pt x="6012" y="2418"/>
                  </a:lnTo>
                  <a:lnTo>
                    <a:pt x="6016" y="2418"/>
                  </a:lnTo>
                  <a:lnTo>
                    <a:pt x="6016" y="2418"/>
                  </a:lnTo>
                  <a:lnTo>
                    <a:pt x="6006" y="2415"/>
                  </a:lnTo>
                  <a:lnTo>
                    <a:pt x="6003" y="2409"/>
                  </a:lnTo>
                  <a:lnTo>
                    <a:pt x="6003" y="2403"/>
                  </a:lnTo>
                  <a:lnTo>
                    <a:pt x="6000" y="2400"/>
                  </a:lnTo>
                  <a:lnTo>
                    <a:pt x="6000" y="2400"/>
                  </a:lnTo>
                  <a:lnTo>
                    <a:pt x="6000" y="2397"/>
                  </a:lnTo>
                  <a:lnTo>
                    <a:pt x="6000" y="2397"/>
                  </a:lnTo>
                  <a:lnTo>
                    <a:pt x="5997" y="2397"/>
                  </a:lnTo>
                  <a:lnTo>
                    <a:pt x="5997" y="2394"/>
                  </a:lnTo>
                  <a:lnTo>
                    <a:pt x="5994" y="2394"/>
                  </a:lnTo>
                  <a:lnTo>
                    <a:pt x="5994" y="2394"/>
                  </a:lnTo>
                  <a:lnTo>
                    <a:pt x="5994" y="2397"/>
                  </a:lnTo>
                  <a:lnTo>
                    <a:pt x="5991" y="2400"/>
                  </a:lnTo>
                  <a:lnTo>
                    <a:pt x="5991" y="2397"/>
                  </a:lnTo>
                  <a:lnTo>
                    <a:pt x="5991" y="2397"/>
                  </a:lnTo>
                  <a:lnTo>
                    <a:pt x="5991" y="2394"/>
                  </a:lnTo>
                  <a:lnTo>
                    <a:pt x="5988" y="2397"/>
                  </a:lnTo>
                  <a:lnTo>
                    <a:pt x="5985" y="2397"/>
                  </a:lnTo>
                  <a:lnTo>
                    <a:pt x="5985" y="2397"/>
                  </a:lnTo>
                  <a:lnTo>
                    <a:pt x="5985" y="2400"/>
                  </a:lnTo>
                  <a:lnTo>
                    <a:pt x="5985" y="2400"/>
                  </a:lnTo>
                  <a:lnTo>
                    <a:pt x="5985" y="2400"/>
                  </a:lnTo>
                  <a:lnTo>
                    <a:pt x="5985" y="2403"/>
                  </a:lnTo>
                  <a:close/>
                  <a:moveTo>
                    <a:pt x="5994" y="2303"/>
                  </a:moveTo>
                  <a:lnTo>
                    <a:pt x="5994" y="2303"/>
                  </a:lnTo>
                  <a:lnTo>
                    <a:pt x="5994" y="2303"/>
                  </a:lnTo>
                  <a:lnTo>
                    <a:pt x="5994" y="2303"/>
                  </a:lnTo>
                  <a:lnTo>
                    <a:pt x="5994" y="2303"/>
                  </a:lnTo>
                  <a:lnTo>
                    <a:pt x="5994" y="2300"/>
                  </a:lnTo>
                  <a:lnTo>
                    <a:pt x="5994" y="2300"/>
                  </a:lnTo>
                  <a:lnTo>
                    <a:pt x="5994" y="2300"/>
                  </a:lnTo>
                  <a:lnTo>
                    <a:pt x="5991" y="2300"/>
                  </a:lnTo>
                  <a:lnTo>
                    <a:pt x="5991" y="2300"/>
                  </a:lnTo>
                  <a:lnTo>
                    <a:pt x="5991" y="2303"/>
                  </a:lnTo>
                  <a:lnTo>
                    <a:pt x="5991" y="2303"/>
                  </a:lnTo>
                  <a:lnTo>
                    <a:pt x="5991" y="2303"/>
                  </a:lnTo>
                  <a:lnTo>
                    <a:pt x="5994" y="2303"/>
                  </a:lnTo>
                  <a:close/>
                  <a:moveTo>
                    <a:pt x="6009" y="2181"/>
                  </a:moveTo>
                  <a:lnTo>
                    <a:pt x="6012" y="2181"/>
                  </a:lnTo>
                  <a:lnTo>
                    <a:pt x="6012" y="2181"/>
                  </a:lnTo>
                  <a:lnTo>
                    <a:pt x="6012" y="2181"/>
                  </a:lnTo>
                  <a:lnTo>
                    <a:pt x="6012" y="2181"/>
                  </a:lnTo>
                  <a:lnTo>
                    <a:pt x="6012" y="2181"/>
                  </a:lnTo>
                  <a:lnTo>
                    <a:pt x="6009" y="2181"/>
                  </a:lnTo>
                  <a:close/>
                  <a:moveTo>
                    <a:pt x="5970" y="2361"/>
                  </a:moveTo>
                  <a:lnTo>
                    <a:pt x="5967" y="2358"/>
                  </a:lnTo>
                  <a:lnTo>
                    <a:pt x="5967" y="2358"/>
                  </a:lnTo>
                  <a:lnTo>
                    <a:pt x="5970" y="2361"/>
                  </a:lnTo>
                  <a:lnTo>
                    <a:pt x="5970" y="2361"/>
                  </a:lnTo>
                  <a:lnTo>
                    <a:pt x="5970" y="2364"/>
                  </a:lnTo>
                  <a:lnTo>
                    <a:pt x="5970" y="2364"/>
                  </a:lnTo>
                  <a:lnTo>
                    <a:pt x="5970" y="2364"/>
                  </a:lnTo>
                  <a:lnTo>
                    <a:pt x="5970" y="2361"/>
                  </a:lnTo>
                  <a:close/>
                  <a:moveTo>
                    <a:pt x="6003" y="2300"/>
                  </a:moveTo>
                  <a:lnTo>
                    <a:pt x="6003" y="2297"/>
                  </a:lnTo>
                  <a:lnTo>
                    <a:pt x="6003" y="2297"/>
                  </a:lnTo>
                  <a:lnTo>
                    <a:pt x="6003" y="2297"/>
                  </a:lnTo>
                  <a:lnTo>
                    <a:pt x="6003" y="2297"/>
                  </a:lnTo>
                  <a:lnTo>
                    <a:pt x="6003" y="2300"/>
                  </a:lnTo>
                  <a:lnTo>
                    <a:pt x="6003" y="2300"/>
                  </a:lnTo>
                  <a:close/>
                  <a:moveTo>
                    <a:pt x="5964" y="2373"/>
                  </a:moveTo>
                  <a:lnTo>
                    <a:pt x="5964" y="2373"/>
                  </a:lnTo>
                  <a:lnTo>
                    <a:pt x="5964" y="2373"/>
                  </a:lnTo>
                  <a:lnTo>
                    <a:pt x="5964" y="2373"/>
                  </a:lnTo>
                  <a:lnTo>
                    <a:pt x="5961" y="2373"/>
                  </a:lnTo>
                  <a:lnTo>
                    <a:pt x="5964" y="2376"/>
                  </a:lnTo>
                  <a:lnTo>
                    <a:pt x="5964" y="2376"/>
                  </a:lnTo>
                  <a:lnTo>
                    <a:pt x="5964" y="2376"/>
                  </a:lnTo>
                  <a:lnTo>
                    <a:pt x="5967" y="2376"/>
                  </a:lnTo>
                  <a:lnTo>
                    <a:pt x="5967" y="2376"/>
                  </a:lnTo>
                  <a:lnTo>
                    <a:pt x="5967" y="2376"/>
                  </a:lnTo>
                  <a:lnTo>
                    <a:pt x="5970" y="2373"/>
                  </a:lnTo>
                  <a:lnTo>
                    <a:pt x="5970" y="2373"/>
                  </a:lnTo>
                  <a:lnTo>
                    <a:pt x="5967" y="2370"/>
                  </a:lnTo>
                  <a:lnTo>
                    <a:pt x="5964" y="2373"/>
                  </a:lnTo>
                  <a:close/>
                  <a:moveTo>
                    <a:pt x="6574" y="1577"/>
                  </a:moveTo>
                  <a:lnTo>
                    <a:pt x="6574" y="1574"/>
                  </a:lnTo>
                  <a:lnTo>
                    <a:pt x="6571" y="1574"/>
                  </a:lnTo>
                  <a:lnTo>
                    <a:pt x="6571" y="1574"/>
                  </a:lnTo>
                  <a:lnTo>
                    <a:pt x="6568" y="1577"/>
                  </a:lnTo>
                  <a:lnTo>
                    <a:pt x="6571" y="1577"/>
                  </a:lnTo>
                  <a:lnTo>
                    <a:pt x="6571" y="1577"/>
                  </a:lnTo>
                  <a:lnTo>
                    <a:pt x="6574" y="1577"/>
                  </a:lnTo>
                  <a:close/>
                  <a:moveTo>
                    <a:pt x="5946" y="2370"/>
                  </a:moveTo>
                  <a:lnTo>
                    <a:pt x="5946" y="2370"/>
                  </a:lnTo>
                  <a:lnTo>
                    <a:pt x="5946" y="2370"/>
                  </a:lnTo>
                  <a:lnTo>
                    <a:pt x="5949" y="2373"/>
                  </a:lnTo>
                  <a:lnTo>
                    <a:pt x="5952" y="2370"/>
                  </a:lnTo>
                  <a:lnTo>
                    <a:pt x="5952" y="2370"/>
                  </a:lnTo>
                  <a:lnTo>
                    <a:pt x="5952" y="2370"/>
                  </a:lnTo>
                  <a:lnTo>
                    <a:pt x="5949" y="2370"/>
                  </a:lnTo>
                  <a:lnTo>
                    <a:pt x="5946" y="2370"/>
                  </a:lnTo>
                  <a:close/>
                  <a:moveTo>
                    <a:pt x="5976" y="2370"/>
                  </a:moveTo>
                  <a:lnTo>
                    <a:pt x="5976" y="2370"/>
                  </a:lnTo>
                  <a:lnTo>
                    <a:pt x="5976" y="2370"/>
                  </a:lnTo>
                  <a:lnTo>
                    <a:pt x="5979" y="2370"/>
                  </a:lnTo>
                  <a:lnTo>
                    <a:pt x="5976" y="2370"/>
                  </a:lnTo>
                  <a:lnTo>
                    <a:pt x="5976" y="2367"/>
                  </a:lnTo>
                  <a:lnTo>
                    <a:pt x="5973" y="2367"/>
                  </a:lnTo>
                  <a:lnTo>
                    <a:pt x="5973" y="2367"/>
                  </a:lnTo>
                  <a:lnTo>
                    <a:pt x="5973" y="2367"/>
                  </a:lnTo>
                  <a:lnTo>
                    <a:pt x="5973" y="2367"/>
                  </a:lnTo>
                  <a:lnTo>
                    <a:pt x="5970" y="2364"/>
                  </a:lnTo>
                  <a:lnTo>
                    <a:pt x="5970" y="2364"/>
                  </a:lnTo>
                  <a:lnTo>
                    <a:pt x="5970" y="2364"/>
                  </a:lnTo>
                  <a:lnTo>
                    <a:pt x="5967" y="2364"/>
                  </a:lnTo>
                  <a:lnTo>
                    <a:pt x="5967" y="2367"/>
                  </a:lnTo>
                  <a:lnTo>
                    <a:pt x="5967" y="2367"/>
                  </a:lnTo>
                  <a:lnTo>
                    <a:pt x="5967" y="2367"/>
                  </a:lnTo>
                  <a:lnTo>
                    <a:pt x="5970" y="2370"/>
                  </a:lnTo>
                  <a:lnTo>
                    <a:pt x="5970" y="2367"/>
                  </a:lnTo>
                  <a:lnTo>
                    <a:pt x="5976" y="2370"/>
                  </a:lnTo>
                  <a:close/>
                  <a:moveTo>
                    <a:pt x="5982" y="2500"/>
                  </a:moveTo>
                  <a:lnTo>
                    <a:pt x="5982" y="2500"/>
                  </a:lnTo>
                  <a:lnTo>
                    <a:pt x="5982" y="2500"/>
                  </a:lnTo>
                  <a:lnTo>
                    <a:pt x="5982" y="2500"/>
                  </a:lnTo>
                  <a:lnTo>
                    <a:pt x="5979" y="2500"/>
                  </a:lnTo>
                  <a:lnTo>
                    <a:pt x="5982" y="2504"/>
                  </a:lnTo>
                  <a:lnTo>
                    <a:pt x="5982" y="2504"/>
                  </a:lnTo>
                  <a:lnTo>
                    <a:pt x="5982" y="2500"/>
                  </a:lnTo>
                  <a:lnTo>
                    <a:pt x="5982" y="2500"/>
                  </a:lnTo>
                  <a:close/>
                  <a:moveTo>
                    <a:pt x="6031" y="2425"/>
                  </a:moveTo>
                  <a:lnTo>
                    <a:pt x="6031" y="2425"/>
                  </a:lnTo>
                  <a:lnTo>
                    <a:pt x="6031" y="2428"/>
                  </a:lnTo>
                  <a:lnTo>
                    <a:pt x="6034" y="2428"/>
                  </a:lnTo>
                  <a:lnTo>
                    <a:pt x="6034" y="2431"/>
                  </a:lnTo>
                  <a:lnTo>
                    <a:pt x="6034" y="2431"/>
                  </a:lnTo>
                  <a:lnTo>
                    <a:pt x="6037" y="2431"/>
                  </a:lnTo>
                  <a:lnTo>
                    <a:pt x="6037" y="2428"/>
                  </a:lnTo>
                  <a:lnTo>
                    <a:pt x="6037" y="2428"/>
                  </a:lnTo>
                  <a:lnTo>
                    <a:pt x="6040" y="2428"/>
                  </a:lnTo>
                  <a:lnTo>
                    <a:pt x="6040" y="2431"/>
                  </a:lnTo>
                  <a:lnTo>
                    <a:pt x="6040" y="2431"/>
                  </a:lnTo>
                  <a:lnTo>
                    <a:pt x="6043" y="2431"/>
                  </a:lnTo>
                  <a:lnTo>
                    <a:pt x="6043" y="2431"/>
                  </a:lnTo>
                  <a:lnTo>
                    <a:pt x="6043" y="2428"/>
                  </a:lnTo>
                  <a:lnTo>
                    <a:pt x="6046" y="2428"/>
                  </a:lnTo>
                  <a:lnTo>
                    <a:pt x="6046" y="2425"/>
                  </a:lnTo>
                  <a:lnTo>
                    <a:pt x="6046" y="2421"/>
                  </a:lnTo>
                  <a:lnTo>
                    <a:pt x="6046" y="2418"/>
                  </a:lnTo>
                  <a:lnTo>
                    <a:pt x="6043" y="2418"/>
                  </a:lnTo>
                  <a:lnTo>
                    <a:pt x="6037" y="2415"/>
                  </a:lnTo>
                  <a:lnTo>
                    <a:pt x="6037" y="2415"/>
                  </a:lnTo>
                  <a:lnTo>
                    <a:pt x="6034" y="2418"/>
                  </a:lnTo>
                  <a:lnTo>
                    <a:pt x="6034" y="2421"/>
                  </a:lnTo>
                  <a:lnTo>
                    <a:pt x="6031" y="2421"/>
                  </a:lnTo>
                  <a:lnTo>
                    <a:pt x="6034" y="2425"/>
                  </a:lnTo>
                  <a:lnTo>
                    <a:pt x="6031" y="2425"/>
                  </a:lnTo>
                  <a:lnTo>
                    <a:pt x="6031" y="2425"/>
                  </a:lnTo>
                  <a:close/>
                  <a:moveTo>
                    <a:pt x="6031" y="2425"/>
                  </a:moveTo>
                  <a:lnTo>
                    <a:pt x="6031" y="2421"/>
                  </a:lnTo>
                  <a:lnTo>
                    <a:pt x="6031" y="2421"/>
                  </a:lnTo>
                  <a:lnTo>
                    <a:pt x="6028" y="2421"/>
                  </a:lnTo>
                  <a:lnTo>
                    <a:pt x="6028" y="2425"/>
                  </a:lnTo>
                  <a:lnTo>
                    <a:pt x="6028" y="2425"/>
                  </a:lnTo>
                  <a:lnTo>
                    <a:pt x="6028" y="2425"/>
                  </a:lnTo>
                  <a:lnTo>
                    <a:pt x="6031" y="2425"/>
                  </a:lnTo>
                  <a:close/>
                  <a:moveTo>
                    <a:pt x="6046" y="2285"/>
                  </a:moveTo>
                  <a:lnTo>
                    <a:pt x="6046" y="2285"/>
                  </a:lnTo>
                  <a:lnTo>
                    <a:pt x="6043" y="2288"/>
                  </a:lnTo>
                  <a:lnTo>
                    <a:pt x="6046" y="2288"/>
                  </a:lnTo>
                  <a:lnTo>
                    <a:pt x="6046" y="2288"/>
                  </a:lnTo>
                  <a:lnTo>
                    <a:pt x="6049" y="2285"/>
                  </a:lnTo>
                  <a:lnTo>
                    <a:pt x="6049" y="2282"/>
                  </a:lnTo>
                  <a:lnTo>
                    <a:pt x="6049" y="2282"/>
                  </a:lnTo>
                  <a:lnTo>
                    <a:pt x="6046" y="2279"/>
                  </a:lnTo>
                  <a:lnTo>
                    <a:pt x="6046" y="2276"/>
                  </a:lnTo>
                  <a:lnTo>
                    <a:pt x="6046" y="2276"/>
                  </a:lnTo>
                  <a:lnTo>
                    <a:pt x="6040" y="2279"/>
                  </a:lnTo>
                  <a:lnTo>
                    <a:pt x="6040" y="2282"/>
                  </a:lnTo>
                  <a:lnTo>
                    <a:pt x="6043" y="2282"/>
                  </a:lnTo>
                  <a:lnTo>
                    <a:pt x="6043" y="2285"/>
                  </a:lnTo>
                  <a:lnTo>
                    <a:pt x="6046" y="2285"/>
                  </a:lnTo>
                  <a:lnTo>
                    <a:pt x="6046" y="2285"/>
                  </a:lnTo>
                  <a:lnTo>
                    <a:pt x="6046" y="2285"/>
                  </a:lnTo>
                  <a:close/>
                  <a:moveTo>
                    <a:pt x="6061" y="2339"/>
                  </a:moveTo>
                  <a:lnTo>
                    <a:pt x="6061" y="2339"/>
                  </a:lnTo>
                  <a:lnTo>
                    <a:pt x="6061" y="2346"/>
                  </a:lnTo>
                  <a:lnTo>
                    <a:pt x="6061" y="2349"/>
                  </a:lnTo>
                  <a:lnTo>
                    <a:pt x="6061" y="2352"/>
                  </a:lnTo>
                  <a:lnTo>
                    <a:pt x="6061" y="2358"/>
                  </a:lnTo>
                  <a:lnTo>
                    <a:pt x="6064" y="2358"/>
                  </a:lnTo>
                  <a:lnTo>
                    <a:pt x="6064" y="2361"/>
                  </a:lnTo>
                  <a:lnTo>
                    <a:pt x="6064" y="2361"/>
                  </a:lnTo>
                  <a:lnTo>
                    <a:pt x="6067" y="2361"/>
                  </a:lnTo>
                  <a:lnTo>
                    <a:pt x="6067" y="2364"/>
                  </a:lnTo>
                  <a:lnTo>
                    <a:pt x="6067" y="2364"/>
                  </a:lnTo>
                  <a:lnTo>
                    <a:pt x="6067" y="2364"/>
                  </a:lnTo>
                  <a:lnTo>
                    <a:pt x="6064" y="2367"/>
                  </a:lnTo>
                  <a:lnTo>
                    <a:pt x="6064" y="2367"/>
                  </a:lnTo>
                  <a:lnTo>
                    <a:pt x="6064" y="2370"/>
                  </a:lnTo>
                  <a:lnTo>
                    <a:pt x="6064" y="2373"/>
                  </a:lnTo>
                  <a:lnTo>
                    <a:pt x="6064" y="2373"/>
                  </a:lnTo>
                  <a:lnTo>
                    <a:pt x="6064" y="2373"/>
                  </a:lnTo>
                  <a:lnTo>
                    <a:pt x="6067" y="2376"/>
                  </a:lnTo>
                  <a:lnTo>
                    <a:pt x="6070" y="2376"/>
                  </a:lnTo>
                  <a:lnTo>
                    <a:pt x="6070" y="2379"/>
                  </a:lnTo>
                  <a:lnTo>
                    <a:pt x="6067" y="2379"/>
                  </a:lnTo>
                  <a:lnTo>
                    <a:pt x="6067" y="2379"/>
                  </a:lnTo>
                  <a:lnTo>
                    <a:pt x="6067" y="2379"/>
                  </a:lnTo>
                  <a:lnTo>
                    <a:pt x="6067" y="2382"/>
                  </a:lnTo>
                  <a:lnTo>
                    <a:pt x="6067" y="2382"/>
                  </a:lnTo>
                  <a:lnTo>
                    <a:pt x="6070" y="2382"/>
                  </a:lnTo>
                  <a:lnTo>
                    <a:pt x="6076" y="2382"/>
                  </a:lnTo>
                  <a:lnTo>
                    <a:pt x="6079" y="2385"/>
                  </a:lnTo>
                  <a:lnTo>
                    <a:pt x="6079" y="2388"/>
                  </a:lnTo>
                  <a:lnTo>
                    <a:pt x="6082" y="2388"/>
                  </a:lnTo>
                  <a:lnTo>
                    <a:pt x="6082" y="2391"/>
                  </a:lnTo>
                  <a:lnTo>
                    <a:pt x="6082" y="2394"/>
                  </a:lnTo>
                  <a:lnTo>
                    <a:pt x="6082" y="2394"/>
                  </a:lnTo>
                  <a:lnTo>
                    <a:pt x="6082" y="2397"/>
                  </a:lnTo>
                  <a:lnTo>
                    <a:pt x="6082" y="2400"/>
                  </a:lnTo>
                  <a:lnTo>
                    <a:pt x="6082" y="2403"/>
                  </a:lnTo>
                  <a:lnTo>
                    <a:pt x="6085" y="2403"/>
                  </a:lnTo>
                  <a:lnTo>
                    <a:pt x="6085" y="2406"/>
                  </a:lnTo>
                  <a:lnTo>
                    <a:pt x="6085" y="2409"/>
                  </a:lnTo>
                  <a:lnTo>
                    <a:pt x="6088" y="2418"/>
                  </a:lnTo>
                  <a:lnTo>
                    <a:pt x="6088" y="2425"/>
                  </a:lnTo>
                  <a:lnTo>
                    <a:pt x="6088" y="2425"/>
                  </a:lnTo>
                  <a:lnTo>
                    <a:pt x="6088" y="2425"/>
                  </a:lnTo>
                  <a:lnTo>
                    <a:pt x="6091" y="2425"/>
                  </a:lnTo>
                  <a:lnTo>
                    <a:pt x="6091" y="2425"/>
                  </a:lnTo>
                  <a:lnTo>
                    <a:pt x="6094" y="2425"/>
                  </a:lnTo>
                  <a:lnTo>
                    <a:pt x="6097" y="2428"/>
                  </a:lnTo>
                  <a:lnTo>
                    <a:pt x="6097" y="2428"/>
                  </a:lnTo>
                  <a:lnTo>
                    <a:pt x="6097" y="2425"/>
                  </a:lnTo>
                  <a:lnTo>
                    <a:pt x="6100" y="2425"/>
                  </a:lnTo>
                  <a:lnTo>
                    <a:pt x="6100" y="2425"/>
                  </a:lnTo>
                  <a:lnTo>
                    <a:pt x="6100" y="2425"/>
                  </a:lnTo>
                  <a:lnTo>
                    <a:pt x="6100" y="2425"/>
                  </a:lnTo>
                  <a:lnTo>
                    <a:pt x="6100" y="2428"/>
                  </a:lnTo>
                  <a:lnTo>
                    <a:pt x="6103" y="2428"/>
                  </a:lnTo>
                  <a:lnTo>
                    <a:pt x="6103" y="2428"/>
                  </a:lnTo>
                  <a:lnTo>
                    <a:pt x="6110" y="2425"/>
                  </a:lnTo>
                  <a:lnTo>
                    <a:pt x="6113" y="2425"/>
                  </a:lnTo>
                  <a:lnTo>
                    <a:pt x="6113" y="2425"/>
                  </a:lnTo>
                  <a:lnTo>
                    <a:pt x="6116" y="2425"/>
                  </a:lnTo>
                  <a:lnTo>
                    <a:pt x="6119" y="2425"/>
                  </a:lnTo>
                  <a:lnTo>
                    <a:pt x="6119" y="2425"/>
                  </a:lnTo>
                  <a:lnTo>
                    <a:pt x="6119" y="2425"/>
                  </a:lnTo>
                  <a:lnTo>
                    <a:pt x="6122" y="2428"/>
                  </a:lnTo>
                  <a:lnTo>
                    <a:pt x="6122" y="2428"/>
                  </a:lnTo>
                  <a:lnTo>
                    <a:pt x="6122" y="2434"/>
                  </a:lnTo>
                  <a:lnTo>
                    <a:pt x="6122" y="2434"/>
                  </a:lnTo>
                  <a:lnTo>
                    <a:pt x="6122" y="2437"/>
                  </a:lnTo>
                  <a:lnTo>
                    <a:pt x="6122" y="2437"/>
                  </a:lnTo>
                  <a:lnTo>
                    <a:pt x="6122" y="2437"/>
                  </a:lnTo>
                  <a:lnTo>
                    <a:pt x="6125" y="2437"/>
                  </a:lnTo>
                  <a:lnTo>
                    <a:pt x="6128" y="2434"/>
                  </a:lnTo>
                  <a:lnTo>
                    <a:pt x="6131" y="2434"/>
                  </a:lnTo>
                  <a:lnTo>
                    <a:pt x="6134" y="2434"/>
                  </a:lnTo>
                  <a:lnTo>
                    <a:pt x="6137" y="2434"/>
                  </a:lnTo>
                  <a:lnTo>
                    <a:pt x="6140" y="2434"/>
                  </a:lnTo>
                  <a:lnTo>
                    <a:pt x="6146" y="2431"/>
                  </a:lnTo>
                  <a:lnTo>
                    <a:pt x="6146" y="2425"/>
                  </a:lnTo>
                  <a:lnTo>
                    <a:pt x="6152" y="2431"/>
                  </a:lnTo>
                  <a:lnTo>
                    <a:pt x="6152" y="2431"/>
                  </a:lnTo>
                  <a:lnTo>
                    <a:pt x="6155" y="2431"/>
                  </a:lnTo>
                  <a:lnTo>
                    <a:pt x="6155" y="2431"/>
                  </a:lnTo>
                  <a:lnTo>
                    <a:pt x="6158" y="2431"/>
                  </a:lnTo>
                  <a:lnTo>
                    <a:pt x="6158" y="2431"/>
                  </a:lnTo>
                  <a:lnTo>
                    <a:pt x="6158" y="2431"/>
                  </a:lnTo>
                  <a:lnTo>
                    <a:pt x="6158" y="2434"/>
                  </a:lnTo>
                  <a:lnTo>
                    <a:pt x="6158" y="2434"/>
                  </a:lnTo>
                  <a:lnTo>
                    <a:pt x="6161" y="2437"/>
                  </a:lnTo>
                  <a:lnTo>
                    <a:pt x="6161" y="2437"/>
                  </a:lnTo>
                  <a:lnTo>
                    <a:pt x="6164" y="2434"/>
                  </a:lnTo>
                  <a:lnTo>
                    <a:pt x="6167" y="2431"/>
                  </a:lnTo>
                  <a:lnTo>
                    <a:pt x="6170" y="2431"/>
                  </a:lnTo>
                  <a:lnTo>
                    <a:pt x="6170" y="2434"/>
                  </a:lnTo>
                  <a:lnTo>
                    <a:pt x="6170" y="2434"/>
                  </a:lnTo>
                  <a:lnTo>
                    <a:pt x="6170" y="2434"/>
                  </a:lnTo>
                  <a:lnTo>
                    <a:pt x="6173" y="2434"/>
                  </a:lnTo>
                  <a:lnTo>
                    <a:pt x="6173" y="2431"/>
                  </a:lnTo>
                  <a:lnTo>
                    <a:pt x="6173" y="2434"/>
                  </a:lnTo>
                  <a:lnTo>
                    <a:pt x="6173" y="2434"/>
                  </a:lnTo>
                  <a:lnTo>
                    <a:pt x="6173" y="2437"/>
                  </a:lnTo>
                  <a:lnTo>
                    <a:pt x="6176" y="2437"/>
                  </a:lnTo>
                  <a:lnTo>
                    <a:pt x="6176" y="2437"/>
                  </a:lnTo>
                  <a:lnTo>
                    <a:pt x="6176" y="2434"/>
                  </a:lnTo>
                  <a:lnTo>
                    <a:pt x="6176" y="2437"/>
                  </a:lnTo>
                  <a:lnTo>
                    <a:pt x="6179" y="2440"/>
                  </a:lnTo>
                  <a:lnTo>
                    <a:pt x="6179" y="2449"/>
                  </a:lnTo>
                  <a:lnTo>
                    <a:pt x="6179" y="2449"/>
                  </a:lnTo>
                  <a:lnTo>
                    <a:pt x="6182" y="2452"/>
                  </a:lnTo>
                  <a:lnTo>
                    <a:pt x="6191" y="2446"/>
                  </a:lnTo>
                  <a:lnTo>
                    <a:pt x="6207" y="2440"/>
                  </a:lnTo>
                  <a:lnTo>
                    <a:pt x="6210" y="2437"/>
                  </a:lnTo>
                  <a:lnTo>
                    <a:pt x="6210" y="2434"/>
                  </a:lnTo>
                  <a:lnTo>
                    <a:pt x="6210" y="2434"/>
                  </a:lnTo>
                  <a:lnTo>
                    <a:pt x="6213" y="2431"/>
                  </a:lnTo>
                  <a:lnTo>
                    <a:pt x="6213" y="2431"/>
                  </a:lnTo>
                  <a:lnTo>
                    <a:pt x="6213" y="2431"/>
                  </a:lnTo>
                  <a:lnTo>
                    <a:pt x="6213" y="2428"/>
                  </a:lnTo>
                  <a:lnTo>
                    <a:pt x="6213" y="2428"/>
                  </a:lnTo>
                  <a:lnTo>
                    <a:pt x="6213" y="2425"/>
                  </a:lnTo>
                  <a:lnTo>
                    <a:pt x="6213" y="2425"/>
                  </a:lnTo>
                  <a:lnTo>
                    <a:pt x="6213" y="2425"/>
                  </a:lnTo>
                  <a:lnTo>
                    <a:pt x="6216" y="2425"/>
                  </a:lnTo>
                  <a:lnTo>
                    <a:pt x="6216" y="2425"/>
                  </a:lnTo>
                  <a:lnTo>
                    <a:pt x="6216" y="2421"/>
                  </a:lnTo>
                  <a:lnTo>
                    <a:pt x="6216" y="2418"/>
                  </a:lnTo>
                  <a:lnTo>
                    <a:pt x="6216" y="2418"/>
                  </a:lnTo>
                  <a:lnTo>
                    <a:pt x="6216" y="2418"/>
                  </a:lnTo>
                  <a:lnTo>
                    <a:pt x="6216" y="2415"/>
                  </a:lnTo>
                  <a:lnTo>
                    <a:pt x="6216" y="2415"/>
                  </a:lnTo>
                  <a:lnTo>
                    <a:pt x="6216" y="2415"/>
                  </a:lnTo>
                  <a:lnTo>
                    <a:pt x="6219" y="2415"/>
                  </a:lnTo>
                  <a:lnTo>
                    <a:pt x="6219" y="2415"/>
                  </a:lnTo>
                  <a:lnTo>
                    <a:pt x="6219" y="2412"/>
                  </a:lnTo>
                  <a:lnTo>
                    <a:pt x="6219" y="2412"/>
                  </a:lnTo>
                  <a:lnTo>
                    <a:pt x="6219" y="2409"/>
                  </a:lnTo>
                  <a:lnTo>
                    <a:pt x="6216" y="2409"/>
                  </a:lnTo>
                  <a:lnTo>
                    <a:pt x="6216" y="2409"/>
                  </a:lnTo>
                  <a:lnTo>
                    <a:pt x="6216" y="2409"/>
                  </a:lnTo>
                  <a:lnTo>
                    <a:pt x="6219" y="2406"/>
                  </a:lnTo>
                  <a:lnTo>
                    <a:pt x="6219" y="2403"/>
                  </a:lnTo>
                  <a:lnTo>
                    <a:pt x="6219" y="2403"/>
                  </a:lnTo>
                  <a:lnTo>
                    <a:pt x="6219" y="2400"/>
                  </a:lnTo>
                  <a:lnTo>
                    <a:pt x="6216" y="2400"/>
                  </a:lnTo>
                  <a:lnTo>
                    <a:pt x="6213" y="2400"/>
                  </a:lnTo>
                  <a:lnTo>
                    <a:pt x="6216" y="2400"/>
                  </a:lnTo>
                  <a:lnTo>
                    <a:pt x="6216" y="2400"/>
                  </a:lnTo>
                  <a:lnTo>
                    <a:pt x="6219" y="2397"/>
                  </a:lnTo>
                  <a:lnTo>
                    <a:pt x="6219" y="2397"/>
                  </a:lnTo>
                  <a:lnTo>
                    <a:pt x="6219" y="2397"/>
                  </a:lnTo>
                  <a:lnTo>
                    <a:pt x="6219" y="2394"/>
                  </a:lnTo>
                  <a:lnTo>
                    <a:pt x="6222" y="2394"/>
                  </a:lnTo>
                  <a:lnTo>
                    <a:pt x="6225" y="2391"/>
                  </a:lnTo>
                  <a:lnTo>
                    <a:pt x="6225" y="2391"/>
                  </a:lnTo>
                  <a:lnTo>
                    <a:pt x="6225" y="2391"/>
                  </a:lnTo>
                  <a:lnTo>
                    <a:pt x="6225" y="2388"/>
                  </a:lnTo>
                  <a:lnTo>
                    <a:pt x="6225" y="2388"/>
                  </a:lnTo>
                  <a:lnTo>
                    <a:pt x="6225" y="2385"/>
                  </a:lnTo>
                  <a:lnTo>
                    <a:pt x="6225" y="2385"/>
                  </a:lnTo>
                  <a:lnTo>
                    <a:pt x="6225" y="2388"/>
                  </a:lnTo>
                  <a:lnTo>
                    <a:pt x="6225" y="2388"/>
                  </a:lnTo>
                  <a:lnTo>
                    <a:pt x="6225" y="2388"/>
                  </a:lnTo>
                  <a:lnTo>
                    <a:pt x="6228" y="2388"/>
                  </a:lnTo>
                  <a:lnTo>
                    <a:pt x="6231" y="2388"/>
                  </a:lnTo>
                  <a:lnTo>
                    <a:pt x="6231" y="2388"/>
                  </a:lnTo>
                  <a:lnTo>
                    <a:pt x="6234" y="2385"/>
                  </a:lnTo>
                  <a:lnTo>
                    <a:pt x="6234" y="2382"/>
                  </a:lnTo>
                  <a:lnTo>
                    <a:pt x="6237" y="2382"/>
                  </a:lnTo>
                  <a:lnTo>
                    <a:pt x="6240" y="2379"/>
                  </a:lnTo>
                  <a:lnTo>
                    <a:pt x="6240" y="2379"/>
                  </a:lnTo>
                  <a:lnTo>
                    <a:pt x="6240" y="2379"/>
                  </a:lnTo>
                  <a:lnTo>
                    <a:pt x="6240" y="2379"/>
                  </a:lnTo>
                  <a:lnTo>
                    <a:pt x="6240" y="2376"/>
                  </a:lnTo>
                  <a:lnTo>
                    <a:pt x="6240" y="2370"/>
                  </a:lnTo>
                  <a:lnTo>
                    <a:pt x="6240" y="2367"/>
                  </a:lnTo>
                  <a:lnTo>
                    <a:pt x="6240" y="2358"/>
                  </a:lnTo>
                  <a:lnTo>
                    <a:pt x="6240" y="2358"/>
                  </a:lnTo>
                  <a:lnTo>
                    <a:pt x="6246" y="2349"/>
                  </a:lnTo>
                  <a:lnTo>
                    <a:pt x="6246" y="2349"/>
                  </a:lnTo>
                  <a:lnTo>
                    <a:pt x="6246" y="2349"/>
                  </a:lnTo>
                  <a:lnTo>
                    <a:pt x="6249" y="2346"/>
                  </a:lnTo>
                  <a:lnTo>
                    <a:pt x="6249" y="2346"/>
                  </a:lnTo>
                  <a:lnTo>
                    <a:pt x="6249" y="2343"/>
                  </a:lnTo>
                  <a:lnTo>
                    <a:pt x="6249" y="2343"/>
                  </a:lnTo>
                  <a:lnTo>
                    <a:pt x="6249" y="2339"/>
                  </a:lnTo>
                  <a:lnTo>
                    <a:pt x="6252" y="2343"/>
                  </a:lnTo>
                  <a:lnTo>
                    <a:pt x="6252" y="2346"/>
                  </a:lnTo>
                  <a:lnTo>
                    <a:pt x="6255" y="2346"/>
                  </a:lnTo>
                  <a:lnTo>
                    <a:pt x="6258" y="2346"/>
                  </a:lnTo>
                  <a:lnTo>
                    <a:pt x="6261" y="2346"/>
                  </a:lnTo>
                  <a:lnTo>
                    <a:pt x="6267" y="2346"/>
                  </a:lnTo>
                  <a:lnTo>
                    <a:pt x="6270" y="2346"/>
                  </a:lnTo>
                  <a:lnTo>
                    <a:pt x="6270" y="2343"/>
                  </a:lnTo>
                  <a:lnTo>
                    <a:pt x="6270" y="2343"/>
                  </a:lnTo>
                  <a:lnTo>
                    <a:pt x="6267" y="2339"/>
                  </a:lnTo>
                  <a:lnTo>
                    <a:pt x="6264" y="2336"/>
                  </a:lnTo>
                  <a:lnTo>
                    <a:pt x="6261" y="2333"/>
                  </a:lnTo>
                  <a:lnTo>
                    <a:pt x="6252" y="2330"/>
                  </a:lnTo>
                  <a:lnTo>
                    <a:pt x="6252" y="2327"/>
                  </a:lnTo>
                  <a:lnTo>
                    <a:pt x="6249" y="2324"/>
                  </a:lnTo>
                  <a:lnTo>
                    <a:pt x="6246" y="2321"/>
                  </a:lnTo>
                  <a:lnTo>
                    <a:pt x="6246" y="2321"/>
                  </a:lnTo>
                  <a:lnTo>
                    <a:pt x="6246" y="2321"/>
                  </a:lnTo>
                  <a:lnTo>
                    <a:pt x="6249" y="2321"/>
                  </a:lnTo>
                  <a:lnTo>
                    <a:pt x="6249" y="2321"/>
                  </a:lnTo>
                  <a:lnTo>
                    <a:pt x="6249" y="2318"/>
                  </a:lnTo>
                  <a:lnTo>
                    <a:pt x="6252" y="2318"/>
                  </a:lnTo>
                  <a:lnTo>
                    <a:pt x="6252" y="2315"/>
                  </a:lnTo>
                  <a:lnTo>
                    <a:pt x="6252" y="2315"/>
                  </a:lnTo>
                  <a:lnTo>
                    <a:pt x="6252" y="2315"/>
                  </a:lnTo>
                  <a:lnTo>
                    <a:pt x="6249" y="2312"/>
                  </a:lnTo>
                  <a:lnTo>
                    <a:pt x="6246" y="2309"/>
                  </a:lnTo>
                  <a:lnTo>
                    <a:pt x="6246" y="2306"/>
                  </a:lnTo>
                  <a:lnTo>
                    <a:pt x="6246" y="2306"/>
                  </a:lnTo>
                  <a:lnTo>
                    <a:pt x="6243" y="2306"/>
                  </a:lnTo>
                  <a:lnTo>
                    <a:pt x="6243" y="2306"/>
                  </a:lnTo>
                  <a:lnTo>
                    <a:pt x="6243" y="2303"/>
                  </a:lnTo>
                  <a:lnTo>
                    <a:pt x="6243" y="2303"/>
                  </a:lnTo>
                  <a:lnTo>
                    <a:pt x="6243" y="2303"/>
                  </a:lnTo>
                  <a:lnTo>
                    <a:pt x="6240" y="2303"/>
                  </a:lnTo>
                  <a:lnTo>
                    <a:pt x="6243" y="2303"/>
                  </a:lnTo>
                  <a:lnTo>
                    <a:pt x="6243" y="2300"/>
                  </a:lnTo>
                  <a:lnTo>
                    <a:pt x="6243" y="2300"/>
                  </a:lnTo>
                  <a:lnTo>
                    <a:pt x="6240" y="2300"/>
                  </a:lnTo>
                  <a:lnTo>
                    <a:pt x="6240" y="2300"/>
                  </a:lnTo>
                  <a:lnTo>
                    <a:pt x="6237" y="2297"/>
                  </a:lnTo>
                  <a:lnTo>
                    <a:pt x="6237" y="2297"/>
                  </a:lnTo>
                  <a:lnTo>
                    <a:pt x="6237" y="2297"/>
                  </a:lnTo>
                  <a:lnTo>
                    <a:pt x="6237" y="2294"/>
                  </a:lnTo>
                  <a:lnTo>
                    <a:pt x="6237" y="2291"/>
                  </a:lnTo>
                  <a:lnTo>
                    <a:pt x="6234" y="2288"/>
                  </a:lnTo>
                  <a:lnTo>
                    <a:pt x="6231" y="2288"/>
                  </a:lnTo>
                  <a:lnTo>
                    <a:pt x="6231" y="2288"/>
                  </a:lnTo>
                  <a:lnTo>
                    <a:pt x="6234" y="2288"/>
                  </a:lnTo>
                  <a:lnTo>
                    <a:pt x="6234" y="2288"/>
                  </a:lnTo>
                  <a:lnTo>
                    <a:pt x="6240" y="2288"/>
                  </a:lnTo>
                  <a:lnTo>
                    <a:pt x="6240" y="2288"/>
                  </a:lnTo>
                  <a:lnTo>
                    <a:pt x="6240" y="2285"/>
                  </a:lnTo>
                  <a:lnTo>
                    <a:pt x="6240" y="2288"/>
                  </a:lnTo>
                  <a:lnTo>
                    <a:pt x="6243" y="2288"/>
                  </a:lnTo>
                  <a:lnTo>
                    <a:pt x="6243" y="2288"/>
                  </a:lnTo>
                  <a:lnTo>
                    <a:pt x="6246" y="2288"/>
                  </a:lnTo>
                  <a:lnTo>
                    <a:pt x="6246" y="2285"/>
                  </a:lnTo>
                  <a:lnTo>
                    <a:pt x="6246" y="2285"/>
                  </a:lnTo>
                  <a:lnTo>
                    <a:pt x="6246" y="2285"/>
                  </a:lnTo>
                  <a:lnTo>
                    <a:pt x="6243" y="2282"/>
                  </a:lnTo>
                  <a:lnTo>
                    <a:pt x="6240" y="2282"/>
                  </a:lnTo>
                  <a:lnTo>
                    <a:pt x="6240" y="2282"/>
                  </a:lnTo>
                  <a:lnTo>
                    <a:pt x="6240" y="2279"/>
                  </a:lnTo>
                  <a:lnTo>
                    <a:pt x="6240" y="2279"/>
                  </a:lnTo>
                  <a:lnTo>
                    <a:pt x="6240" y="2276"/>
                  </a:lnTo>
                  <a:lnTo>
                    <a:pt x="6243" y="2276"/>
                  </a:lnTo>
                  <a:lnTo>
                    <a:pt x="6243" y="2273"/>
                  </a:lnTo>
                  <a:lnTo>
                    <a:pt x="6243" y="2273"/>
                  </a:lnTo>
                  <a:lnTo>
                    <a:pt x="6246" y="2273"/>
                  </a:lnTo>
                  <a:lnTo>
                    <a:pt x="6249" y="2276"/>
                  </a:lnTo>
                  <a:lnTo>
                    <a:pt x="6249" y="2276"/>
                  </a:lnTo>
                  <a:lnTo>
                    <a:pt x="6252" y="2276"/>
                  </a:lnTo>
                  <a:lnTo>
                    <a:pt x="6255" y="2273"/>
                  </a:lnTo>
                  <a:lnTo>
                    <a:pt x="6258" y="2273"/>
                  </a:lnTo>
                  <a:lnTo>
                    <a:pt x="6261" y="2273"/>
                  </a:lnTo>
                  <a:lnTo>
                    <a:pt x="6261" y="2273"/>
                  </a:lnTo>
                  <a:lnTo>
                    <a:pt x="6261" y="2273"/>
                  </a:lnTo>
                  <a:lnTo>
                    <a:pt x="6264" y="2270"/>
                  </a:lnTo>
                  <a:lnTo>
                    <a:pt x="6261" y="2270"/>
                  </a:lnTo>
                  <a:lnTo>
                    <a:pt x="6258" y="2267"/>
                  </a:lnTo>
                  <a:lnTo>
                    <a:pt x="6255" y="2264"/>
                  </a:lnTo>
                  <a:lnTo>
                    <a:pt x="6255" y="2260"/>
                  </a:lnTo>
                  <a:lnTo>
                    <a:pt x="6258" y="2260"/>
                  </a:lnTo>
                  <a:lnTo>
                    <a:pt x="6258" y="2260"/>
                  </a:lnTo>
                  <a:lnTo>
                    <a:pt x="6261" y="2260"/>
                  </a:lnTo>
                  <a:lnTo>
                    <a:pt x="6264" y="2260"/>
                  </a:lnTo>
                  <a:lnTo>
                    <a:pt x="6270" y="2260"/>
                  </a:lnTo>
                  <a:lnTo>
                    <a:pt x="6273" y="2257"/>
                  </a:lnTo>
                  <a:lnTo>
                    <a:pt x="6276" y="2257"/>
                  </a:lnTo>
                  <a:lnTo>
                    <a:pt x="6276" y="2254"/>
                  </a:lnTo>
                  <a:lnTo>
                    <a:pt x="6276" y="2254"/>
                  </a:lnTo>
                  <a:lnTo>
                    <a:pt x="6276" y="2254"/>
                  </a:lnTo>
                  <a:lnTo>
                    <a:pt x="6276" y="2251"/>
                  </a:lnTo>
                  <a:lnTo>
                    <a:pt x="6276" y="2251"/>
                  </a:lnTo>
                  <a:lnTo>
                    <a:pt x="6276" y="2251"/>
                  </a:lnTo>
                  <a:lnTo>
                    <a:pt x="6273" y="2251"/>
                  </a:lnTo>
                  <a:lnTo>
                    <a:pt x="6270" y="2251"/>
                  </a:lnTo>
                  <a:lnTo>
                    <a:pt x="6270" y="2251"/>
                  </a:lnTo>
                  <a:lnTo>
                    <a:pt x="6264" y="2248"/>
                  </a:lnTo>
                  <a:lnTo>
                    <a:pt x="6264" y="2248"/>
                  </a:lnTo>
                  <a:lnTo>
                    <a:pt x="6261" y="2245"/>
                  </a:lnTo>
                  <a:lnTo>
                    <a:pt x="6261" y="2245"/>
                  </a:lnTo>
                  <a:lnTo>
                    <a:pt x="6261" y="2242"/>
                  </a:lnTo>
                  <a:lnTo>
                    <a:pt x="6258" y="2242"/>
                  </a:lnTo>
                  <a:lnTo>
                    <a:pt x="6255" y="2242"/>
                  </a:lnTo>
                  <a:lnTo>
                    <a:pt x="6255" y="2242"/>
                  </a:lnTo>
                  <a:lnTo>
                    <a:pt x="6252" y="2245"/>
                  </a:lnTo>
                  <a:lnTo>
                    <a:pt x="6252" y="2245"/>
                  </a:lnTo>
                  <a:lnTo>
                    <a:pt x="6249" y="2245"/>
                  </a:lnTo>
                  <a:lnTo>
                    <a:pt x="6249" y="2242"/>
                  </a:lnTo>
                  <a:lnTo>
                    <a:pt x="6249" y="2242"/>
                  </a:lnTo>
                  <a:lnTo>
                    <a:pt x="6252" y="2242"/>
                  </a:lnTo>
                  <a:lnTo>
                    <a:pt x="6252" y="2242"/>
                  </a:lnTo>
                  <a:lnTo>
                    <a:pt x="6252" y="2239"/>
                  </a:lnTo>
                  <a:lnTo>
                    <a:pt x="6249" y="2236"/>
                  </a:lnTo>
                  <a:lnTo>
                    <a:pt x="6249" y="2239"/>
                  </a:lnTo>
                  <a:lnTo>
                    <a:pt x="6246" y="2239"/>
                  </a:lnTo>
                  <a:lnTo>
                    <a:pt x="6240" y="2242"/>
                  </a:lnTo>
                  <a:lnTo>
                    <a:pt x="6243" y="2239"/>
                  </a:lnTo>
                  <a:lnTo>
                    <a:pt x="6243" y="2239"/>
                  </a:lnTo>
                  <a:lnTo>
                    <a:pt x="6243" y="2236"/>
                  </a:lnTo>
                  <a:lnTo>
                    <a:pt x="6243" y="2233"/>
                  </a:lnTo>
                  <a:lnTo>
                    <a:pt x="6243" y="2233"/>
                  </a:lnTo>
                  <a:lnTo>
                    <a:pt x="6243" y="2230"/>
                  </a:lnTo>
                  <a:lnTo>
                    <a:pt x="6243" y="2230"/>
                  </a:lnTo>
                  <a:lnTo>
                    <a:pt x="6243" y="2230"/>
                  </a:lnTo>
                  <a:lnTo>
                    <a:pt x="6243" y="2227"/>
                  </a:lnTo>
                  <a:lnTo>
                    <a:pt x="6240" y="2227"/>
                  </a:lnTo>
                  <a:lnTo>
                    <a:pt x="6237" y="2227"/>
                  </a:lnTo>
                  <a:lnTo>
                    <a:pt x="6237" y="2224"/>
                  </a:lnTo>
                  <a:lnTo>
                    <a:pt x="6234" y="2221"/>
                  </a:lnTo>
                  <a:lnTo>
                    <a:pt x="6234" y="2221"/>
                  </a:lnTo>
                  <a:lnTo>
                    <a:pt x="6234" y="2221"/>
                  </a:lnTo>
                  <a:lnTo>
                    <a:pt x="6234" y="2218"/>
                  </a:lnTo>
                  <a:lnTo>
                    <a:pt x="6231" y="2218"/>
                  </a:lnTo>
                  <a:lnTo>
                    <a:pt x="6231" y="2221"/>
                  </a:lnTo>
                  <a:lnTo>
                    <a:pt x="6231" y="2221"/>
                  </a:lnTo>
                  <a:lnTo>
                    <a:pt x="6228" y="2224"/>
                  </a:lnTo>
                  <a:lnTo>
                    <a:pt x="6225" y="2227"/>
                  </a:lnTo>
                  <a:lnTo>
                    <a:pt x="6225" y="2227"/>
                  </a:lnTo>
                  <a:lnTo>
                    <a:pt x="6225" y="2224"/>
                  </a:lnTo>
                  <a:lnTo>
                    <a:pt x="6225" y="2224"/>
                  </a:lnTo>
                  <a:lnTo>
                    <a:pt x="6225" y="2221"/>
                  </a:lnTo>
                  <a:lnTo>
                    <a:pt x="6225" y="2218"/>
                  </a:lnTo>
                  <a:lnTo>
                    <a:pt x="6225" y="2218"/>
                  </a:lnTo>
                  <a:lnTo>
                    <a:pt x="6225" y="2218"/>
                  </a:lnTo>
                  <a:lnTo>
                    <a:pt x="6219" y="2227"/>
                  </a:lnTo>
                  <a:lnTo>
                    <a:pt x="6219" y="2227"/>
                  </a:lnTo>
                  <a:lnTo>
                    <a:pt x="6213" y="2236"/>
                  </a:lnTo>
                  <a:lnTo>
                    <a:pt x="6210" y="2239"/>
                  </a:lnTo>
                  <a:lnTo>
                    <a:pt x="6210" y="2242"/>
                  </a:lnTo>
                  <a:lnTo>
                    <a:pt x="6207" y="2245"/>
                  </a:lnTo>
                  <a:lnTo>
                    <a:pt x="6207" y="2245"/>
                  </a:lnTo>
                  <a:lnTo>
                    <a:pt x="6204" y="2248"/>
                  </a:lnTo>
                  <a:lnTo>
                    <a:pt x="6204" y="2248"/>
                  </a:lnTo>
                  <a:lnTo>
                    <a:pt x="6201" y="2248"/>
                  </a:lnTo>
                  <a:lnTo>
                    <a:pt x="6201" y="2248"/>
                  </a:lnTo>
                  <a:lnTo>
                    <a:pt x="6201" y="2248"/>
                  </a:lnTo>
                  <a:lnTo>
                    <a:pt x="6201" y="2248"/>
                  </a:lnTo>
                  <a:lnTo>
                    <a:pt x="6198" y="2251"/>
                  </a:lnTo>
                  <a:lnTo>
                    <a:pt x="6198" y="2251"/>
                  </a:lnTo>
                  <a:lnTo>
                    <a:pt x="6198" y="2254"/>
                  </a:lnTo>
                  <a:lnTo>
                    <a:pt x="6201" y="2254"/>
                  </a:lnTo>
                  <a:lnTo>
                    <a:pt x="6201" y="2257"/>
                  </a:lnTo>
                  <a:lnTo>
                    <a:pt x="6198" y="2257"/>
                  </a:lnTo>
                  <a:lnTo>
                    <a:pt x="6198" y="2260"/>
                  </a:lnTo>
                  <a:lnTo>
                    <a:pt x="6194" y="2260"/>
                  </a:lnTo>
                  <a:lnTo>
                    <a:pt x="6191" y="2260"/>
                  </a:lnTo>
                  <a:lnTo>
                    <a:pt x="6188" y="2260"/>
                  </a:lnTo>
                  <a:lnTo>
                    <a:pt x="6188" y="2260"/>
                  </a:lnTo>
                  <a:lnTo>
                    <a:pt x="6188" y="2260"/>
                  </a:lnTo>
                  <a:lnTo>
                    <a:pt x="6188" y="2260"/>
                  </a:lnTo>
                  <a:lnTo>
                    <a:pt x="6185" y="2260"/>
                  </a:lnTo>
                  <a:lnTo>
                    <a:pt x="6182" y="2264"/>
                  </a:lnTo>
                  <a:lnTo>
                    <a:pt x="6179" y="2264"/>
                  </a:lnTo>
                  <a:lnTo>
                    <a:pt x="6179" y="2267"/>
                  </a:lnTo>
                  <a:lnTo>
                    <a:pt x="6176" y="2267"/>
                  </a:lnTo>
                  <a:lnTo>
                    <a:pt x="6173" y="2267"/>
                  </a:lnTo>
                  <a:lnTo>
                    <a:pt x="6170" y="2270"/>
                  </a:lnTo>
                  <a:lnTo>
                    <a:pt x="6167" y="2267"/>
                  </a:lnTo>
                  <a:lnTo>
                    <a:pt x="6167" y="2270"/>
                  </a:lnTo>
                  <a:lnTo>
                    <a:pt x="6167" y="2270"/>
                  </a:lnTo>
                  <a:lnTo>
                    <a:pt x="6167" y="2270"/>
                  </a:lnTo>
                  <a:lnTo>
                    <a:pt x="6167" y="2273"/>
                  </a:lnTo>
                  <a:lnTo>
                    <a:pt x="6164" y="2276"/>
                  </a:lnTo>
                  <a:lnTo>
                    <a:pt x="6164" y="2276"/>
                  </a:lnTo>
                  <a:lnTo>
                    <a:pt x="6161" y="2282"/>
                  </a:lnTo>
                  <a:lnTo>
                    <a:pt x="6155" y="2285"/>
                  </a:lnTo>
                  <a:lnTo>
                    <a:pt x="6152" y="2291"/>
                  </a:lnTo>
                  <a:lnTo>
                    <a:pt x="6149" y="2294"/>
                  </a:lnTo>
                  <a:lnTo>
                    <a:pt x="6146" y="2297"/>
                  </a:lnTo>
                  <a:lnTo>
                    <a:pt x="6146" y="2297"/>
                  </a:lnTo>
                  <a:lnTo>
                    <a:pt x="6143" y="2300"/>
                  </a:lnTo>
                  <a:lnTo>
                    <a:pt x="6140" y="2300"/>
                  </a:lnTo>
                  <a:lnTo>
                    <a:pt x="6128" y="2303"/>
                  </a:lnTo>
                  <a:lnTo>
                    <a:pt x="6119" y="2303"/>
                  </a:lnTo>
                  <a:lnTo>
                    <a:pt x="6116" y="2306"/>
                  </a:lnTo>
                  <a:lnTo>
                    <a:pt x="6116" y="2306"/>
                  </a:lnTo>
                  <a:lnTo>
                    <a:pt x="6113" y="2309"/>
                  </a:lnTo>
                  <a:lnTo>
                    <a:pt x="6113" y="2312"/>
                  </a:lnTo>
                  <a:lnTo>
                    <a:pt x="6113" y="2312"/>
                  </a:lnTo>
                  <a:lnTo>
                    <a:pt x="6113" y="2315"/>
                  </a:lnTo>
                  <a:lnTo>
                    <a:pt x="6113" y="2315"/>
                  </a:lnTo>
                  <a:lnTo>
                    <a:pt x="6110" y="2315"/>
                  </a:lnTo>
                  <a:lnTo>
                    <a:pt x="6110" y="2315"/>
                  </a:lnTo>
                  <a:lnTo>
                    <a:pt x="6110" y="2312"/>
                  </a:lnTo>
                  <a:lnTo>
                    <a:pt x="6107" y="2315"/>
                  </a:lnTo>
                  <a:lnTo>
                    <a:pt x="6107" y="2315"/>
                  </a:lnTo>
                  <a:lnTo>
                    <a:pt x="6107" y="2318"/>
                  </a:lnTo>
                  <a:lnTo>
                    <a:pt x="6110" y="2318"/>
                  </a:lnTo>
                  <a:lnTo>
                    <a:pt x="6110" y="2321"/>
                  </a:lnTo>
                  <a:lnTo>
                    <a:pt x="6107" y="2321"/>
                  </a:lnTo>
                  <a:lnTo>
                    <a:pt x="6107" y="2324"/>
                  </a:lnTo>
                  <a:lnTo>
                    <a:pt x="6107" y="2327"/>
                  </a:lnTo>
                  <a:lnTo>
                    <a:pt x="6107" y="2327"/>
                  </a:lnTo>
                  <a:lnTo>
                    <a:pt x="6103" y="2330"/>
                  </a:lnTo>
                  <a:lnTo>
                    <a:pt x="6103" y="2330"/>
                  </a:lnTo>
                  <a:lnTo>
                    <a:pt x="6103" y="2333"/>
                  </a:lnTo>
                  <a:lnTo>
                    <a:pt x="6107" y="2333"/>
                  </a:lnTo>
                  <a:lnTo>
                    <a:pt x="6110" y="2333"/>
                  </a:lnTo>
                  <a:lnTo>
                    <a:pt x="6107" y="2333"/>
                  </a:lnTo>
                  <a:lnTo>
                    <a:pt x="6107" y="2333"/>
                  </a:lnTo>
                  <a:lnTo>
                    <a:pt x="6103" y="2333"/>
                  </a:lnTo>
                  <a:lnTo>
                    <a:pt x="6100" y="2330"/>
                  </a:lnTo>
                  <a:lnTo>
                    <a:pt x="6100" y="2333"/>
                  </a:lnTo>
                  <a:lnTo>
                    <a:pt x="6097" y="2330"/>
                  </a:lnTo>
                  <a:lnTo>
                    <a:pt x="6091" y="2327"/>
                  </a:lnTo>
                  <a:lnTo>
                    <a:pt x="6091" y="2327"/>
                  </a:lnTo>
                  <a:lnTo>
                    <a:pt x="6088" y="2327"/>
                  </a:lnTo>
                  <a:lnTo>
                    <a:pt x="6088" y="2327"/>
                  </a:lnTo>
                  <a:lnTo>
                    <a:pt x="6085" y="2327"/>
                  </a:lnTo>
                  <a:lnTo>
                    <a:pt x="6082" y="2327"/>
                  </a:lnTo>
                  <a:lnTo>
                    <a:pt x="6079" y="2327"/>
                  </a:lnTo>
                  <a:lnTo>
                    <a:pt x="6076" y="2324"/>
                  </a:lnTo>
                  <a:lnTo>
                    <a:pt x="6076" y="2324"/>
                  </a:lnTo>
                  <a:lnTo>
                    <a:pt x="6076" y="2321"/>
                  </a:lnTo>
                  <a:lnTo>
                    <a:pt x="6070" y="2324"/>
                  </a:lnTo>
                  <a:lnTo>
                    <a:pt x="6067" y="2324"/>
                  </a:lnTo>
                  <a:lnTo>
                    <a:pt x="6067" y="2327"/>
                  </a:lnTo>
                  <a:lnTo>
                    <a:pt x="6064" y="2330"/>
                  </a:lnTo>
                  <a:lnTo>
                    <a:pt x="6064" y="2333"/>
                  </a:lnTo>
                  <a:lnTo>
                    <a:pt x="6064" y="2333"/>
                  </a:lnTo>
                  <a:lnTo>
                    <a:pt x="6061" y="2336"/>
                  </a:lnTo>
                  <a:lnTo>
                    <a:pt x="6064" y="2336"/>
                  </a:lnTo>
                  <a:lnTo>
                    <a:pt x="6064" y="2336"/>
                  </a:lnTo>
                  <a:lnTo>
                    <a:pt x="6064" y="2336"/>
                  </a:lnTo>
                  <a:lnTo>
                    <a:pt x="6064" y="2339"/>
                  </a:lnTo>
                  <a:lnTo>
                    <a:pt x="6061" y="2339"/>
                  </a:lnTo>
                  <a:close/>
                  <a:moveTo>
                    <a:pt x="5955" y="2333"/>
                  </a:moveTo>
                  <a:lnTo>
                    <a:pt x="5952" y="2333"/>
                  </a:lnTo>
                  <a:lnTo>
                    <a:pt x="5952" y="2333"/>
                  </a:lnTo>
                  <a:lnTo>
                    <a:pt x="5949" y="2336"/>
                  </a:lnTo>
                  <a:lnTo>
                    <a:pt x="5952" y="2336"/>
                  </a:lnTo>
                  <a:lnTo>
                    <a:pt x="5955" y="2336"/>
                  </a:lnTo>
                  <a:lnTo>
                    <a:pt x="5958" y="2336"/>
                  </a:lnTo>
                  <a:lnTo>
                    <a:pt x="5955" y="2333"/>
                  </a:lnTo>
                  <a:lnTo>
                    <a:pt x="5955" y="2333"/>
                  </a:lnTo>
                  <a:close/>
                  <a:moveTo>
                    <a:pt x="6025" y="2145"/>
                  </a:moveTo>
                  <a:lnTo>
                    <a:pt x="6025" y="2145"/>
                  </a:lnTo>
                  <a:lnTo>
                    <a:pt x="6022" y="2145"/>
                  </a:lnTo>
                  <a:lnTo>
                    <a:pt x="6022" y="2148"/>
                  </a:lnTo>
                  <a:lnTo>
                    <a:pt x="6022" y="2148"/>
                  </a:lnTo>
                  <a:lnTo>
                    <a:pt x="6025" y="2148"/>
                  </a:lnTo>
                  <a:lnTo>
                    <a:pt x="6025" y="2145"/>
                  </a:lnTo>
                  <a:close/>
                  <a:moveTo>
                    <a:pt x="5991" y="2583"/>
                  </a:moveTo>
                  <a:lnTo>
                    <a:pt x="5991" y="2583"/>
                  </a:lnTo>
                  <a:lnTo>
                    <a:pt x="5991" y="2583"/>
                  </a:lnTo>
                  <a:lnTo>
                    <a:pt x="5991" y="2583"/>
                  </a:lnTo>
                  <a:lnTo>
                    <a:pt x="5991" y="2583"/>
                  </a:lnTo>
                  <a:lnTo>
                    <a:pt x="5991" y="2586"/>
                  </a:lnTo>
                  <a:lnTo>
                    <a:pt x="5994" y="2583"/>
                  </a:lnTo>
                  <a:lnTo>
                    <a:pt x="5991" y="2583"/>
                  </a:lnTo>
                  <a:lnTo>
                    <a:pt x="5991" y="2583"/>
                  </a:lnTo>
                  <a:close/>
                  <a:moveTo>
                    <a:pt x="6016" y="2425"/>
                  </a:moveTo>
                  <a:lnTo>
                    <a:pt x="6016" y="2425"/>
                  </a:lnTo>
                  <a:lnTo>
                    <a:pt x="6016" y="2428"/>
                  </a:lnTo>
                  <a:lnTo>
                    <a:pt x="6016" y="2428"/>
                  </a:lnTo>
                  <a:lnTo>
                    <a:pt x="6019" y="2428"/>
                  </a:lnTo>
                  <a:lnTo>
                    <a:pt x="6019" y="2425"/>
                  </a:lnTo>
                  <a:lnTo>
                    <a:pt x="6016" y="2425"/>
                  </a:lnTo>
                  <a:lnTo>
                    <a:pt x="6016" y="2425"/>
                  </a:lnTo>
                  <a:lnTo>
                    <a:pt x="6016" y="2425"/>
                  </a:lnTo>
                  <a:close/>
                  <a:moveTo>
                    <a:pt x="6149" y="2537"/>
                  </a:moveTo>
                  <a:lnTo>
                    <a:pt x="6152" y="2537"/>
                  </a:lnTo>
                  <a:lnTo>
                    <a:pt x="6161" y="2540"/>
                  </a:lnTo>
                  <a:lnTo>
                    <a:pt x="6164" y="2543"/>
                  </a:lnTo>
                  <a:lnTo>
                    <a:pt x="6170" y="2543"/>
                  </a:lnTo>
                  <a:lnTo>
                    <a:pt x="6173" y="2543"/>
                  </a:lnTo>
                  <a:lnTo>
                    <a:pt x="6173" y="2543"/>
                  </a:lnTo>
                  <a:lnTo>
                    <a:pt x="6173" y="2546"/>
                  </a:lnTo>
                  <a:lnTo>
                    <a:pt x="6176" y="2546"/>
                  </a:lnTo>
                  <a:lnTo>
                    <a:pt x="6179" y="2546"/>
                  </a:lnTo>
                  <a:lnTo>
                    <a:pt x="6179" y="2546"/>
                  </a:lnTo>
                  <a:lnTo>
                    <a:pt x="6179" y="2546"/>
                  </a:lnTo>
                  <a:lnTo>
                    <a:pt x="6176" y="2543"/>
                  </a:lnTo>
                  <a:lnTo>
                    <a:pt x="6176" y="2543"/>
                  </a:lnTo>
                  <a:lnTo>
                    <a:pt x="6173" y="2540"/>
                  </a:lnTo>
                  <a:lnTo>
                    <a:pt x="6173" y="2537"/>
                  </a:lnTo>
                  <a:lnTo>
                    <a:pt x="6173" y="2537"/>
                  </a:lnTo>
                  <a:lnTo>
                    <a:pt x="6176" y="2531"/>
                  </a:lnTo>
                  <a:lnTo>
                    <a:pt x="6176" y="2528"/>
                  </a:lnTo>
                  <a:lnTo>
                    <a:pt x="6176" y="2525"/>
                  </a:lnTo>
                  <a:lnTo>
                    <a:pt x="6173" y="2525"/>
                  </a:lnTo>
                  <a:lnTo>
                    <a:pt x="6167" y="2522"/>
                  </a:lnTo>
                  <a:lnTo>
                    <a:pt x="6167" y="2522"/>
                  </a:lnTo>
                  <a:lnTo>
                    <a:pt x="6164" y="2525"/>
                  </a:lnTo>
                  <a:lnTo>
                    <a:pt x="6161" y="2525"/>
                  </a:lnTo>
                  <a:lnTo>
                    <a:pt x="6155" y="2525"/>
                  </a:lnTo>
                  <a:lnTo>
                    <a:pt x="6152" y="2525"/>
                  </a:lnTo>
                  <a:lnTo>
                    <a:pt x="6146" y="2522"/>
                  </a:lnTo>
                  <a:lnTo>
                    <a:pt x="6140" y="2522"/>
                  </a:lnTo>
                  <a:lnTo>
                    <a:pt x="6140" y="2519"/>
                  </a:lnTo>
                  <a:lnTo>
                    <a:pt x="6140" y="2516"/>
                  </a:lnTo>
                  <a:lnTo>
                    <a:pt x="6140" y="2516"/>
                  </a:lnTo>
                  <a:lnTo>
                    <a:pt x="6137" y="2513"/>
                  </a:lnTo>
                  <a:lnTo>
                    <a:pt x="6137" y="2513"/>
                  </a:lnTo>
                  <a:lnTo>
                    <a:pt x="6137" y="2510"/>
                  </a:lnTo>
                  <a:lnTo>
                    <a:pt x="6137" y="2507"/>
                  </a:lnTo>
                  <a:lnTo>
                    <a:pt x="6134" y="2507"/>
                  </a:lnTo>
                  <a:lnTo>
                    <a:pt x="6131" y="2507"/>
                  </a:lnTo>
                  <a:lnTo>
                    <a:pt x="6128" y="2507"/>
                  </a:lnTo>
                  <a:lnTo>
                    <a:pt x="6128" y="2507"/>
                  </a:lnTo>
                  <a:lnTo>
                    <a:pt x="6125" y="2507"/>
                  </a:lnTo>
                  <a:lnTo>
                    <a:pt x="6119" y="2504"/>
                  </a:lnTo>
                  <a:lnTo>
                    <a:pt x="6119" y="2504"/>
                  </a:lnTo>
                  <a:lnTo>
                    <a:pt x="6116" y="2504"/>
                  </a:lnTo>
                  <a:lnTo>
                    <a:pt x="6116" y="2504"/>
                  </a:lnTo>
                  <a:lnTo>
                    <a:pt x="6113" y="2504"/>
                  </a:lnTo>
                  <a:lnTo>
                    <a:pt x="6113" y="2504"/>
                  </a:lnTo>
                  <a:lnTo>
                    <a:pt x="6110" y="2504"/>
                  </a:lnTo>
                  <a:lnTo>
                    <a:pt x="6107" y="2504"/>
                  </a:lnTo>
                  <a:lnTo>
                    <a:pt x="6107" y="2504"/>
                  </a:lnTo>
                  <a:lnTo>
                    <a:pt x="6103" y="2497"/>
                  </a:lnTo>
                  <a:lnTo>
                    <a:pt x="6103" y="2497"/>
                  </a:lnTo>
                  <a:lnTo>
                    <a:pt x="6100" y="2497"/>
                  </a:lnTo>
                  <a:lnTo>
                    <a:pt x="6100" y="2497"/>
                  </a:lnTo>
                  <a:lnTo>
                    <a:pt x="6097" y="2497"/>
                  </a:lnTo>
                  <a:lnTo>
                    <a:pt x="6097" y="2500"/>
                  </a:lnTo>
                  <a:lnTo>
                    <a:pt x="6097" y="2500"/>
                  </a:lnTo>
                  <a:lnTo>
                    <a:pt x="6094" y="2504"/>
                  </a:lnTo>
                  <a:lnTo>
                    <a:pt x="6094" y="2507"/>
                  </a:lnTo>
                  <a:lnTo>
                    <a:pt x="6094" y="2507"/>
                  </a:lnTo>
                  <a:lnTo>
                    <a:pt x="6091" y="2510"/>
                  </a:lnTo>
                  <a:lnTo>
                    <a:pt x="6091" y="2510"/>
                  </a:lnTo>
                  <a:lnTo>
                    <a:pt x="6088" y="2510"/>
                  </a:lnTo>
                  <a:lnTo>
                    <a:pt x="6088" y="2507"/>
                  </a:lnTo>
                  <a:lnTo>
                    <a:pt x="6085" y="2507"/>
                  </a:lnTo>
                  <a:lnTo>
                    <a:pt x="6085" y="2507"/>
                  </a:lnTo>
                  <a:lnTo>
                    <a:pt x="6082" y="2507"/>
                  </a:lnTo>
                  <a:lnTo>
                    <a:pt x="6079" y="2507"/>
                  </a:lnTo>
                  <a:lnTo>
                    <a:pt x="6073" y="2507"/>
                  </a:lnTo>
                  <a:lnTo>
                    <a:pt x="6073" y="2507"/>
                  </a:lnTo>
                  <a:lnTo>
                    <a:pt x="6070" y="2507"/>
                  </a:lnTo>
                  <a:lnTo>
                    <a:pt x="6067" y="2507"/>
                  </a:lnTo>
                  <a:lnTo>
                    <a:pt x="6061" y="2507"/>
                  </a:lnTo>
                  <a:lnTo>
                    <a:pt x="6058" y="2507"/>
                  </a:lnTo>
                  <a:lnTo>
                    <a:pt x="6058" y="2507"/>
                  </a:lnTo>
                  <a:lnTo>
                    <a:pt x="6055" y="2507"/>
                  </a:lnTo>
                  <a:lnTo>
                    <a:pt x="6052" y="2504"/>
                  </a:lnTo>
                  <a:lnTo>
                    <a:pt x="6052" y="2500"/>
                  </a:lnTo>
                  <a:lnTo>
                    <a:pt x="6052" y="2497"/>
                  </a:lnTo>
                  <a:lnTo>
                    <a:pt x="6049" y="2497"/>
                  </a:lnTo>
                  <a:lnTo>
                    <a:pt x="6049" y="2494"/>
                  </a:lnTo>
                  <a:lnTo>
                    <a:pt x="6046" y="2494"/>
                  </a:lnTo>
                  <a:lnTo>
                    <a:pt x="6046" y="2494"/>
                  </a:lnTo>
                  <a:lnTo>
                    <a:pt x="6046" y="2494"/>
                  </a:lnTo>
                  <a:lnTo>
                    <a:pt x="6043" y="2494"/>
                  </a:lnTo>
                  <a:lnTo>
                    <a:pt x="6040" y="2494"/>
                  </a:lnTo>
                  <a:lnTo>
                    <a:pt x="6037" y="2494"/>
                  </a:lnTo>
                  <a:lnTo>
                    <a:pt x="6037" y="2494"/>
                  </a:lnTo>
                  <a:lnTo>
                    <a:pt x="6034" y="2494"/>
                  </a:lnTo>
                  <a:lnTo>
                    <a:pt x="6031" y="2491"/>
                  </a:lnTo>
                  <a:lnTo>
                    <a:pt x="6031" y="2491"/>
                  </a:lnTo>
                  <a:lnTo>
                    <a:pt x="6028" y="2488"/>
                  </a:lnTo>
                  <a:lnTo>
                    <a:pt x="6028" y="2488"/>
                  </a:lnTo>
                  <a:lnTo>
                    <a:pt x="6022" y="2488"/>
                  </a:lnTo>
                  <a:lnTo>
                    <a:pt x="6022" y="2485"/>
                  </a:lnTo>
                  <a:lnTo>
                    <a:pt x="6019" y="2488"/>
                  </a:lnTo>
                  <a:lnTo>
                    <a:pt x="6019" y="2491"/>
                  </a:lnTo>
                  <a:lnTo>
                    <a:pt x="6019" y="2491"/>
                  </a:lnTo>
                  <a:lnTo>
                    <a:pt x="6016" y="2491"/>
                  </a:lnTo>
                  <a:lnTo>
                    <a:pt x="6012" y="2488"/>
                  </a:lnTo>
                  <a:lnTo>
                    <a:pt x="6009" y="2488"/>
                  </a:lnTo>
                  <a:lnTo>
                    <a:pt x="6009" y="2488"/>
                  </a:lnTo>
                  <a:lnTo>
                    <a:pt x="6006" y="2488"/>
                  </a:lnTo>
                  <a:lnTo>
                    <a:pt x="6003" y="2488"/>
                  </a:lnTo>
                  <a:lnTo>
                    <a:pt x="6000" y="2485"/>
                  </a:lnTo>
                  <a:lnTo>
                    <a:pt x="6000" y="2488"/>
                  </a:lnTo>
                  <a:lnTo>
                    <a:pt x="5997" y="2488"/>
                  </a:lnTo>
                  <a:lnTo>
                    <a:pt x="5997" y="2491"/>
                  </a:lnTo>
                  <a:lnTo>
                    <a:pt x="5994" y="2497"/>
                  </a:lnTo>
                  <a:lnTo>
                    <a:pt x="5994" y="2497"/>
                  </a:lnTo>
                  <a:lnTo>
                    <a:pt x="5991" y="2500"/>
                  </a:lnTo>
                  <a:lnTo>
                    <a:pt x="5991" y="2497"/>
                  </a:lnTo>
                  <a:lnTo>
                    <a:pt x="5991" y="2500"/>
                  </a:lnTo>
                  <a:lnTo>
                    <a:pt x="5991" y="2504"/>
                  </a:lnTo>
                  <a:lnTo>
                    <a:pt x="5988" y="2504"/>
                  </a:lnTo>
                  <a:lnTo>
                    <a:pt x="5988" y="2507"/>
                  </a:lnTo>
                  <a:lnTo>
                    <a:pt x="5985" y="2504"/>
                  </a:lnTo>
                  <a:lnTo>
                    <a:pt x="5985" y="2504"/>
                  </a:lnTo>
                  <a:lnTo>
                    <a:pt x="5985" y="2504"/>
                  </a:lnTo>
                  <a:lnTo>
                    <a:pt x="5985" y="2504"/>
                  </a:lnTo>
                  <a:lnTo>
                    <a:pt x="5982" y="2504"/>
                  </a:lnTo>
                  <a:lnTo>
                    <a:pt x="5982" y="2504"/>
                  </a:lnTo>
                  <a:lnTo>
                    <a:pt x="5982" y="2507"/>
                  </a:lnTo>
                  <a:lnTo>
                    <a:pt x="5985" y="2507"/>
                  </a:lnTo>
                  <a:lnTo>
                    <a:pt x="5985" y="2507"/>
                  </a:lnTo>
                  <a:lnTo>
                    <a:pt x="5985" y="2507"/>
                  </a:lnTo>
                  <a:lnTo>
                    <a:pt x="5988" y="2507"/>
                  </a:lnTo>
                  <a:lnTo>
                    <a:pt x="5991" y="2507"/>
                  </a:lnTo>
                  <a:lnTo>
                    <a:pt x="5994" y="2507"/>
                  </a:lnTo>
                  <a:lnTo>
                    <a:pt x="5994" y="2507"/>
                  </a:lnTo>
                  <a:lnTo>
                    <a:pt x="5997" y="2507"/>
                  </a:lnTo>
                  <a:lnTo>
                    <a:pt x="6003" y="2507"/>
                  </a:lnTo>
                  <a:lnTo>
                    <a:pt x="6009" y="2510"/>
                  </a:lnTo>
                  <a:lnTo>
                    <a:pt x="6009" y="2513"/>
                  </a:lnTo>
                  <a:lnTo>
                    <a:pt x="6009" y="2513"/>
                  </a:lnTo>
                  <a:lnTo>
                    <a:pt x="6006" y="2516"/>
                  </a:lnTo>
                  <a:lnTo>
                    <a:pt x="6006" y="2516"/>
                  </a:lnTo>
                  <a:lnTo>
                    <a:pt x="6009" y="2519"/>
                  </a:lnTo>
                  <a:lnTo>
                    <a:pt x="6009" y="2519"/>
                  </a:lnTo>
                  <a:lnTo>
                    <a:pt x="6012" y="2519"/>
                  </a:lnTo>
                  <a:lnTo>
                    <a:pt x="6022" y="2519"/>
                  </a:lnTo>
                  <a:lnTo>
                    <a:pt x="6025" y="2519"/>
                  </a:lnTo>
                  <a:lnTo>
                    <a:pt x="6031" y="2522"/>
                  </a:lnTo>
                  <a:lnTo>
                    <a:pt x="6031" y="2522"/>
                  </a:lnTo>
                  <a:lnTo>
                    <a:pt x="6034" y="2522"/>
                  </a:lnTo>
                  <a:lnTo>
                    <a:pt x="6037" y="2525"/>
                  </a:lnTo>
                  <a:lnTo>
                    <a:pt x="6040" y="2525"/>
                  </a:lnTo>
                  <a:lnTo>
                    <a:pt x="6046" y="2525"/>
                  </a:lnTo>
                  <a:lnTo>
                    <a:pt x="6049" y="2525"/>
                  </a:lnTo>
                  <a:lnTo>
                    <a:pt x="6049" y="2525"/>
                  </a:lnTo>
                  <a:lnTo>
                    <a:pt x="6052" y="2525"/>
                  </a:lnTo>
                  <a:lnTo>
                    <a:pt x="6052" y="2525"/>
                  </a:lnTo>
                  <a:lnTo>
                    <a:pt x="6055" y="2525"/>
                  </a:lnTo>
                  <a:lnTo>
                    <a:pt x="6058" y="2525"/>
                  </a:lnTo>
                  <a:lnTo>
                    <a:pt x="6061" y="2525"/>
                  </a:lnTo>
                  <a:lnTo>
                    <a:pt x="6067" y="2525"/>
                  </a:lnTo>
                  <a:lnTo>
                    <a:pt x="6067" y="2525"/>
                  </a:lnTo>
                  <a:lnTo>
                    <a:pt x="6079" y="2528"/>
                  </a:lnTo>
                  <a:lnTo>
                    <a:pt x="6082" y="2528"/>
                  </a:lnTo>
                  <a:lnTo>
                    <a:pt x="6094" y="2534"/>
                  </a:lnTo>
                  <a:lnTo>
                    <a:pt x="6100" y="2534"/>
                  </a:lnTo>
                  <a:lnTo>
                    <a:pt x="6103" y="2537"/>
                  </a:lnTo>
                  <a:lnTo>
                    <a:pt x="6110" y="2537"/>
                  </a:lnTo>
                  <a:lnTo>
                    <a:pt x="6116" y="2537"/>
                  </a:lnTo>
                  <a:lnTo>
                    <a:pt x="6128" y="2537"/>
                  </a:lnTo>
                  <a:lnTo>
                    <a:pt x="6131" y="2537"/>
                  </a:lnTo>
                  <a:lnTo>
                    <a:pt x="6137" y="2540"/>
                  </a:lnTo>
                  <a:lnTo>
                    <a:pt x="6140" y="2540"/>
                  </a:lnTo>
                  <a:lnTo>
                    <a:pt x="6140" y="2540"/>
                  </a:lnTo>
                  <a:lnTo>
                    <a:pt x="6143" y="2537"/>
                  </a:lnTo>
                  <a:lnTo>
                    <a:pt x="6146" y="2537"/>
                  </a:lnTo>
                  <a:lnTo>
                    <a:pt x="6149" y="2537"/>
                  </a:lnTo>
                  <a:close/>
                  <a:moveTo>
                    <a:pt x="5834" y="2118"/>
                  </a:moveTo>
                  <a:lnTo>
                    <a:pt x="5830" y="2115"/>
                  </a:lnTo>
                  <a:lnTo>
                    <a:pt x="5830" y="2121"/>
                  </a:lnTo>
                  <a:lnTo>
                    <a:pt x="5834" y="2121"/>
                  </a:lnTo>
                  <a:lnTo>
                    <a:pt x="5834" y="2121"/>
                  </a:lnTo>
                  <a:lnTo>
                    <a:pt x="5834" y="2118"/>
                  </a:lnTo>
                  <a:lnTo>
                    <a:pt x="5834" y="2118"/>
                  </a:lnTo>
                  <a:close/>
                  <a:moveTo>
                    <a:pt x="5855" y="2206"/>
                  </a:moveTo>
                  <a:lnTo>
                    <a:pt x="5852" y="2206"/>
                  </a:lnTo>
                  <a:lnTo>
                    <a:pt x="5852" y="2206"/>
                  </a:lnTo>
                  <a:lnTo>
                    <a:pt x="5852" y="2206"/>
                  </a:lnTo>
                  <a:lnTo>
                    <a:pt x="5855" y="2209"/>
                  </a:lnTo>
                  <a:lnTo>
                    <a:pt x="5855" y="2209"/>
                  </a:lnTo>
                  <a:lnTo>
                    <a:pt x="5855" y="2206"/>
                  </a:lnTo>
                  <a:close/>
                  <a:moveTo>
                    <a:pt x="5864" y="2227"/>
                  </a:moveTo>
                  <a:lnTo>
                    <a:pt x="5867" y="2227"/>
                  </a:lnTo>
                  <a:lnTo>
                    <a:pt x="5867" y="2227"/>
                  </a:lnTo>
                  <a:lnTo>
                    <a:pt x="5867" y="2227"/>
                  </a:lnTo>
                  <a:lnTo>
                    <a:pt x="5867" y="2224"/>
                  </a:lnTo>
                  <a:lnTo>
                    <a:pt x="5864" y="2227"/>
                  </a:lnTo>
                  <a:close/>
                  <a:moveTo>
                    <a:pt x="5843" y="2197"/>
                  </a:moveTo>
                  <a:lnTo>
                    <a:pt x="5843" y="2194"/>
                  </a:lnTo>
                  <a:lnTo>
                    <a:pt x="5843" y="2200"/>
                  </a:lnTo>
                  <a:lnTo>
                    <a:pt x="5843" y="2200"/>
                  </a:lnTo>
                  <a:lnTo>
                    <a:pt x="5843" y="2197"/>
                  </a:lnTo>
                  <a:close/>
                  <a:moveTo>
                    <a:pt x="5900" y="2300"/>
                  </a:moveTo>
                  <a:lnTo>
                    <a:pt x="5900" y="2300"/>
                  </a:lnTo>
                  <a:lnTo>
                    <a:pt x="5900" y="2300"/>
                  </a:lnTo>
                  <a:lnTo>
                    <a:pt x="5900" y="2300"/>
                  </a:lnTo>
                  <a:lnTo>
                    <a:pt x="5900" y="2303"/>
                  </a:lnTo>
                  <a:lnTo>
                    <a:pt x="5900" y="2300"/>
                  </a:lnTo>
                  <a:lnTo>
                    <a:pt x="5900" y="2300"/>
                  </a:lnTo>
                  <a:close/>
                  <a:moveTo>
                    <a:pt x="5867" y="2230"/>
                  </a:moveTo>
                  <a:lnTo>
                    <a:pt x="5867" y="2233"/>
                  </a:lnTo>
                  <a:lnTo>
                    <a:pt x="5867" y="2233"/>
                  </a:lnTo>
                  <a:lnTo>
                    <a:pt x="5867" y="2233"/>
                  </a:lnTo>
                  <a:lnTo>
                    <a:pt x="5870" y="2233"/>
                  </a:lnTo>
                  <a:lnTo>
                    <a:pt x="5870" y="2233"/>
                  </a:lnTo>
                  <a:lnTo>
                    <a:pt x="5870" y="2233"/>
                  </a:lnTo>
                  <a:lnTo>
                    <a:pt x="5870" y="2230"/>
                  </a:lnTo>
                  <a:lnTo>
                    <a:pt x="5870" y="2230"/>
                  </a:lnTo>
                  <a:lnTo>
                    <a:pt x="5870" y="2230"/>
                  </a:lnTo>
                  <a:lnTo>
                    <a:pt x="5867" y="2230"/>
                  </a:lnTo>
                  <a:lnTo>
                    <a:pt x="5867" y="2230"/>
                  </a:lnTo>
                  <a:lnTo>
                    <a:pt x="5867" y="2230"/>
                  </a:lnTo>
                  <a:lnTo>
                    <a:pt x="5867" y="2230"/>
                  </a:lnTo>
                  <a:close/>
                  <a:moveTo>
                    <a:pt x="5879" y="2251"/>
                  </a:moveTo>
                  <a:lnTo>
                    <a:pt x="5879" y="2251"/>
                  </a:lnTo>
                  <a:lnTo>
                    <a:pt x="5879" y="2248"/>
                  </a:lnTo>
                  <a:lnTo>
                    <a:pt x="5876" y="2251"/>
                  </a:lnTo>
                  <a:lnTo>
                    <a:pt x="5876" y="2254"/>
                  </a:lnTo>
                  <a:lnTo>
                    <a:pt x="5879" y="2254"/>
                  </a:lnTo>
                  <a:lnTo>
                    <a:pt x="5879" y="2254"/>
                  </a:lnTo>
                  <a:lnTo>
                    <a:pt x="5879" y="2251"/>
                  </a:lnTo>
                  <a:close/>
                  <a:moveTo>
                    <a:pt x="5834" y="2136"/>
                  </a:moveTo>
                  <a:lnTo>
                    <a:pt x="5834" y="2136"/>
                  </a:lnTo>
                  <a:lnTo>
                    <a:pt x="5834" y="2136"/>
                  </a:lnTo>
                  <a:lnTo>
                    <a:pt x="5837" y="2136"/>
                  </a:lnTo>
                  <a:lnTo>
                    <a:pt x="5837" y="2139"/>
                  </a:lnTo>
                  <a:lnTo>
                    <a:pt x="5837" y="2139"/>
                  </a:lnTo>
                  <a:lnTo>
                    <a:pt x="5837" y="2139"/>
                  </a:lnTo>
                  <a:lnTo>
                    <a:pt x="5837" y="2139"/>
                  </a:lnTo>
                  <a:lnTo>
                    <a:pt x="5837" y="2136"/>
                  </a:lnTo>
                  <a:lnTo>
                    <a:pt x="5834" y="2133"/>
                  </a:lnTo>
                  <a:lnTo>
                    <a:pt x="5834" y="2136"/>
                  </a:lnTo>
                  <a:close/>
                  <a:moveTo>
                    <a:pt x="6064" y="1951"/>
                  </a:moveTo>
                  <a:lnTo>
                    <a:pt x="6061" y="1954"/>
                  </a:lnTo>
                  <a:lnTo>
                    <a:pt x="6058" y="1954"/>
                  </a:lnTo>
                  <a:lnTo>
                    <a:pt x="6055" y="1957"/>
                  </a:lnTo>
                  <a:lnTo>
                    <a:pt x="6055" y="1957"/>
                  </a:lnTo>
                  <a:lnTo>
                    <a:pt x="6055" y="1957"/>
                  </a:lnTo>
                  <a:lnTo>
                    <a:pt x="6055" y="1966"/>
                  </a:lnTo>
                  <a:lnTo>
                    <a:pt x="6055" y="1966"/>
                  </a:lnTo>
                  <a:lnTo>
                    <a:pt x="6055" y="1969"/>
                  </a:lnTo>
                  <a:lnTo>
                    <a:pt x="6055" y="1975"/>
                  </a:lnTo>
                  <a:lnTo>
                    <a:pt x="6061" y="1975"/>
                  </a:lnTo>
                  <a:lnTo>
                    <a:pt x="6061" y="1978"/>
                  </a:lnTo>
                  <a:lnTo>
                    <a:pt x="6064" y="1978"/>
                  </a:lnTo>
                  <a:lnTo>
                    <a:pt x="6070" y="1978"/>
                  </a:lnTo>
                  <a:lnTo>
                    <a:pt x="6070" y="1978"/>
                  </a:lnTo>
                  <a:lnTo>
                    <a:pt x="6073" y="1981"/>
                  </a:lnTo>
                  <a:lnTo>
                    <a:pt x="6073" y="1981"/>
                  </a:lnTo>
                  <a:lnTo>
                    <a:pt x="6076" y="1981"/>
                  </a:lnTo>
                  <a:lnTo>
                    <a:pt x="6076" y="1981"/>
                  </a:lnTo>
                  <a:lnTo>
                    <a:pt x="6076" y="1978"/>
                  </a:lnTo>
                  <a:lnTo>
                    <a:pt x="6079" y="1978"/>
                  </a:lnTo>
                  <a:lnTo>
                    <a:pt x="6082" y="1975"/>
                  </a:lnTo>
                  <a:lnTo>
                    <a:pt x="6082" y="1975"/>
                  </a:lnTo>
                  <a:lnTo>
                    <a:pt x="6085" y="1975"/>
                  </a:lnTo>
                  <a:lnTo>
                    <a:pt x="6085" y="1975"/>
                  </a:lnTo>
                  <a:lnTo>
                    <a:pt x="6082" y="1975"/>
                  </a:lnTo>
                  <a:lnTo>
                    <a:pt x="6085" y="1972"/>
                  </a:lnTo>
                  <a:lnTo>
                    <a:pt x="6088" y="1972"/>
                  </a:lnTo>
                  <a:lnTo>
                    <a:pt x="6088" y="1972"/>
                  </a:lnTo>
                  <a:lnTo>
                    <a:pt x="6088" y="1972"/>
                  </a:lnTo>
                  <a:lnTo>
                    <a:pt x="6091" y="1969"/>
                  </a:lnTo>
                  <a:lnTo>
                    <a:pt x="6091" y="1969"/>
                  </a:lnTo>
                  <a:lnTo>
                    <a:pt x="6091" y="1969"/>
                  </a:lnTo>
                  <a:lnTo>
                    <a:pt x="6094" y="1966"/>
                  </a:lnTo>
                  <a:lnTo>
                    <a:pt x="6094" y="1963"/>
                  </a:lnTo>
                  <a:lnTo>
                    <a:pt x="6094" y="1960"/>
                  </a:lnTo>
                  <a:lnTo>
                    <a:pt x="6094" y="1960"/>
                  </a:lnTo>
                  <a:lnTo>
                    <a:pt x="6094" y="1960"/>
                  </a:lnTo>
                  <a:lnTo>
                    <a:pt x="6097" y="1957"/>
                  </a:lnTo>
                  <a:lnTo>
                    <a:pt x="6100" y="1951"/>
                  </a:lnTo>
                  <a:lnTo>
                    <a:pt x="6100" y="1951"/>
                  </a:lnTo>
                  <a:lnTo>
                    <a:pt x="6103" y="1951"/>
                  </a:lnTo>
                  <a:lnTo>
                    <a:pt x="6103" y="1948"/>
                  </a:lnTo>
                  <a:lnTo>
                    <a:pt x="6103" y="1945"/>
                  </a:lnTo>
                  <a:lnTo>
                    <a:pt x="6103" y="1945"/>
                  </a:lnTo>
                  <a:lnTo>
                    <a:pt x="6100" y="1941"/>
                  </a:lnTo>
                  <a:lnTo>
                    <a:pt x="6100" y="1941"/>
                  </a:lnTo>
                  <a:lnTo>
                    <a:pt x="6097" y="1941"/>
                  </a:lnTo>
                  <a:lnTo>
                    <a:pt x="6097" y="1938"/>
                  </a:lnTo>
                  <a:lnTo>
                    <a:pt x="6097" y="1938"/>
                  </a:lnTo>
                  <a:lnTo>
                    <a:pt x="6094" y="1941"/>
                  </a:lnTo>
                  <a:lnTo>
                    <a:pt x="6094" y="1941"/>
                  </a:lnTo>
                  <a:lnTo>
                    <a:pt x="6094" y="1941"/>
                  </a:lnTo>
                  <a:lnTo>
                    <a:pt x="6091" y="1941"/>
                  </a:lnTo>
                  <a:lnTo>
                    <a:pt x="6091" y="1941"/>
                  </a:lnTo>
                  <a:lnTo>
                    <a:pt x="6091" y="1941"/>
                  </a:lnTo>
                  <a:lnTo>
                    <a:pt x="6091" y="1941"/>
                  </a:lnTo>
                  <a:lnTo>
                    <a:pt x="6088" y="1941"/>
                  </a:lnTo>
                  <a:lnTo>
                    <a:pt x="6088" y="1941"/>
                  </a:lnTo>
                  <a:lnTo>
                    <a:pt x="6085" y="1941"/>
                  </a:lnTo>
                  <a:lnTo>
                    <a:pt x="6085" y="1941"/>
                  </a:lnTo>
                  <a:lnTo>
                    <a:pt x="6079" y="1941"/>
                  </a:lnTo>
                  <a:lnTo>
                    <a:pt x="6076" y="1941"/>
                  </a:lnTo>
                  <a:lnTo>
                    <a:pt x="6073" y="1941"/>
                  </a:lnTo>
                  <a:lnTo>
                    <a:pt x="6073" y="1945"/>
                  </a:lnTo>
                  <a:lnTo>
                    <a:pt x="6070" y="1945"/>
                  </a:lnTo>
                  <a:lnTo>
                    <a:pt x="6067" y="1945"/>
                  </a:lnTo>
                  <a:lnTo>
                    <a:pt x="6067" y="1945"/>
                  </a:lnTo>
                  <a:lnTo>
                    <a:pt x="6067" y="1945"/>
                  </a:lnTo>
                  <a:lnTo>
                    <a:pt x="6064" y="1948"/>
                  </a:lnTo>
                  <a:lnTo>
                    <a:pt x="6067" y="1948"/>
                  </a:lnTo>
                  <a:lnTo>
                    <a:pt x="6067" y="1948"/>
                  </a:lnTo>
                  <a:lnTo>
                    <a:pt x="6064" y="1951"/>
                  </a:lnTo>
                  <a:lnTo>
                    <a:pt x="6064" y="1951"/>
                  </a:lnTo>
                  <a:close/>
                  <a:moveTo>
                    <a:pt x="5830" y="2106"/>
                  </a:moveTo>
                  <a:lnTo>
                    <a:pt x="5830" y="2106"/>
                  </a:lnTo>
                  <a:lnTo>
                    <a:pt x="5830" y="2106"/>
                  </a:lnTo>
                  <a:lnTo>
                    <a:pt x="5830" y="2106"/>
                  </a:lnTo>
                  <a:lnTo>
                    <a:pt x="5830" y="2106"/>
                  </a:lnTo>
                  <a:lnTo>
                    <a:pt x="5834" y="2106"/>
                  </a:lnTo>
                  <a:lnTo>
                    <a:pt x="5834" y="2106"/>
                  </a:lnTo>
                  <a:lnTo>
                    <a:pt x="5834" y="2106"/>
                  </a:lnTo>
                  <a:lnTo>
                    <a:pt x="5830" y="2106"/>
                  </a:lnTo>
                  <a:close/>
                  <a:moveTo>
                    <a:pt x="5840" y="2194"/>
                  </a:moveTo>
                  <a:lnTo>
                    <a:pt x="5837" y="2194"/>
                  </a:lnTo>
                  <a:lnTo>
                    <a:pt x="5837" y="2194"/>
                  </a:lnTo>
                  <a:lnTo>
                    <a:pt x="5837" y="2200"/>
                  </a:lnTo>
                  <a:lnTo>
                    <a:pt x="5837" y="2203"/>
                  </a:lnTo>
                  <a:lnTo>
                    <a:pt x="5837" y="2203"/>
                  </a:lnTo>
                  <a:lnTo>
                    <a:pt x="5840" y="2200"/>
                  </a:lnTo>
                  <a:lnTo>
                    <a:pt x="5840" y="2200"/>
                  </a:lnTo>
                  <a:lnTo>
                    <a:pt x="5840" y="2200"/>
                  </a:lnTo>
                  <a:lnTo>
                    <a:pt x="5840" y="2197"/>
                  </a:lnTo>
                  <a:lnTo>
                    <a:pt x="5840" y="2194"/>
                  </a:lnTo>
                  <a:lnTo>
                    <a:pt x="5840" y="2194"/>
                  </a:lnTo>
                  <a:close/>
                  <a:moveTo>
                    <a:pt x="5921" y="2336"/>
                  </a:moveTo>
                  <a:lnTo>
                    <a:pt x="5921" y="2333"/>
                  </a:lnTo>
                  <a:lnTo>
                    <a:pt x="5921" y="2333"/>
                  </a:lnTo>
                  <a:lnTo>
                    <a:pt x="5918" y="2336"/>
                  </a:lnTo>
                  <a:lnTo>
                    <a:pt x="5918" y="2336"/>
                  </a:lnTo>
                  <a:lnTo>
                    <a:pt x="5921" y="2339"/>
                  </a:lnTo>
                  <a:lnTo>
                    <a:pt x="5921" y="2343"/>
                  </a:lnTo>
                  <a:lnTo>
                    <a:pt x="5921" y="2343"/>
                  </a:lnTo>
                  <a:lnTo>
                    <a:pt x="5921" y="2343"/>
                  </a:lnTo>
                  <a:lnTo>
                    <a:pt x="5925" y="2343"/>
                  </a:lnTo>
                  <a:lnTo>
                    <a:pt x="5925" y="2343"/>
                  </a:lnTo>
                  <a:lnTo>
                    <a:pt x="5925" y="2339"/>
                  </a:lnTo>
                  <a:lnTo>
                    <a:pt x="5925" y="2339"/>
                  </a:lnTo>
                  <a:lnTo>
                    <a:pt x="5925" y="2336"/>
                  </a:lnTo>
                  <a:lnTo>
                    <a:pt x="5921" y="2336"/>
                  </a:lnTo>
                  <a:close/>
                  <a:moveTo>
                    <a:pt x="5837" y="2121"/>
                  </a:moveTo>
                  <a:lnTo>
                    <a:pt x="5834" y="2124"/>
                  </a:lnTo>
                  <a:lnTo>
                    <a:pt x="5837" y="2124"/>
                  </a:lnTo>
                  <a:lnTo>
                    <a:pt x="5837" y="2124"/>
                  </a:lnTo>
                  <a:lnTo>
                    <a:pt x="5837" y="2124"/>
                  </a:lnTo>
                  <a:lnTo>
                    <a:pt x="5837" y="2124"/>
                  </a:lnTo>
                  <a:lnTo>
                    <a:pt x="5837" y="2121"/>
                  </a:lnTo>
                  <a:lnTo>
                    <a:pt x="5837" y="2118"/>
                  </a:lnTo>
                  <a:lnTo>
                    <a:pt x="5837" y="2118"/>
                  </a:lnTo>
                  <a:lnTo>
                    <a:pt x="5837" y="2118"/>
                  </a:lnTo>
                  <a:lnTo>
                    <a:pt x="5837" y="2121"/>
                  </a:lnTo>
                  <a:lnTo>
                    <a:pt x="5837" y="2121"/>
                  </a:lnTo>
                  <a:close/>
                  <a:moveTo>
                    <a:pt x="5943" y="2349"/>
                  </a:moveTo>
                  <a:lnTo>
                    <a:pt x="5946" y="2352"/>
                  </a:lnTo>
                  <a:lnTo>
                    <a:pt x="5946" y="2349"/>
                  </a:lnTo>
                  <a:lnTo>
                    <a:pt x="5946" y="2349"/>
                  </a:lnTo>
                  <a:lnTo>
                    <a:pt x="5946" y="2349"/>
                  </a:lnTo>
                  <a:lnTo>
                    <a:pt x="5946" y="2346"/>
                  </a:lnTo>
                  <a:lnTo>
                    <a:pt x="5943" y="2346"/>
                  </a:lnTo>
                  <a:lnTo>
                    <a:pt x="5943" y="2346"/>
                  </a:lnTo>
                  <a:lnTo>
                    <a:pt x="5943" y="2349"/>
                  </a:lnTo>
                  <a:close/>
                  <a:moveTo>
                    <a:pt x="5946" y="2343"/>
                  </a:moveTo>
                  <a:lnTo>
                    <a:pt x="5943" y="2339"/>
                  </a:lnTo>
                  <a:lnTo>
                    <a:pt x="5943" y="2339"/>
                  </a:lnTo>
                  <a:lnTo>
                    <a:pt x="5943" y="2343"/>
                  </a:lnTo>
                  <a:lnTo>
                    <a:pt x="5943" y="2343"/>
                  </a:lnTo>
                  <a:lnTo>
                    <a:pt x="5946" y="2343"/>
                  </a:lnTo>
                  <a:lnTo>
                    <a:pt x="5946" y="2343"/>
                  </a:lnTo>
                  <a:lnTo>
                    <a:pt x="5946" y="2343"/>
                  </a:lnTo>
                  <a:close/>
                  <a:moveTo>
                    <a:pt x="5958" y="2339"/>
                  </a:moveTo>
                  <a:lnTo>
                    <a:pt x="5958" y="2339"/>
                  </a:lnTo>
                  <a:lnTo>
                    <a:pt x="5955" y="2339"/>
                  </a:lnTo>
                  <a:lnTo>
                    <a:pt x="5955" y="2343"/>
                  </a:lnTo>
                  <a:lnTo>
                    <a:pt x="5955" y="2343"/>
                  </a:lnTo>
                  <a:lnTo>
                    <a:pt x="5955" y="2343"/>
                  </a:lnTo>
                  <a:lnTo>
                    <a:pt x="5955" y="2343"/>
                  </a:lnTo>
                  <a:lnTo>
                    <a:pt x="5958" y="2343"/>
                  </a:lnTo>
                  <a:lnTo>
                    <a:pt x="5958" y="2339"/>
                  </a:lnTo>
                  <a:lnTo>
                    <a:pt x="5961" y="2339"/>
                  </a:lnTo>
                  <a:lnTo>
                    <a:pt x="5961" y="2339"/>
                  </a:lnTo>
                  <a:lnTo>
                    <a:pt x="5958" y="2339"/>
                  </a:lnTo>
                  <a:lnTo>
                    <a:pt x="5958" y="2339"/>
                  </a:lnTo>
                  <a:close/>
                  <a:moveTo>
                    <a:pt x="5903" y="2327"/>
                  </a:moveTo>
                  <a:lnTo>
                    <a:pt x="5906" y="2327"/>
                  </a:lnTo>
                  <a:lnTo>
                    <a:pt x="5909" y="2327"/>
                  </a:lnTo>
                  <a:lnTo>
                    <a:pt x="5909" y="2324"/>
                  </a:lnTo>
                  <a:lnTo>
                    <a:pt x="5909" y="2324"/>
                  </a:lnTo>
                  <a:lnTo>
                    <a:pt x="5909" y="2321"/>
                  </a:lnTo>
                  <a:lnTo>
                    <a:pt x="5909" y="2321"/>
                  </a:lnTo>
                  <a:lnTo>
                    <a:pt x="5906" y="2318"/>
                  </a:lnTo>
                  <a:lnTo>
                    <a:pt x="5906" y="2321"/>
                  </a:lnTo>
                  <a:lnTo>
                    <a:pt x="5903" y="2321"/>
                  </a:lnTo>
                  <a:lnTo>
                    <a:pt x="5903" y="2321"/>
                  </a:lnTo>
                  <a:lnTo>
                    <a:pt x="5903" y="2324"/>
                  </a:lnTo>
                  <a:lnTo>
                    <a:pt x="5903" y="2327"/>
                  </a:lnTo>
                  <a:lnTo>
                    <a:pt x="5903" y="2327"/>
                  </a:lnTo>
                  <a:close/>
                  <a:moveTo>
                    <a:pt x="5940" y="2352"/>
                  </a:moveTo>
                  <a:lnTo>
                    <a:pt x="5943" y="2352"/>
                  </a:lnTo>
                  <a:lnTo>
                    <a:pt x="5943" y="2352"/>
                  </a:lnTo>
                  <a:lnTo>
                    <a:pt x="5940" y="2349"/>
                  </a:lnTo>
                  <a:lnTo>
                    <a:pt x="5940" y="2349"/>
                  </a:lnTo>
                  <a:lnTo>
                    <a:pt x="5940" y="2352"/>
                  </a:lnTo>
                  <a:lnTo>
                    <a:pt x="5940" y="2352"/>
                  </a:lnTo>
                  <a:lnTo>
                    <a:pt x="5940" y="2352"/>
                  </a:lnTo>
                  <a:close/>
                  <a:moveTo>
                    <a:pt x="5937" y="2343"/>
                  </a:moveTo>
                  <a:lnTo>
                    <a:pt x="5931" y="2339"/>
                  </a:lnTo>
                  <a:lnTo>
                    <a:pt x="5931" y="2339"/>
                  </a:lnTo>
                  <a:lnTo>
                    <a:pt x="5931" y="2343"/>
                  </a:lnTo>
                  <a:lnTo>
                    <a:pt x="5931" y="2343"/>
                  </a:lnTo>
                  <a:lnTo>
                    <a:pt x="5931" y="2343"/>
                  </a:lnTo>
                  <a:lnTo>
                    <a:pt x="5934" y="2343"/>
                  </a:lnTo>
                  <a:lnTo>
                    <a:pt x="5934" y="2346"/>
                  </a:lnTo>
                  <a:lnTo>
                    <a:pt x="5937" y="2346"/>
                  </a:lnTo>
                  <a:lnTo>
                    <a:pt x="5937" y="2346"/>
                  </a:lnTo>
                  <a:lnTo>
                    <a:pt x="5940" y="2346"/>
                  </a:lnTo>
                  <a:lnTo>
                    <a:pt x="5940" y="2346"/>
                  </a:lnTo>
                  <a:lnTo>
                    <a:pt x="5937" y="2343"/>
                  </a:lnTo>
                  <a:lnTo>
                    <a:pt x="5937" y="2343"/>
                  </a:lnTo>
                  <a:close/>
                  <a:moveTo>
                    <a:pt x="5925" y="2333"/>
                  </a:moveTo>
                  <a:lnTo>
                    <a:pt x="5915" y="2330"/>
                  </a:lnTo>
                  <a:lnTo>
                    <a:pt x="5915" y="2330"/>
                  </a:lnTo>
                  <a:lnTo>
                    <a:pt x="5915" y="2330"/>
                  </a:lnTo>
                  <a:lnTo>
                    <a:pt x="5915" y="2330"/>
                  </a:lnTo>
                  <a:lnTo>
                    <a:pt x="5915" y="2333"/>
                  </a:lnTo>
                  <a:lnTo>
                    <a:pt x="5918" y="2333"/>
                  </a:lnTo>
                  <a:lnTo>
                    <a:pt x="5921" y="2333"/>
                  </a:lnTo>
                  <a:lnTo>
                    <a:pt x="5921" y="2333"/>
                  </a:lnTo>
                  <a:lnTo>
                    <a:pt x="5925" y="2336"/>
                  </a:lnTo>
                  <a:lnTo>
                    <a:pt x="5925" y="2336"/>
                  </a:lnTo>
                  <a:lnTo>
                    <a:pt x="5925" y="2333"/>
                  </a:lnTo>
                  <a:lnTo>
                    <a:pt x="5925" y="2333"/>
                  </a:lnTo>
                  <a:close/>
                  <a:moveTo>
                    <a:pt x="5928" y="2339"/>
                  </a:moveTo>
                  <a:lnTo>
                    <a:pt x="5925" y="2343"/>
                  </a:lnTo>
                  <a:lnTo>
                    <a:pt x="5925" y="2343"/>
                  </a:lnTo>
                  <a:lnTo>
                    <a:pt x="5925" y="2343"/>
                  </a:lnTo>
                  <a:lnTo>
                    <a:pt x="5925" y="2346"/>
                  </a:lnTo>
                  <a:lnTo>
                    <a:pt x="5925" y="2346"/>
                  </a:lnTo>
                  <a:lnTo>
                    <a:pt x="5928" y="2346"/>
                  </a:lnTo>
                  <a:lnTo>
                    <a:pt x="5931" y="2349"/>
                  </a:lnTo>
                  <a:lnTo>
                    <a:pt x="5931" y="2349"/>
                  </a:lnTo>
                  <a:lnTo>
                    <a:pt x="5934" y="2349"/>
                  </a:lnTo>
                  <a:lnTo>
                    <a:pt x="5937" y="2349"/>
                  </a:lnTo>
                  <a:lnTo>
                    <a:pt x="5937" y="2349"/>
                  </a:lnTo>
                  <a:lnTo>
                    <a:pt x="5937" y="2346"/>
                  </a:lnTo>
                  <a:lnTo>
                    <a:pt x="5934" y="2346"/>
                  </a:lnTo>
                  <a:lnTo>
                    <a:pt x="5931" y="2343"/>
                  </a:lnTo>
                  <a:lnTo>
                    <a:pt x="5931" y="2343"/>
                  </a:lnTo>
                  <a:lnTo>
                    <a:pt x="5928" y="2343"/>
                  </a:lnTo>
                  <a:lnTo>
                    <a:pt x="5928" y="2339"/>
                  </a:lnTo>
                  <a:close/>
                  <a:moveTo>
                    <a:pt x="5958" y="2346"/>
                  </a:moveTo>
                  <a:lnTo>
                    <a:pt x="5958" y="2346"/>
                  </a:lnTo>
                  <a:lnTo>
                    <a:pt x="5958" y="2346"/>
                  </a:lnTo>
                  <a:lnTo>
                    <a:pt x="5961" y="2346"/>
                  </a:lnTo>
                  <a:lnTo>
                    <a:pt x="5961" y="2346"/>
                  </a:lnTo>
                  <a:lnTo>
                    <a:pt x="5961" y="2346"/>
                  </a:lnTo>
                  <a:lnTo>
                    <a:pt x="5961" y="2346"/>
                  </a:lnTo>
                  <a:lnTo>
                    <a:pt x="5958" y="2343"/>
                  </a:lnTo>
                  <a:lnTo>
                    <a:pt x="5958" y="2346"/>
                  </a:lnTo>
                  <a:close/>
                  <a:moveTo>
                    <a:pt x="6334" y="2066"/>
                  </a:moveTo>
                  <a:lnTo>
                    <a:pt x="6337" y="2069"/>
                  </a:lnTo>
                  <a:lnTo>
                    <a:pt x="6337" y="2069"/>
                  </a:lnTo>
                  <a:lnTo>
                    <a:pt x="6334" y="2066"/>
                  </a:lnTo>
                  <a:lnTo>
                    <a:pt x="6334" y="2066"/>
                  </a:lnTo>
                  <a:lnTo>
                    <a:pt x="6334" y="2066"/>
                  </a:lnTo>
                  <a:lnTo>
                    <a:pt x="6334" y="2066"/>
                  </a:lnTo>
                  <a:close/>
                  <a:moveTo>
                    <a:pt x="6422" y="1644"/>
                  </a:moveTo>
                  <a:lnTo>
                    <a:pt x="6422" y="1644"/>
                  </a:lnTo>
                  <a:lnTo>
                    <a:pt x="6422" y="1644"/>
                  </a:lnTo>
                  <a:lnTo>
                    <a:pt x="6422" y="1647"/>
                  </a:lnTo>
                  <a:lnTo>
                    <a:pt x="6422" y="1647"/>
                  </a:lnTo>
                  <a:lnTo>
                    <a:pt x="6425" y="1647"/>
                  </a:lnTo>
                  <a:lnTo>
                    <a:pt x="6425" y="1647"/>
                  </a:lnTo>
                  <a:lnTo>
                    <a:pt x="6431" y="1647"/>
                  </a:lnTo>
                  <a:lnTo>
                    <a:pt x="6434" y="1644"/>
                  </a:lnTo>
                  <a:lnTo>
                    <a:pt x="6437" y="1644"/>
                  </a:lnTo>
                  <a:lnTo>
                    <a:pt x="6437" y="1644"/>
                  </a:lnTo>
                  <a:lnTo>
                    <a:pt x="6437" y="1641"/>
                  </a:lnTo>
                  <a:lnTo>
                    <a:pt x="6437" y="1641"/>
                  </a:lnTo>
                  <a:lnTo>
                    <a:pt x="6434" y="1638"/>
                  </a:lnTo>
                  <a:lnTo>
                    <a:pt x="6434" y="1638"/>
                  </a:lnTo>
                  <a:lnTo>
                    <a:pt x="6425" y="1641"/>
                  </a:lnTo>
                  <a:lnTo>
                    <a:pt x="6422" y="1644"/>
                  </a:lnTo>
                  <a:close/>
                  <a:moveTo>
                    <a:pt x="6449" y="2339"/>
                  </a:moveTo>
                  <a:lnTo>
                    <a:pt x="6449" y="2346"/>
                  </a:lnTo>
                  <a:lnTo>
                    <a:pt x="6452" y="2346"/>
                  </a:lnTo>
                  <a:lnTo>
                    <a:pt x="6452" y="2349"/>
                  </a:lnTo>
                  <a:lnTo>
                    <a:pt x="6452" y="2349"/>
                  </a:lnTo>
                  <a:lnTo>
                    <a:pt x="6449" y="2349"/>
                  </a:lnTo>
                  <a:lnTo>
                    <a:pt x="6449" y="2352"/>
                  </a:lnTo>
                  <a:lnTo>
                    <a:pt x="6449" y="2355"/>
                  </a:lnTo>
                  <a:lnTo>
                    <a:pt x="6452" y="2355"/>
                  </a:lnTo>
                  <a:lnTo>
                    <a:pt x="6452" y="2358"/>
                  </a:lnTo>
                  <a:lnTo>
                    <a:pt x="6455" y="2358"/>
                  </a:lnTo>
                  <a:lnTo>
                    <a:pt x="6452" y="2361"/>
                  </a:lnTo>
                  <a:lnTo>
                    <a:pt x="6452" y="2364"/>
                  </a:lnTo>
                  <a:lnTo>
                    <a:pt x="6452" y="2367"/>
                  </a:lnTo>
                  <a:lnTo>
                    <a:pt x="6452" y="2367"/>
                  </a:lnTo>
                  <a:lnTo>
                    <a:pt x="6452" y="2370"/>
                  </a:lnTo>
                  <a:lnTo>
                    <a:pt x="6455" y="2370"/>
                  </a:lnTo>
                  <a:lnTo>
                    <a:pt x="6458" y="2373"/>
                  </a:lnTo>
                  <a:lnTo>
                    <a:pt x="6458" y="2373"/>
                  </a:lnTo>
                  <a:lnTo>
                    <a:pt x="6461" y="2376"/>
                  </a:lnTo>
                  <a:lnTo>
                    <a:pt x="6461" y="2379"/>
                  </a:lnTo>
                  <a:lnTo>
                    <a:pt x="6464" y="2379"/>
                  </a:lnTo>
                  <a:lnTo>
                    <a:pt x="6464" y="2382"/>
                  </a:lnTo>
                  <a:lnTo>
                    <a:pt x="6468" y="2382"/>
                  </a:lnTo>
                  <a:lnTo>
                    <a:pt x="6468" y="2382"/>
                  </a:lnTo>
                  <a:lnTo>
                    <a:pt x="6464" y="2379"/>
                  </a:lnTo>
                  <a:lnTo>
                    <a:pt x="6461" y="2373"/>
                  </a:lnTo>
                  <a:lnTo>
                    <a:pt x="6458" y="2370"/>
                  </a:lnTo>
                  <a:lnTo>
                    <a:pt x="6458" y="2364"/>
                  </a:lnTo>
                  <a:lnTo>
                    <a:pt x="6458" y="2361"/>
                  </a:lnTo>
                  <a:lnTo>
                    <a:pt x="6458" y="2361"/>
                  </a:lnTo>
                  <a:lnTo>
                    <a:pt x="6458" y="2358"/>
                  </a:lnTo>
                  <a:lnTo>
                    <a:pt x="6458" y="2355"/>
                  </a:lnTo>
                  <a:lnTo>
                    <a:pt x="6458" y="2355"/>
                  </a:lnTo>
                  <a:lnTo>
                    <a:pt x="6458" y="2355"/>
                  </a:lnTo>
                  <a:lnTo>
                    <a:pt x="6461" y="2355"/>
                  </a:lnTo>
                  <a:lnTo>
                    <a:pt x="6464" y="2355"/>
                  </a:lnTo>
                  <a:lnTo>
                    <a:pt x="6468" y="2355"/>
                  </a:lnTo>
                  <a:lnTo>
                    <a:pt x="6471" y="2355"/>
                  </a:lnTo>
                  <a:lnTo>
                    <a:pt x="6471" y="2358"/>
                  </a:lnTo>
                  <a:lnTo>
                    <a:pt x="6480" y="2358"/>
                  </a:lnTo>
                  <a:lnTo>
                    <a:pt x="6480" y="2358"/>
                  </a:lnTo>
                  <a:lnTo>
                    <a:pt x="6477" y="2358"/>
                  </a:lnTo>
                  <a:lnTo>
                    <a:pt x="6477" y="2358"/>
                  </a:lnTo>
                  <a:lnTo>
                    <a:pt x="6474" y="2355"/>
                  </a:lnTo>
                  <a:lnTo>
                    <a:pt x="6474" y="2355"/>
                  </a:lnTo>
                  <a:lnTo>
                    <a:pt x="6474" y="2352"/>
                  </a:lnTo>
                  <a:lnTo>
                    <a:pt x="6474" y="2352"/>
                  </a:lnTo>
                  <a:lnTo>
                    <a:pt x="6468" y="2352"/>
                  </a:lnTo>
                  <a:lnTo>
                    <a:pt x="6464" y="2349"/>
                  </a:lnTo>
                  <a:lnTo>
                    <a:pt x="6464" y="2346"/>
                  </a:lnTo>
                  <a:lnTo>
                    <a:pt x="6468" y="2346"/>
                  </a:lnTo>
                  <a:lnTo>
                    <a:pt x="6468" y="2346"/>
                  </a:lnTo>
                  <a:lnTo>
                    <a:pt x="6471" y="2343"/>
                  </a:lnTo>
                  <a:lnTo>
                    <a:pt x="6474" y="2343"/>
                  </a:lnTo>
                  <a:lnTo>
                    <a:pt x="6474" y="2339"/>
                  </a:lnTo>
                  <a:lnTo>
                    <a:pt x="6477" y="2336"/>
                  </a:lnTo>
                  <a:lnTo>
                    <a:pt x="6474" y="2333"/>
                  </a:lnTo>
                  <a:lnTo>
                    <a:pt x="6474" y="2330"/>
                  </a:lnTo>
                  <a:lnTo>
                    <a:pt x="6474" y="2330"/>
                  </a:lnTo>
                  <a:lnTo>
                    <a:pt x="6471" y="2330"/>
                  </a:lnTo>
                  <a:lnTo>
                    <a:pt x="6468" y="2333"/>
                  </a:lnTo>
                  <a:lnTo>
                    <a:pt x="6464" y="2333"/>
                  </a:lnTo>
                  <a:lnTo>
                    <a:pt x="6464" y="2336"/>
                  </a:lnTo>
                  <a:lnTo>
                    <a:pt x="6464" y="2336"/>
                  </a:lnTo>
                  <a:lnTo>
                    <a:pt x="6464" y="2339"/>
                  </a:lnTo>
                  <a:lnTo>
                    <a:pt x="6461" y="2339"/>
                  </a:lnTo>
                  <a:lnTo>
                    <a:pt x="6461" y="2339"/>
                  </a:lnTo>
                  <a:lnTo>
                    <a:pt x="6458" y="2343"/>
                  </a:lnTo>
                  <a:lnTo>
                    <a:pt x="6458" y="2346"/>
                  </a:lnTo>
                  <a:lnTo>
                    <a:pt x="6458" y="2346"/>
                  </a:lnTo>
                  <a:lnTo>
                    <a:pt x="6458" y="2346"/>
                  </a:lnTo>
                  <a:lnTo>
                    <a:pt x="6455" y="2346"/>
                  </a:lnTo>
                  <a:lnTo>
                    <a:pt x="6455" y="2346"/>
                  </a:lnTo>
                  <a:lnTo>
                    <a:pt x="6452" y="2346"/>
                  </a:lnTo>
                  <a:lnTo>
                    <a:pt x="6452" y="2346"/>
                  </a:lnTo>
                  <a:lnTo>
                    <a:pt x="6452" y="2343"/>
                  </a:lnTo>
                  <a:lnTo>
                    <a:pt x="6452" y="2343"/>
                  </a:lnTo>
                  <a:lnTo>
                    <a:pt x="6458" y="2339"/>
                  </a:lnTo>
                  <a:lnTo>
                    <a:pt x="6458" y="2336"/>
                  </a:lnTo>
                  <a:lnTo>
                    <a:pt x="6461" y="2336"/>
                  </a:lnTo>
                  <a:lnTo>
                    <a:pt x="6461" y="2333"/>
                  </a:lnTo>
                  <a:lnTo>
                    <a:pt x="6461" y="2330"/>
                  </a:lnTo>
                  <a:lnTo>
                    <a:pt x="6461" y="2327"/>
                  </a:lnTo>
                  <a:lnTo>
                    <a:pt x="6458" y="2327"/>
                  </a:lnTo>
                  <a:lnTo>
                    <a:pt x="6458" y="2324"/>
                  </a:lnTo>
                  <a:lnTo>
                    <a:pt x="6458" y="2324"/>
                  </a:lnTo>
                  <a:lnTo>
                    <a:pt x="6458" y="2324"/>
                  </a:lnTo>
                  <a:lnTo>
                    <a:pt x="6461" y="2318"/>
                  </a:lnTo>
                  <a:lnTo>
                    <a:pt x="6461" y="2318"/>
                  </a:lnTo>
                  <a:lnTo>
                    <a:pt x="6461" y="2318"/>
                  </a:lnTo>
                  <a:lnTo>
                    <a:pt x="6458" y="2318"/>
                  </a:lnTo>
                  <a:lnTo>
                    <a:pt x="6458" y="2318"/>
                  </a:lnTo>
                  <a:lnTo>
                    <a:pt x="6455" y="2324"/>
                  </a:lnTo>
                  <a:lnTo>
                    <a:pt x="6452" y="2324"/>
                  </a:lnTo>
                  <a:lnTo>
                    <a:pt x="6452" y="2327"/>
                  </a:lnTo>
                  <a:lnTo>
                    <a:pt x="6452" y="2330"/>
                  </a:lnTo>
                  <a:lnTo>
                    <a:pt x="6449" y="2330"/>
                  </a:lnTo>
                  <a:lnTo>
                    <a:pt x="6449" y="2333"/>
                  </a:lnTo>
                  <a:lnTo>
                    <a:pt x="6449" y="2336"/>
                  </a:lnTo>
                  <a:lnTo>
                    <a:pt x="6449" y="2339"/>
                  </a:lnTo>
                  <a:close/>
                  <a:moveTo>
                    <a:pt x="6392" y="1534"/>
                  </a:moveTo>
                  <a:lnTo>
                    <a:pt x="6392" y="1534"/>
                  </a:lnTo>
                  <a:lnTo>
                    <a:pt x="6392" y="1534"/>
                  </a:lnTo>
                  <a:lnTo>
                    <a:pt x="6392" y="1534"/>
                  </a:lnTo>
                  <a:lnTo>
                    <a:pt x="6392" y="1534"/>
                  </a:lnTo>
                  <a:lnTo>
                    <a:pt x="6392" y="1534"/>
                  </a:lnTo>
                  <a:lnTo>
                    <a:pt x="6389" y="1534"/>
                  </a:lnTo>
                  <a:lnTo>
                    <a:pt x="6389" y="1534"/>
                  </a:lnTo>
                  <a:lnTo>
                    <a:pt x="6389" y="1534"/>
                  </a:lnTo>
                  <a:lnTo>
                    <a:pt x="6389" y="1534"/>
                  </a:lnTo>
                  <a:lnTo>
                    <a:pt x="6392" y="1534"/>
                  </a:lnTo>
                  <a:lnTo>
                    <a:pt x="6392" y="1534"/>
                  </a:lnTo>
                  <a:close/>
                  <a:moveTo>
                    <a:pt x="6434" y="1619"/>
                  </a:moveTo>
                  <a:lnTo>
                    <a:pt x="6434" y="1619"/>
                  </a:lnTo>
                  <a:lnTo>
                    <a:pt x="6431" y="1619"/>
                  </a:lnTo>
                  <a:lnTo>
                    <a:pt x="6431" y="1619"/>
                  </a:lnTo>
                  <a:lnTo>
                    <a:pt x="6431" y="1622"/>
                  </a:lnTo>
                  <a:lnTo>
                    <a:pt x="6434" y="1622"/>
                  </a:lnTo>
                  <a:lnTo>
                    <a:pt x="6434" y="1619"/>
                  </a:lnTo>
                  <a:close/>
                  <a:moveTo>
                    <a:pt x="6373" y="1850"/>
                  </a:moveTo>
                  <a:lnTo>
                    <a:pt x="6373" y="1847"/>
                  </a:lnTo>
                  <a:lnTo>
                    <a:pt x="6373" y="1847"/>
                  </a:lnTo>
                  <a:lnTo>
                    <a:pt x="6373" y="1847"/>
                  </a:lnTo>
                  <a:lnTo>
                    <a:pt x="6370" y="1844"/>
                  </a:lnTo>
                  <a:lnTo>
                    <a:pt x="6370" y="1847"/>
                  </a:lnTo>
                  <a:lnTo>
                    <a:pt x="6370" y="1847"/>
                  </a:lnTo>
                  <a:lnTo>
                    <a:pt x="6370" y="1847"/>
                  </a:lnTo>
                  <a:lnTo>
                    <a:pt x="6370" y="1847"/>
                  </a:lnTo>
                  <a:lnTo>
                    <a:pt x="6370" y="1847"/>
                  </a:lnTo>
                  <a:lnTo>
                    <a:pt x="6373" y="1850"/>
                  </a:lnTo>
                  <a:close/>
                  <a:moveTo>
                    <a:pt x="6377" y="2078"/>
                  </a:moveTo>
                  <a:lnTo>
                    <a:pt x="6380" y="2081"/>
                  </a:lnTo>
                  <a:lnTo>
                    <a:pt x="6383" y="2078"/>
                  </a:lnTo>
                  <a:lnTo>
                    <a:pt x="6383" y="2078"/>
                  </a:lnTo>
                  <a:lnTo>
                    <a:pt x="6383" y="2081"/>
                  </a:lnTo>
                  <a:lnTo>
                    <a:pt x="6383" y="2078"/>
                  </a:lnTo>
                  <a:lnTo>
                    <a:pt x="6386" y="2078"/>
                  </a:lnTo>
                  <a:lnTo>
                    <a:pt x="6386" y="2075"/>
                  </a:lnTo>
                  <a:lnTo>
                    <a:pt x="6386" y="2072"/>
                  </a:lnTo>
                  <a:lnTo>
                    <a:pt x="6383" y="2072"/>
                  </a:lnTo>
                  <a:lnTo>
                    <a:pt x="6383" y="2072"/>
                  </a:lnTo>
                  <a:lnTo>
                    <a:pt x="6380" y="2069"/>
                  </a:lnTo>
                  <a:lnTo>
                    <a:pt x="6380" y="2069"/>
                  </a:lnTo>
                  <a:lnTo>
                    <a:pt x="6380" y="2069"/>
                  </a:lnTo>
                  <a:lnTo>
                    <a:pt x="6380" y="2072"/>
                  </a:lnTo>
                  <a:lnTo>
                    <a:pt x="6380" y="2075"/>
                  </a:lnTo>
                  <a:lnTo>
                    <a:pt x="6377" y="2078"/>
                  </a:lnTo>
                  <a:lnTo>
                    <a:pt x="6377" y="2078"/>
                  </a:lnTo>
                  <a:close/>
                  <a:moveTo>
                    <a:pt x="6455" y="1805"/>
                  </a:moveTo>
                  <a:lnTo>
                    <a:pt x="6452" y="1805"/>
                  </a:lnTo>
                  <a:lnTo>
                    <a:pt x="6452" y="1808"/>
                  </a:lnTo>
                  <a:lnTo>
                    <a:pt x="6452" y="1808"/>
                  </a:lnTo>
                  <a:lnTo>
                    <a:pt x="6455" y="1808"/>
                  </a:lnTo>
                  <a:lnTo>
                    <a:pt x="6455" y="1808"/>
                  </a:lnTo>
                  <a:lnTo>
                    <a:pt x="6455" y="1808"/>
                  </a:lnTo>
                  <a:lnTo>
                    <a:pt x="6455" y="1805"/>
                  </a:lnTo>
                  <a:lnTo>
                    <a:pt x="6455" y="1805"/>
                  </a:lnTo>
                  <a:lnTo>
                    <a:pt x="6458" y="1805"/>
                  </a:lnTo>
                  <a:lnTo>
                    <a:pt x="6458" y="1802"/>
                  </a:lnTo>
                  <a:lnTo>
                    <a:pt x="6458" y="1802"/>
                  </a:lnTo>
                  <a:lnTo>
                    <a:pt x="6458" y="1802"/>
                  </a:lnTo>
                  <a:lnTo>
                    <a:pt x="6458" y="1802"/>
                  </a:lnTo>
                  <a:lnTo>
                    <a:pt x="6461" y="1799"/>
                  </a:lnTo>
                  <a:lnTo>
                    <a:pt x="6461" y="1799"/>
                  </a:lnTo>
                  <a:lnTo>
                    <a:pt x="6464" y="1796"/>
                  </a:lnTo>
                  <a:lnTo>
                    <a:pt x="6464" y="1796"/>
                  </a:lnTo>
                  <a:lnTo>
                    <a:pt x="6468" y="1796"/>
                  </a:lnTo>
                  <a:lnTo>
                    <a:pt x="6468" y="1793"/>
                  </a:lnTo>
                  <a:lnTo>
                    <a:pt x="6464" y="1790"/>
                  </a:lnTo>
                  <a:lnTo>
                    <a:pt x="6464" y="1793"/>
                  </a:lnTo>
                  <a:lnTo>
                    <a:pt x="6461" y="1796"/>
                  </a:lnTo>
                  <a:lnTo>
                    <a:pt x="6461" y="1796"/>
                  </a:lnTo>
                  <a:lnTo>
                    <a:pt x="6461" y="1796"/>
                  </a:lnTo>
                  <a:lnTo>
                    <a:pt x="6461" y="1796"/>
                  </a:lnTo>
                  <a:lnTo>
                    <a:pt x="6461" y="1796"/>
                  </a:lnTo>
                  <a:lnTo>
                    <a:pt x="6458" y="1796"/>
                  </a:lnTo>
                  <a:lnTo>
                    <a:pt x="6458" y="1796"/>
                  </a:lnTo>
                  <a:lnTo>
                    <a:pt x="6458" y="1796"/>
                  </a:lnTo>
                  <a:lnTo>
                    <a:pt x="6458" y="1799"/>
                  </a:lnTo>
                  <a:lnTo>
                    <a:pt x="6458" y="1799"/>
                  </a:lnTo>
                  <a:lnTo>
                    <a:pt x="6455" y="1799"/>
                  </a:lnTo>
                  <a:lnTo>
                    <a:pt x="6455" y="1802"/>
                  </a:lnTo>
                  <a:lnTo>
                    <a:pt x="6455" y="1802"/>
                  </a:lnTo>
                  <a:lnTo>
                    <a:pt x="6455" y="1805"/>
                  </a:lnTo>
                  <a:close/>
                  <a:moveTo>
                    <a:pt x="6383" y="2099"/>
                  </a:moveTo>
                  <a:lnTo>
                    <a:pt x="6383" y="2106"/>
                  </a:lnTo>
                  <a:lnTo>
                    <a:pt x="6386" y="2109"/>
                  </a:lnTo>
                  <a:lnTo>
                    <a:pt x="6386" y="2109"/>
                  </a:lnTo>
                  <a:lnTo>
                    <a:pt x="6389" y="2112"/>
                  </a:lnTo>
                  <a:lnTo>
                    <a:pt x="6389" y="2112"/>
                  </a:lnTo>
                  <a:lnTo>
                    <a:pt x="6392" y="2112"/>
                  </a:lnTo>
                  <a:lnTo>
                    <a:pt x="6392" y="2115"/>
                  </a:lnTo>
                  <a:lnTo>
                    <a:pt x="6392" y="2115"/>
                  </a:lnTo>
                  <a:lnTo>
                    <a:pt x="6395" y="2115"/>
                  </a:lnTo>
                  <a:lnTo>
                    <a:pt x="6395" y="2118"/>
                  </a:lnTo>
                  <a:lnTo>
                    <a:pt x="6395" y="2118"/>
                  </a:lnTo>
                  <a:lnTo>
                    <a:pt x="6398" y="2118"/>
                  </a:lnTo>
                  <a:lnTo>
                    <a:pt x="6398" y="2118"/>
                  </a:lnTo>
                  <a:lnTo>
                    <a:pt x="6398" y="2121"/>
                  </a:lnTo>
                  <a:lnTo>
                    <a:pt x="6395" y="2121"/>
                  </a:lnTo>
                  <a:lnTo>
                    <a:pt x="6395" y="2124"/>
                  </a:lnTo>
                  <a:lnTo>
                    <a:pt x="6398" y="2127"/>
                  </a:lnTo>
                  <a:lnTo>
                    <a:pt x="6398" y="2127"/>
                  </a:lnTo>
                  <a:lnTo>
                    <a:pt x="6401" y="2130"/>
                  </a:lnTo>
                  <a:lnTo>
                    <a:pt x="6401" y="2130"/>
                  </a:lnTo>
                  <a:lnTo>
                    <a:pt x="6404" y="2130"/>
                  </a:lnTo>
                  <a:lnTo>
                    <a:pt x="6407" y="2133"/>
                  </a:lnTo>
                  <a:lnTo>
                    <a:pt x="6410" y="2130"/>
                  </a:lnTo>
                  <a:lnTo>
                    <a:pt x="6410" y="2133"/>
                  </a:lnTo>
                  <a:lnTo>
                    <a:pt x="6413" y="2133"/>
                  </a:lnTo>
                  <a:lnTo>
                    <a:pt x="6413" y="2133"/>
                  </a:lnTo>
                  <a:lnTo>
                    <a:pt x="6413" y="2130"/>
                  </a:lnTo>
                  <a:lnTo>
                    <a:pt x="6410" y="2130"/>
                  </a:lnTo>
                  <a:lnTo>
                    <a:pt x="6410" y="2130"/>
                  </a:lnTo>
                  <a:lnTo>
                    <a:pt x="6410" y="2127"/>
                  </a:lnTo>
                  <a:lnTo>
                    <a:pt x="6410" y="2127"/>
                  </a:lnTo>
                  <a:lnTo>
                    <a:pt x="6410" y="2127"/>
                  </a:lnTo>
                  <a:lnTo>
                    <a:pt x="6407" y="2124"/>
                  </a:lnTo>
                  <a:lnTo>
                    <a:pt x="6407" y="2121"/>
                  </a:lnTo>
                  <a:lnTo>
                    <a:pt x="6407" y="2121"/>
                  </a:lnTo>
                  <a:lnTo>
                    <a:pt x="6407" y="2118"/>
                  </a:lnTo>
                  <a:lnTo>
                    <a:pt x="6407" y="2118"/>
                  </a:lnTo>
                  <a:lnTo>
                    <a:pt x="6407" y="2115"/>
                  </a:lnTo>
                  <a:lnTo>
                    <a:pt x="6407" y="2112"/>
                  </a:lnTo>
                  <a:lnTo>
                    <a:pt x="6407" y="2109"/>
                  </a:lnTo>
                  <a:lnTo>
                    <a:pt x="6410" y="2109"/>
                  </a:lnTo>
                  <a:lnTo>
                    <a:pt x="6407" y="2109"/>
                  </a:lnTo>
                  <a:lnTo>
                    <a:pt x="6407" y="2106"/>
                  </a:lnTo>
                  <a:lnTo>
                    <a:pt x="6404" y="2106"/>
                  </a:lnTo>
                  <a:lnTo>
                    <a:pt x="6404" y="2106"/>
                  </a:lnTo>
                  <a:lnTo>
                    <a:pt x="6404" y="2106"/>
                  </a:lnTo>
                  <a:lnTo>
                    <a:pt x="6404" y="2102"/>
                  </a:lnTo>
                  <a:lnTo>
                    <a:pt x="6401" y="2102"/>
                  </a:lnTo>
                  <a:lnTo>
                    <a:pt x="6401" y="2099"/>
                  </a:lnTo>
                  <a:lnTo>
                    <a:pt x="6395" y="2102"/>
                  </a:lnTo>
                  <a:lnTo>
                    <a:pt x="6389" y="2102"/>
                  </a:lnTo>
                  <a:lnTo>
                    <a:pt x="6383" y="2099"/>
                  </a:lnTo>
                  <a:close/>
                  <a:moveTo>
                    <a:pt x="6380" y="1847"/>
                  </a:moveTo>
                  <a:lnTo>
                    <a:pt x="6383" y="1847"/>
                  </a:lnTo>
                  <a:lnTo>
                    <a:pt x="6383" y="1844"/>
                  </a:lnTo>
                  <a:lnTo>
                    <a:pt x="6383" y="1841"/>
                  </a:lnTo>
                  <a:lnTo>
                    <a:pt x="6383" y="1841"/>
                  </a:lnTo>
                  <a:lnTo>
                    <a:pt x="6380" y="1844"/>
                  </a:lnTo>
                  <a:lnTo>
                    <a:pt x="6380" y="1844"/>
                  </a:lnTo>
                  <a:lnTo>
                    <a:pt x="6380" y="1844"/>
                  </a:lnTo>
                  <a:lnTo>
                    <a:pt x="6377" y="1844"/>
                  </a:lnTo>
                  <a:lnTo>
                    <a:pt x="6380" y="1847"/>
                  </a:lnTo>
                  <a:lnTo>
                    <a:pt x="6380" y="1847"/>
                  </a:lnTo>
                  <a:close/>
                  <a:moveTo>
                    <a:pt x="6407" y="1838"/>
                  </a:moveTo>
                  <a:lnTo>
                    <a:pt x="6407" y="1838"/>
                  </a:lnTo>
                  <a:lnTo>
                    <a:pt x="6404" y="1838"/>
                  </a:lnTo>
                  <a:lnTo>
                    <a:pt x="6404" y="1835"/>
                  </a:lnTo>
                  <a:lnTo>
                    <a:pt x="6404" y="1835"/>
                  </a:lnTo>
                  <a:lnTo>
                    <a:pt x="6404" y="1838"/>
                  </a:lnTo>
                  <a:lnTo>
                    <a:pt x="6404" y="1838"/>
                  </a:lnTo>
                  <a:lnTo>
                    <a:pt x="6407" y="1838"/>
                  </a:lnTo>
                  <a:close/>
                  <a:moveTo>
                    <a:pt x="6495" y="1644"/>
                  </a:moveTo>
                  <a:lnTo>
                    <a:pt x="6492" y="1647"/>
                  </a:lnTo>
                  <a:lnTo>
                    <a:pt x="6495" y="1647"/>
                  </a:lnTo>
                  <a:lnTo>
                    <a:pt x="6498" y="1650"/>
                  </a:lnTo>
                  <a:lnTo>
                    <a:pt x="6501" y="1650"/>
                  </a:lnTo>
                  <a:lnTo>
                    <a:pt x="6501" y="1653"/>
                  </a:lnTo>
                  <a:lnTo>
                    <a:pt x="6501" y="1656"/>
                  </a:lnTo>
                  <a:lnTo>
                    <a:pt x="6501" y="1656"/>
                  </a:lnTo>
                  <a:lnTo>
                    <a:pt x="6498" y="1653"/>
                  </a:lnTo>
                  <a:lnTo>
                    <a:pt x="6498" y="1653"/>
                  </a:lnTo>
                  <a:lnTo>
                    <a:pt x="6495" y="1650"/>
                  </a:lnTo>
                  <a:lnTo>
                    <a:pt x="6495" y="1653"/>
                  </a:lnTo>
                  <a:lnTo>
                    <a:pt x="6495" y="1653"/>
                  </a:lnTo>
                  <a:lnTo>
                    <a:pt x="6495" y="1656"/>
                  </a:lnTo>
                  <a:lnTo>
                    <a:pt x="6498" y="1656"/>
                  </a:lnTo>
                  <a:lnTo>
                    <a:pt x="6498" y="1659"/>
                  </a:lnTo>
                  <a:lnTo>
                    <a:pt x="6498" y="1659"/>
                  </a:lnTo>
                  <a:lnTo>
                    <a:pt x="6498" y="1662"/>
                  </a:lnTo>
                  <a:lnTo>
                    <a:pt x="6498" y="1659"/>
                  </a:lnTo>
                  <a:lnTo>
                    <a:pt x="6501" y="1659"/>
                  </a:lnTo>
                  <a:lnTo>
                    <a:pt x="6504" y="1656"/>
                  </a:lnTo>
                  <a:lnTo>
                    <a:pt x="6504" y="1656"/>
                  </a:lnTo>
                  <a:lnTo>
                    <a:pt x="6507" y="1659"/>
                  </a:lnTo>
                  <a:lnTo>
                    <a:pt x="6507" y="1659"/>
                  </a:lnTo>
                  <a:lnTo>
                    <a:pt x="6507" y="1659"/>
                  </a:lnTo>
                  <a:lnTo>
                    <a:pt x="6510" y="1659"/>
                  </a:lnTo>
                  <a:lnTo>
                    <a:pt x="6510" y="1656"/>
                  </a:lnTo>
                  <a:lnTo>
                    <a:pt x="6510" y="1656"/>
                  </a:lnTo>
                  <a:lnTo>
                    <a:pt x="6510" y="1656"/>
                  </a:lnTo>
                  <a:lnTo>
                    <a:pt x="6507" y="1656"/>
                  </a:lnTo>
                  <a:lnTo>
                    <a:pt x="6507" y="1656"/>
                  </a:lnTo>
                  <a:lnTo>
                    <a:pt x="6507" y="1656"/>
                  </a:lnTo>
                  <a:lnTo>
                    <a:pt x="6507" y="1653"/>
                  </a:lnTo>
                  <a:lnTo>
                    <a:pt x="6507" y="1650"/>
                  </a:lnTo>
                  <a:lnTo>
                    <a:pt x="6504" y="1650"/>
                  </a:lnTo>
                  <a:lnTo>
                    <a:pt x="6507" y="1647"/>
                  </a:lnTo>
                  <a:lnTo>
                    <a:pt x="6507" y="1647"/>
                  </a:lnTo>
                  <a:lnTo>
                    <a:pt x="6507" y="1647"/>
                  </a:lnTo>
                  <a:lnTo>
                    <a:pt x="6510" y="1650"/>
                  </a:lnTo>
                  <a:lnTo>
                    <a:pt x="6510" y="1653"/>
                  </a:lnTo>
                  <a:lnTo>
                    <a:pt x="6513" y="1656"/>
                  </a:lnTo>
                  <a:lnTo>
                    <a:pt x="6513" y="1659"/>
                  </a:lnTo>
                  <a:lnTo>
                    <a:pt x="6513" y="1659"/>
                  </a:lnTo>
                  <a:lnTo>
                    <a:pt x="6513" y="1659"/>
                  </a:lnTo>
                  <a:lnTo>
                    <a:pt x="6516" y="1659"/>
                  </a:lnTo>
                  <a:lnTo>
                    <a:pt x="6513" y="1665"/>
                  </a:lnTo>
                  <a:lnTo>
                    <a:pt x="6513" y="1668"/>
                  </a:lnTo>
                  <a:lnTo>
                    <a:pt x="6510" y="1671"/>
                  </a:lnTo>
                  <a:lnTo>
                    <a:pt x="6510" y="1671"/>
                  </a:lnTo>
                  <a:lnTo>
                    <a:pt x="6507" y="1671"/>
                  </a:lnTo>
                  <a:lnTo>
                    <a:pt x="6507" y="1674"/>
                  </a:lnTo>
                  <a:lnTo>
                    <a:pt x="6507" y="1677"/>
                  </a:lnTo>
                  <a:lnTo>
                    <a:pt x="6507" y="1677"/>
                  </a:lnTo>
                  <a:lnTo>
                    <a:pt x="6507" y="1680"/>
                  </a:lnTo>
                  <a:lnTo>
                    <a:pt x="6507" y="1680"/>
                  </a:lnTo>
                  <a:lnTo>
                    <a:pt x="6507" y="1680"/>
                  </a:lnTo>
                  <a:lnTo>
                    <a:pt x="6510" y="1683"/>
                  </a:lnTo>
                  <a:lnTo>
                    <a:pt x="6510" y="1686"/>
                  </a:lnTo>
                  <a:lnTo>
                    <a:pt x="6507" y="1686"/>
                  </a:lnTo>
                  <a:lnTo>
                    <a:pt x="6507" y="1686"/>
                  </a:lnTo>
                  <a:lnTo>
                    <a:pt x="6504" y="1689"/>
                  </a:lnTo>
                  <a:lnTo>
                    <a:pt x="6507" y="1692"/>
                  </a:lnTo>
                  <a:lnTo>
                    <a:pt x="6507" y="1692"/>
                  </a:lnTo>
                  <a:lnTo>
                    <a:pt x="6510" y="1692"/>
                  </a:lnTo>
                  <a:lnTo>
                    <a:pt x="6513" y="1692"/>
                  </a:lnTo>
                  <a:lnTo>
                    <a:pt x="6516" y="1692"/>
                  </a:lnTo>
                  <a:lnTo>
                    <a:pt x="6516" y="1692"/>
                  </a:lnTo>
                  <a:lnTo>
                    <a:pt x="6513" y="1689"/>
                  </a:lnTo>
                  <a:lnTo>
                    <a:pt x="6513" y="1689"/>
                  </a:lnTo>
                  <a:lnTo>
                    <a:pt x="6513" y="1686"/>
                  </a:lnTo>
                  <a:lnTo>
                    <a:pt x="6513" y="1686"/>
                  </a:lnTo>
                  <a:lnTo>
                    <a:pt x="6516" y="1683"/>
                  </a:lnTo>
                  <a:lnTo>
                    <a:pt x="6516" y="1680"/>
                  </a:lnTo>
                  <a:lnTo>
                    <a:pt x="6516" y="1680"/>
                  </a:lnTo>
                  <a:lnTo>
                    <a:pt x="6519" y="1680"/>
                  </a:lnTo>
                  <a:lnTo>
                    <a:pt x="6519" y="1683"/>
                  </a:lnTo>
                  <a:lnTo>
                    <a:pt x="6519" y="1683"/>
                  </a:lnTo>
                  <a:lnTo>
                    <a:pt x="6519" y="1683"/>
                  </a:lnTo>
                  <a:lnTo>
                    <a:pt x="6519" y="1683"/>
                  </a:lnTo>
                  <a:lnTo>
                    <a:pt x="6516" y="1683"/>
                  </a:lnTo>
                  <a:lnTo>
                    <a:pt x="6516" y="1686"/>
                  </a:lnTo>
                  <a:lnTo>
                    <a:pt x="6519" y="1689"/>
                  </a:lnTo>
                  <a:lnTo>
                    <a:pt x="6519" y="1692"/>
                  </a:lnTo>
                  <a:lnTo>
                    <a:pt x="6519" y="1695"/>
                  </a:lnTo>
                  <a:lnTo>
                    <a:pt x="6516" y="1695"/>
                  </a:lnTo>
                  <a:lnTo>
                    <a:pt x="6516" y="1695"/>
                  </a:lnTo>
                  <a:lnTo>
                    <a:pt x="6516" y="1695"/>
                  </a:lnTo>
                  <a:lnTo>
                    <a:pt x="6516" y="1698"/>
                  </a:lnTo>
                  <a:lnTo>
                    <a:pt x="6522" y="1695"/>
                  </a:lnTo>
                  <a:lnTo>
                    <a:pt x="6525" y="1692"/>
                  </a:lnTo>
                  <a:lnTo>
                    <a:pt x="6525" y="1689"/>
                  </a:lnTo>
                  <a:lnTo>
                    <a:pt x="6525" y="1686"/>
                  </a:lnTo>
                  <a:lnTo>
                    <a:pt x="6525" y="1686"/>
                  </a:lnTo>
                  <a:lnTo>
                    <a:pt x="6528" y="1689"/>
                  </a:lnTo>
                  <a:lnTo>
                    <a:pt x="6531" y="1689"/>
                  </a:lnTo>
                  <a:lnTo>
                    <a:pt x="6531" y="1683"/>
                  </a:lnTo>
                  <a:lnTo>
                    <a:pt x="6534" y="1680"/>
                  </a:lnTo>
                  <a:lnTo>
                    <a:pt x="6531" y="1677"/>
                  </a:lnTo>
                  <a:lnTo>
                    <a:pt x="6534" y="1674"/>
                  </a:lnTo>
                  <a:lnTo>
                    <a:pt x="6534" y="1671"/>
                  </a:lnTo>
                  <a:lnTo>
                    <a:pt x="6534" y="1668"/>
                  </a:lnTo>
                  <a:lnTo>
                    <a:pt x="6537" y="1668"/>
                  </a:lnTo>
                  <a:lnTo>
                    <a:pt x="6537" y="1665"/>
                  </a:lnTo>
                  <a:lnTo>
                    <a:pt x="6537" y="1662"/>
                  </a:lnTo>
                  <a:lnTo>
                    <a:pt x="6543" y="1656"/>
                  </a:lnTo>
                  <a:lnTo>
                    <a:pt x="6543" y="1653"/>
                  </a:lnTo>
                  <a:lnTo>
                    <a:pt x="6543" y="1653"/>
                  </a:lnTo>
                  <a:lnTo>
                    <a:pt x="6543" y="1653"/>
                  </a:lnTo>
                  <a:lnTo>
                    <a:pt x="6543" y="1650"/>
                  </a:lnTo>
                  <a:lnTo>
                    <a:pt x="6543" y="1650"/>
                  </a:lnTo>
                  <a:lnTo>
                    <a:pt x="6543" y="1650"/>
                  </a:lnTo>
                  <a:lnTo>
                    <a:pt x="6540" y="1650"/>
                  </a:lnTo>
                  <a:lnTo>
                    <a:pt x="6540" y="1647"/>
                  </a:lnTo>
                  <a:lnTo>
                    <a:pt x="6543" y="1647"/>
                  </a:lnTo>
                  <a:lnTo>
                    <a:pt x="6537" y="1647"/>
                  </a:lnTo>
                  <a:lnTo>
                    <a:pt x="6534" y="1644"/>
                  </a:lnTo>
                  <a:lnTo>
                    <a:pt x="6537" y="1644"/>
                  </a:lnTo>
                  <a:lnTo>
                    <a:pt x="6537" y="1641"/>
                  </a:lnTo>
                  <a:lnTo>
                    <a:pt x="6537" y="1638"/>
                  </a:lnTo>
                  <a:lnTo>
                    <a:pt x="6537" y="1638"/>
                  </a:lnTo>
                  <a:lnTo>
                    <a:pt x="6537" y="1638"/>
                  </a:lnTo>
                  <a:lnTo>
                    <a:pt x="6534" y="1638"/>
                  </a:lnTo>
                  <a:lnTo>
                    <a:pt x="6534" y="1638"/>
                  </a:lnTo>
                  <a:lnTo>
                    <a:pt x="6531" y="1638"/>
                  </a:lnTo>
                  <a:lnTo>
                    <a:pt x="6531" y="1638"/>
                  </a:lnTo>
                  <a:lnTo>
                    <a:pt x="6528" y="1638"/>
                  </a:lnTo>
                  <a:lnTo>
                    <a:pt x="6528" y="1638"/>
                  </a:lnTo>
                  <a:lnTo>
                    <a:pt x="6525" y="1635"/>
                  </a:lnTo>
                  <a:lnTo>
                    <a:pt x="6522" y="1635"/>
                  </a:lnTo>
                  <a:lnTo>
                    <a:pt x="6522" y="1632"/>
                  </a:lnTo>
                  <a:lnTo>
                    <a:pt x="6519" y="1632"/>
                  </a:lnTo>
                  <a:lnTo>
                    <a:pt x="6516" y="1629"/>
                  </a:lnTo>
                  <a:lnTo>
                    <a:pt x="6516" y="1632"/>
                  </a:lnTo>
                  <a:lnTo>
                    <a:pt x="6513" y="1632"/>
                  </a:lnTo>
                  <a:lnTo>
                    <a:pt x="6513" y="1635"/>
                  </a:lnTo>
                  <a:lnTo>
                    <a:pt x="6510" y="1635"/>
                  </a:lnTo>
                  <a:lnTo>
                    <a:pt x="6510" y="1638"/>
                  </a:lnTo>
                  <a:lnTo>
                    <a:pt x="6507" y="1638"/>
                  </a:lnTo>
                  <a:lnTo>
                    <a:pt x="6507" y="1638"/>
                  </a:lnTo>
                  <a:lnTo>
                    <a:pt x="6504" y="1638"/>
                  </a:lnTo>
                  <a:lnTo>
                    <a:pt x="6504" y="1638"/>
                  </a:lnTo>
                  <a:lnTo>
                    <a:pt x="6504" y="1641"/>
                  </a:lnTo>
                  <a:lnTo>
                    <a:pt x="6501" y="1641"/>
                  </a:lnTo>
                  <a:lnTo>
                    <a:pt x="6498" y="1641"/>
                  </a:lnTo>
                  <a:lnTo>
                    <a:pt x="6498" y="1641"/>
                  </a:lnTo>
                  <a:lnTo>
                    <a:pt x="6498" y="1644"/>
                  </a:lnTo>
                  <a:lnTo>
                    <a:pt x="6498" y="1644"/>
                  </a:lnTo>
                  <a:lnTo>
                    <a:pt x="6495" y="1644"/>
                  </a:lnTo>
                  <a:lnTo>
                    <a:pt x="6495" y="1644"/>
                  </a:lnTo>
                  <a:lnTo>
                    <a:pt x="6495" y="1644"/>
                  </a:lnTo>
                  <a:close/>
                  <a:moveTo>
                    <a:pt x="6455" y="1613"/>
                  </a:moveTo>
                  <a:lnTo>
                    <a:pt x="6455" y="1613"/>
                  </a:lnTo>
                  <a:lnTo>
                    <a:pt x="6455" y="1613"/>
                  </a:lnTo>
                  <a:lnTo>
                    <a:pt x="6455" y="1613"/>
                  </a:lnTo>
                  <a:lnTo>
                    <a:pt x="6455" y="1613"/>
                  </a:lnTo>
                  <a:close/>
                  <a:moveTo>
                    <a:pt x="6498" y="1635"/>
                  </a:moveTo>
                  <a:lnTo>
                    <a:pt x="6498" y="1632"/>
                  </a:lnTo>
                  <a:lnTo>
                    <a:pt x="6495" y="1632"/>
                  </a:lnTo>
                  <a:lnTo>
                    <a:pt x="6495" y="1632"/>
                  </a:lnTo>
                  <a:lnTo>
                    <a:pt x="6495" y="1635"/>
                  </a:lnTo>
                  <a:lnTo>
                    <a:pt x="6495" y="1635"/>
                  </a:lnTo>
                  <a:lnTo>
                    <a:pt x="6498" y="1635"/>
                  </a:lnTo>
                  <a:close/>
                  <a:moveTo>
                    <a:pt x="6565" y="1592"/>
                  </a:moveTo>
                  <a:lnTo>
                    <a:pt x="6559" y="1595"/>
                  </a:lnTo>
                  <a:lnTo>
                    <a:pt x="6559" y="1595"/>
                  </a:lnTo>
                  <a:lnTo>
                    <a:pt x="6555" y="1598"/>
                  </a:lnTo>
                  <a:lnTo>
                    <a:pt x="6552" y="1601"/>
                  </a:lnTo>
                  <a:lnTo>
                    <a:pt x="6549" y="1604"/>
                  </a:lnTo>
                  <a:lnTo>
                    <a:pt x="6546" y="1604"/>
                  </a:lnTo>
                  <a:lnTo>
                    <a:pt x="6546" y="1607"/>
                  </a:lnTo>
                  <a:lnTo>
                    <a:pt x="6543" y="1610"/>
                  </a:lnTo>
                  <a:lnTo>
                    <a:pt x="6540" y="1610"/>
                  </a:lnTo>
                  <a:lnTo>
                    <a:pt x="6537" y="1613"/>
                  </a:lnTo>
                  <a:lnTo>
                    <a:pt x="6537" y="1613"/>
                  </a:lnTo>
                  <a:lnTo>
                    <a:pt x="6534" y="1616"/>
                  </a:lnTo>
                  <a:lnTo>
                    <a:pt x="6531" y="1616"/>
                  </a:lnTo>
                  <a:lnTo>
                    <a:pt x="6531" y="1619"/>
                  </a:lnTo>
                  <a:lnTo>
                    <a:pt x="6528" y="1619"/>
                  </a:lnTo>
                  <a:lnTo>
                    <a:pt x="6525" y="1619"/>
                  </a:lnTo>
                  <a:lnTo>
                    <a:pt x="6522" y="1619"/>
                  </a:lnTo>
                  <a:lnTo>
                    <a:pt x="6522" y="1619"/>
                  </a:lnTo>
                  <a:lnTo>
                    <a:pt x="6522" y="1622"/>
                  </a:lnTo>
                  <a:lnTo>
                    <a:pt x="6522" y="1622"/>
                  </a:lnTo>
                  <a:lnTo>
                    <a:pt x="6522" y="1629"/>
                  </a:lnTo>
                  <a:lnTo>
                    <a:pt x="6522" y="1629"/>
                  </a:lnTo>
                  <a:lnTo>
                    <a:pt x="6525" y="1629"/>
                  </a:lnTo>
                  <a:lnTo>
                    <a:pt x="6525" y="1629"/>
                  </a:lnTo>
                  <a:lnTo>
                    <a:pt x="6528" y="1629"/>
                  </a:lnTo>
                  <a:lnTo>
                    <a:pt x="6531" y="1629"/>
                  </a:lnTo>
                  <a:lnTo>
                    <a:pt x="6531" y="1629"/>
                  </a:lnTo>
                  <a:lnTo>
                    <a:pt x="6534" y="1629"/>
                  </a:lnTo>
                  <a:lnTo>
                    <a:pt x="6537" y="1629"/>
                  </a:lnTo>
                  <a:lnTo>
                    <a:pt x="6540" y="1629"/>
                  </a:lnTo>
                  <a:lnTo>
                    <a:pt x="6546" y="1632"/>
                  </a:lnTo>
                  <a:lnTo>
                    <a:pt x="6546" y="1632"/>
                  </a:lnTo>
                  <a:lnTo>
                    <a:pt x="6546" y="1629"/>
                  </a:lnTo>
                  <a:lnTo>
                    <a:pt x="6549" y="1629"/>
                  </a:lnTo>
                  <a:lnTo>
                    <a:pt x="6549" y="1622"/>
                  </a:lnTo>
                  <a:lnTo>
                    <a:pt x="6549" y="1619"/>
                  </a:lnTo>
                  <a:lnTo>
                    <a:pt x="6552" y="1619"/>
                  </a:lnTo>
                  <a:lnTo>
                    <a:pt x="6555" y="1622"/>
                  </a:lnTo>
                  <a:lnTo>
                    <a:pt x="6559" y="1622"/>
                  </a:lnTo>
                  <a:lnTo>
                    <a:pt x="6562" y="1622"/>
                  </a:lnTo>
                  <a:lnTo>
                    <a:pt x="6565" y="1619"/>
                  </a:lnTo>
                  <a:lnTo>
                    <a:pt x="6568" y="1622"/>
                  </a:lnTo>
                  <a:lnTo>
                    <a:pt x="6571" y="1619"/>
                  </a:lnTo>
                  <a:lnTo>
                    <a:pt x="6571" y="1619"/>
                  </a:lnTo>
                  <a:lnTo>
                    <a:pt x="6574" y="1619"/>
                  </a:lnTo>
                  <a:lnTo>
                    <a:pt x="6574" y="1619"/>
                  </a:lnTo>
                  <a:lnTo>
                    <a:pt x="6577" y="1616"/>
                  </a:lnTo>
                  <a:lnTo>
                    <a:pt x="6580" y="1616"/>
                  </a:lnTo>
                  <a:lnTo>
                    <a:pt x="6583" y="1616"/>
                  </a:lnTo>
                  <a:lnTo>
                    <a:pt x="6586" y="1616"/>
                  </a:lnTo>
                  <a:lnTo>
                    <a:pt x="6589" y="1613"/>
                  </a:lnTo>
                  <a:lnTo>
                    <a:pt x="6589" y="1613"/>
                  </a:lnTo>
                  <a:lnTo>
                    <a:pt x="6592" y="1610"/>
                  </a:lnTo>
                  <a:lnTo>
                    <a:pt x="6595" y="1610"/>
                  </a:lnTo>
                  <a:lnTo>
                    <a:pt x="6595" y="1610"/>
                  </a:lnTo>
                  <a:lnTo>
                    <a:pt x="6598" y="1610"/>
                  </a:lnTo>
                  <a:lnTo>
                    <a:pt x="6601" y="1610"/>
                  </a:lnTo>
                  <a:lnTo>
                    <a:pt x="6601" y="1610"/>
                  </a:lnTo>
                  <a:lnTo>
                    <a:pt x="6604" y="1613"/>
                  </a:lnTo>
                  <a:lnTo>
                    <a:pt x="6607" y="1613"/>
                  </a:lnTo>
                  <a:lnTo>
                    <a:pt x="6610" y="1613"/>
                  </a:lnTo>
                  <a:lnTo>
                    <a:pt x="6613" y="1613"/>
                  </a:lnTo>
                  <a:lnTo>
                    <a:pt x="6616" y="1613"/>
                  </a:lnTo>
                  <a:lnTo>
                    <a:pt x="6616" y="1616"/>
                  </a:lnTo>
                  <a:lnTo>
                    <a:pt x="6616" y="1616"/>
                  </a:lnTo>
                  <a:lnTo>
                    <a:pt x="6613" y="1619"/>
                  </a:lnTo>
                  <a:lnTo>
                    <a:pt x="6613" y="1619"/>
                  </a:lnTo>
                  <a:lnTo>
                    <a:pt x="6610" y="1619"/>
                  </a:lnTo>
                  <a:lnTo>
                    <a:pt x="6610" y="1622"/>
                  </a:lnTo>
                  <a:lnTo>
                    <a:pt x="6610" y="1622"/>
                  </a:lnTo>
                  <a:lnTo>
                    <a:pt x="6610" y="1629"/>
                  </a:lnTo>
                  <a:lnTo>
                    <a:pt x="6610" y="1632"/>
                  </a:lnTo>
                  <a:lnTo>
                    <a:pt x="6613" y="1632"/>
                  </a:lnTo>
                  <a:lnTo>
                    <a:pt x="6613" y="1635"/>
                  </a:lnTo>
                  <a:lnTo>
                    <a:pt x="6616" y="1638"/>
                  </a:lnTo>
                  <a:lnTo>
                    <a:pt x="6616" y="1638"/>
                  </a:lnTo>
                  <a:lnTo>
                    <a:pt x="6622" y="1641"/>
                  </a:lnTo>
                  <a:lnTo>
                    <a:pt x="6625" y="1638"/>
                  </a:lnTo>
                  <a:lnTo>
                    <a:pt x="6628" y="1635"/>
                  </a:lnTo>
                  <a:lnTo>
                    <a:pt x="6634" y="1626"/>
                  </a:lnTo>
                  <a:lnTo>
                    <a:pt x="6634" y="1626"/>
                  </a:lnTo>
                  <a:lnTo>
                    <a:pt x="6640" y="1622"/>
                  </a:lnTo>
                  <a:lnTo>
                    <a:pt x="6643" y="1622"/>
                  </a:lnTo>
                  <a:lnTo>
                    <a:pt x="6646" y="1619"/>
                  </a:lnTo>
                  <a:lnTo>
                    <a:pt x="6646" y="1619"/>
                  </a:lnTo>
                  <a:lnTo>
                    <a:pt x="6646" y="1619"/>
                  </a:lnTo>
                  <a:lnTo>
                    <a:pt x="6646" y="1616"/>
                  </a:lnTo>
                  <a:lnTo>
                    <a:pt x="6640" y="1613"/>
                  </a:lnTo>
                  <a:lnTo>
                    <a:pt x="6640" y="1613"/>
                  </a:lnTo>
                  <a:lnTo>
                    <a:pt x="6640" y="1610"/>
                  </a:lnTo>
                  <a:lnTo>
                    <a:pt x="6643" y="1604"/>
                  </a:lnTo>
                  <a:lnTo>
                    <a:pt x="6643" y="1604"/>
                  </a:lnTo>
                  <a:lnTo>
                    <a:pt x="6643" y="1604"/>
                  </a:lnTo>
                  <a:lnTo>
                    <a:pt x="6646" y="1604"/>
                  </a:lnTo>
                  <a:lnTo>
                    <a:pt x="6646" y="1604"/>
                  </a:lnTo>
                  <a:lnTo>
                    <a:pt x="6646" y="1604"/>
                  </a:lnTo>
                  <a:lnTo>
                    <a:pt x="6646" y="1607"/>
                  </a:lnTo>
                  <a:lnTo>
                    <a:pt x="6646" y="1610"/>
                  </a:lnTo>
                  <a:lnTo>
                    <a:pt x="6646" y="1610"/>
                  </a:lnTo>
                  <a:lnTo>
                    <a:pt x="6646" y="1610"/>
                  </a:lnTo>
                  <a:lnTo>
                    <a:pt x="6646" y="1610"/>
                  </a:lnTo>
                  <a:lnTo>
                    <a:pt x="6646" y="1610"/>
                  </a:lnTo>
                  <a:lnTo>
                    <a:pt x="6650" y="1607"/>
                  </a:lnTo>
                  <a:lnTo>
                    <a:pt x="6650" y="1610"/>
                  </a:lnTo>
                  <a:lnTo>
                    <a:pt x="6650" y="1610"/>
                  </a:lnTo>
                  <a:lnTo>
                    <a:pt x="6650" y="1610"/>
                  </a:lnTo>
                  <a:lnTo>
                    <a:pt x="6653" y="1610"/>
                  </a:lnTo>
                  <a:lnTo>
                    <a:pt x="6656" y="1610"/>
                  </a:lnTo>
                  <a:lnTo>
                    <a:pt x="6656" y="1610"/>
                  </a:lnTo>
                  <a:lnTo>
                    <a:pt x="6656" y="1610"/>
                  </a:lnTo>
                  <a:lnTo>
                    <a:pt x="6650" y="1613"/>
                  </a:lnTo>
                  <a:lnTo>
                    <a:pt x="6650" y="1613"/>
                  </a:lnTo>
                  <a:lnTo>
                    <a:pt x="6656" y="1613"/>
                  </a:lnTo>
                  <a:lnTo>
                    <a:pt x="6662" y="1613"/>
                  </a:lnTo>
                  <a:lnTo>
                    <a:pt x="6665" y="1613"/>
                  </a:lnTo>
                  <a:lnTo>
                    <a:pt x="6668" y="1613"/>
                  </a:lnTo>
                  <a:lnTo>
                    <a:pt x="6671" y="1613"/>
                  </a:lnTo>
                  <a:lnTo>
                    <a:pt x="6674" y="1613"/>
                  </a:lnTo>
                  <a:lnTo>
                    <a:pt x="6674" y="1610"/>
                  </a:lnTo>
                  <a:lnTo>
                    <a:pt x="6677" y="1607"/>
                  </a:lnTo>
                  <a:lnTo>
                    <a:pt x="6680" y="1607"/>
                  </a:lnTo>
                  <a:lnTo>
                    <a:pt x="6680" y="1604"/>
                  </a:lnTo>
                  <a:lnTo>
                    <a:pt x="6680" y="1604"/>
                  </a:lnTo>
                  <a:lnTo>
                    <a:pt x="6683" y="1604"/>
                  </a:lnTo>
                  <a:lnTo>
                    <a:pt x="6686" y="1601"/>
                  </a:lnTo>
                  <a:lnTo>
                    <a:pt x="6686" y="1601"/>
                  </a:lnTo>
                  <a:lnTo>
                    <a:pt x="6689" y="1604"/>
                  </a:lnTo>
                  <a:lnTo>
                    <a:pt x="6686" y="1604"/>
                  </a:lnTo>
                  <a:lnTo>
                    <a:pt x="6686" y="1607"/>
                  </a:lnTo>
                  <a:lnTo>
                    <a:pt x="6686" y="1613"/>
                  </a:lnTo>
                  <a:lnTo>
                    <a:pt x="6686" y="1613"/>
                  </a:lnTo>
                  <a:lnTo>
                    <a:pt x="6686" y="1613"/>
                  </a:lnTo>
                  <a:lnTo>
                    <a:pt x="6689" y="1613"/>
                  </a:lnTo>
                  <a:lnTo>
                    <a:pt x="6689" y="1613"/>
                  </a:lnTo>
                  <a:lnTo>
                    <a:pt x="6692" y="1610"/>
                  </a:lnTo>
                  <a:lnTo>
                    <a:pt x="6692" y="1607"/>
                  </a:lnTo>
                  <a:lnTo>
                    <a:pt x="6692" y="1607"/>
                  </a:lnTo>
                  <a:lnTo>
                    <a:pt x="6692" y="1601"/>
                  </a:lnTo>
                  <a:lnTo>
                    <a:pt x="6695" y="1601"/>
                  </a:lnTo>
                  <a:lnTo>
                    <a:pt x="6695" y="1601"/>
                  </a:lnTo>
                  <a:lnTo>
                    <a:pt x="6695" y="1598"/>
                  </a:lnTo>
                  <a:lnTo>
                    <a:pt x="6698" y="1598"/>
                  </a:lnTo>
                  <a:lnTo>
                    <a:pt x="6701" y="1598"/>
                  </a:lnTo>
                  <a:lnTo>
                    <a:pt x="6704" y="1598"/>
                  </a:lnTo>
                  <a:lnTo>
                    <a:pt x="6704" y="1601"/>
                  </a:lnTo>
                  <a:lnTo>
                    <a:pt x="6704" y="1601"/>
                  </a:lnTo>
                  <a:lnTo>
                    <a:pt x="6707" y="1598"/>
                  </a:lnTo>
                  <a:lnTo>
                    <a:pt x="6707" y="1598"/>
                  </a:lnTo>
                  <a:lnTo>
                    <a:pt x="6704" y="1598"/>
                  </a:lnTo>
                  <a:lnTo>
                    <a:pt x="6704" y="1598"/>
                  </a:lnTo>
                  <a:lnTo>
                    <a:pt x="6704" y="1595"/>
                  </a:lnTo>
                  <a:lnTo>
                    <a:pt x="6707" y="1592"/>
                  </a:lnTo>
                  <a:lnTo>
                    <a:pt x="6707" y="1592"/>
                  </a:lnTo>
                  <a:lnTo>
                    <a:pt x="6707" y="1592"/>
                  </a:lnTo>
                  <a:lnTo>
                    <a:pt x="6707" y="1589"/>
                  </a:lnTo>
                  <a:lnTo>
                    <a:pt x="6707" y="1589"/>
                  </a:lnTo>
                  <a:lnTo>
                    <a:pt x="6710" y="1589"/>
                  </a:lnTo>
                  <a:lnTo>
                    <a:pt x="6710" y="1589"/>
                  </a:lnTo>
                  <a:lnTo>
                    <a:pt x="6713" y="1589"/>
                  </a:lnTo>
                  <a:lnTo>
                    <a:pt x="6713" y="1592"/>
                  </a:lnTo>
                  <a:lnTo>
                    <a:pt x="6713" y="1592"/>
                  </a:lnTo>
                  <a:lnTo>
                    <a:pt x="6713" y="1592"/>
                  </a:lnTo>
                  <a:lnTo>
                    <a:pt x="6710" y="1595"/>
                  </a:lnTo>
                  <a:lnTo>
                    <a:pt x="6710" y="1595"/>
                  </a:lnTo>
                  <a:lnTo>
                    <a:pt x="6707" y="1598"/>
                  </a:lnTo>
                  <a:lnTo>
                    <a:pt x="6707" y="1598"/>
                  </a:lnTo>
                  <a:lnTo>
                    <a:pt x="6707" y="1604"/>
                  </a:lnTo>
                  <a:lnTo>
                    <a:pt x="6707" y="1604"/>
                  </a:lnTo>
                  <a:lnTo>
                    <a:pt x="6707" y="1607"/>
                  </a:lnTo>
                  <a:lnTo>
                    <a:pt x="6707" y="1607"/>
                  </a:lnTo>
                  <a:lnTo>
                    <a:pt x="6710" y="1607"/>
                  </a:lnTo>
                  <a:lnTo>
                    <a:pt x="6710" y="1607"/>
                  </a:lnTo>
                  <a:lnTo>
                    <a:pt x="6713" y="1604"/>
                  </a:lnTo>
                  <a:lnTo>
                    <a:pt x="6716" y="1601"/>
                  </a:lnTo>
                  <a:lnTo>
                    <a:pt x="6719" y="1601"/>
                  </a:lnTo>
                  <a:lnTo>
                    <a:pt x="6719" y="1601"/>
                  </a:lnTo>
                  <a:lnTo>
                    <a:pt x="6719" y="1598"/>
                  </a:lnTo>
                  <a:lnTo>
                    <a:pt x="6719" y="1598"/>
                  </a:lnTo>
                  <a:lnTo>
                    <a:pt x="6719" y="1595"/>
                  </a:lnTo>
                  <a:lnTo>
                    <a:pt x="6722" y="1592"/>
                  </a:lnTo>
                  <a:lnTo>
                    <a:pt x="6725" y="1589"/>
                  </a:lnTo>
                  <a:lnTo>
                    <a:pt x="6725" y="1589"/>
                  </a:lnTo>
                  <a:lnTo>
                    <a:pt x="6731" y="1589"/>
                  </a:lnTo>
                  <a:lnTo>
                    <a:pt x="6728" y="1586"/>
                  </a:lnTo>
                  <a:lnTo>
                    <a:pt x="6728" y="1586"/>
                  </a:lnTo>
                  <a:lnTo>
                    <a:pt x="6725" y="1580"/>
                  </a:lnTo>
                  <a:lnTo>
                    <a:pt x="6725" y="1577"/>
                  </a:lnTo>
                  <a:lnTo>
                    <a:pt x="6722" y="1577"/>
                  </a:lnTo>
                  <a:lnTo>
                    <a:pt x="6725" y="1574"/>
                  </a:lnTo>
                  <a:lnTo>
                    <a:pt x="6725" y="1571"/>
                  </a:lnTo>
                  <a:lnTo>
                    <a:pt x="6725" y="1571"/>
                  </a:lnTo>
                  <a:lnTo>
                    <a:pt x="6725" y="1568"/>
                  </a:lnTo>
                  <a:lnTo>
                    <a:pt x="6728" y="1565"/>
                  </a:lnTo>
                  <a:lnTo>
                    <a:pt x="6728" y="1562"/>
                  </a:lnTo>
                  <a:lnTo>
                    <a:pt x="6728" y="1559"/>
                  </a:lnTo>
                  <a:lnTo>
                    <a:pt x="6731" y="1559"/>
                  </a:lnTo>
                  <a:lnTo>
                    <a:pt x="6731" y="1559"/>
                  </a:lnTo>
                  <a:lnTo>
                    <a:pt x="6731" y="1556"/>
                  </a:lnTo>
                  <a:lnTo>
                    <a:pt x="6734" y="1547"/>
                  </a:lnTo>
                  <a:lnTo>
                    <a:pt x="6731" y="1540"/>
                  </a:lnTo>
                  <a:lnTo>
                    <a:pt x="6731" y="1537"/>
                  </a:lnTo>
                  <a:lnTo>
                    <a:pt x="6731" y="1534"/>
                  </a:lnTo>
                  <a:lnTo>
                    <a:pt x="6731" y="1531"/>
                  </a:lnTo>
                  <a:lnTo>
                    <a:pt x="6731" y="1528"/>
                  </a:lnTo>
                  <a:lnTo>
                    <a:pt x="6734" y="1525"/>
                  </a:lnTo>
                  <a:lnTo>
                    <a:pt x="6734" y="1525"/>
                  </a:lnTo>
                  <a:lnTo>
                    <a:pt x="6737" y="1525"/>
                  </a:lnTo>
                  <a:lnTo>
                    <a:pt x="6741" y="1525"/>
                  </a:lnTo>
                  <a:lnTo>
                    <a:pt x="6744" y="1522"/>
                  </a:lnTo>
                  <a:lnTo>
                    <a:pt x="6744" y="1522"/>
                  </a:lnTo>
                  <a:lnTo>
                    <a:pt x="6744" y="1519"/>
                  </a:lnTo>
                  <a:lnTo>
                    <a:pt x="6744" y="1516"/>
                  </a:lnTo>
                  <a:lnTo>
                    <a:pt x="6744" y="1513"/>
                  </a:lnTo>
                  <a:lnTo>
                    <a:pt x="6747" y="1513"/>
                  </a:lnTo>
                  <a:lnTo>
                    <a:pt x="6747" y="1510"/>
                  </a:lnTo>
                  <a:lnTo>
                    <a:pt x="6747" y="1510"/>
                  </a:lnTo>
                  <a:lnTo>
                    <a:pt x="6747" y="1510"/>
                  </a:lnTo>
                  <a:lnTo>
                    <a:pt x="6750" y="1510"/>
                  </a:lnTo>
                  <a:lnTo>
                    <a:pt x="6750" y="1510"/>
                  </a:lnTo>
                  <a:lnTo>
                    <a:pt x="6750" y="1507"/>
                  </a:lnTo>
                  <a:lnTo>
                    <a:pt x="6750" y="1507"/>
                  </a:lnTo>
                  <a:lnTo>
                    <a:pt x="6753" y="1507"/>
                  </a:lnTo>
                  <a:lnTo>
                    <a:pt x="6753" y="1504"/>
                  </a:lnTo>
                  <a:lnTo>
                    <a:pt x="6753" y="1498"/>
                  </a:lnTo>
                  <a:lnTo>
                    <a:pt x="6753" y="1495"/>
                  </a:lnTo>
                  <a:lnTo>
                    <a:pt x="6753" y="1492"/>
                  </a:lnTo>
                  <a:lnTo>
                    <a:pt x="6753" y="1492"/>
                  </a:lnTo>
                  <a:lnTo>
                    <a:pt x="6753" y="1489"/>
                  </a:lnTo>
                  <a:lnTo>
                    <a:pt x="6753" y="1489"/>
                  </a:lnTo>
                  <a:lnTo>
                    <a:pt x="6753" y="1486"/>
                  </a:lnTo>
                  <a:lnTo>
                    <a:pt x="6753" y="1483"/>
                  </a:lnTo>
                  <a:lnTo>
                    <a:pt x="6750" y="1477"/>
                  </a:lnTo>
                  <a:lnTo>
                    <a:pt x="6747" y="1474"/>
                  </a:lnTo>
                  <a:lnTo>
                    <a:pt x="6744" y="1471"/>
                  </a:lnTo>
                  <a:lnTo>
                    <a:pt x="6744" y="1471"/>
                  </a:lnTo>
                  <a:lnTo>
                    <a:pt x="6741" y="1468"/>
                  </a:lnTo>
                  <a:lnTo>
                    <a:pt x="6741" y="1465"/>
                  </a:lnTo>
                  <a:lnTo>
                    <a:pt x="6741" y="1458"/>
                  </a:lnTo>
                  <a:lnTo>
                    <a:pt x="6741" y="1452"/>
                  </a:lnTo>
                  <a:lnTo>
                    <a:pt x="6744" y="1449"/>
                  </a:lnTo>
                  <a:lnTo>
                    <a:pt x="6737" y="1452"/>
                  </a:lnTo>
                  <a:lnTo>
                    <a:pt x="6737" y="1449"/>
                  </a:lnTo>
                  <a:lnTo>
                    <a:pt x="6734" y="1449"/>
                  </a:lnTo>
                  <a:lnTo>
                    <a:pt x="6734" y="1449"/>
                  </a:lnTo>
                  <a:lnTo>
                    <a:pt x="6731" y="1446"/>
                  </a:lnTo>
                  <a:lnTo>
                    <a:pt x="6731" y="1449"/>
                  </a:lnTo>
                  <a:lnTo>
                    <a:pt x="6728" y="1449"/>
                  </a:lnTo>
                  <a:lnTo>
                    <a:pt x="6728" y="1452"/>
                  </a:lnTo>
                  <a:lnTo>
                    <a:pt x="6728" y="1455"/>
                  </a:lnTo>
                  <a:lnTo>
                    <a:pt x="6734" y="1455"/>
                  </a:lnTo>
                  <a:lnTo>
                    <a:pt x="6734" y="1455"/>
                  </a:lnTo>
                  <a:lnTo>
                    <a:pt x="6737" y="1455"/>
                  </a:lnTo>
                  <a:lnTo>
                    <a:pt x="6737" y="1455"/>
                  </a:lnTo>
                  <a:lnTo>
                    <a:pt x="6737" y="1455"/>
                  </a:lnTo>
                  <a:lnTo>
                    <a:pt x="6737" y="1458"/>
                  </a:lnTo>
                  <a:lnTo>
                    <a:pt x="6737" y="1461"/>
                  </a:lnTo>
                  <a:lnTo>
                    <a:pt x="6737" y="1461"/>
                  </a:lnTo>
                  <a:lnTo>
                    <a:pt x="6734" y="1461"/>
                  </a:lnTo>
                  <a:lnTo>
                    <a:pt x="6731" y="1461"/>
                  </a:lnTo>
                  <a:lnTo>
                    <a:pt x="6731" y="1461"/>
                  </a:lnTo>
                  <a:lnTo>
                    <a:pt x="6728" y="1465"/>
                  </a:lnTo>
                  <a:lnTo>
                    <a:pt x="6728" y="1465"/>
                  </a:lnTo>
                  <a:lnTo>
                    <a:pt x="6728" y="1465"/>
                  </a:lnTo>
                  <a:lnTo>
                    <a:pt x="6725" y="1465"/>
                  </a:lnTo>
                  <a:lnTo>
                    <a:pt x="6725" y="1461"/>
                  </a:lnTo>
                  <a:lnTo>
                    <a:pt x="6725" y="1455"/>
                  </a:lnTo>
                  <a:lnTo>
                    <a:pt x="6725" y="1455"/>
                  </a:lnTo>
                  <a:lnTo>
                    <a:pt x="6722" y="1455"/>
                  </a:lnTo>
                  <a:lnTo>
                    <a:pt x="6722" y="1455"/>
                  </a:lnTo>
                  <a:lnTo>
                    <a:pt x="6722" y="1455"/>
                  </a:lnTo>
                  <a:lnTo>
                    <a:pt x="6719" y="1455"/>
                  </a:lnTo>
                  <a:lnTo>
                    <a:pt x="6719" y="1455"/>
                  </a:lnTo>
                  <a:lnTo>
                    <a:pt x="6719" y="1455"/>
                  </a:lnTo>
                  <a:lnTo>
                    <a:pt x="6719" y="1458"/>
                  </a:lnTo>
                  <a:lnTo>
                    <a:pt x="6719" y="1461"/>
                  </a:lnTo>
                  <a:lnTo>
                    <a:pt x="6716" y="1465"/>
                  </a:lnTo>
                  <a:lnTo>
                    <a:pt x="6716" y="1465"/>
                  </a:lnTo>
                  <a:lnTo>
                    <a:pt x="6716" y="1465"/>
                  </a:lnTo>
                  <a:lnTo>
                    <a:pt x="6716" y="1468"/>
                  </a:lnTo>
                  <a:lnTo>
                    <a:pt x="6713" y="1468"/>
                  </a:lnTo>
                  <a:lnTo>
                    <a:pt x="6713" y="1468"/>
                  </a:lnTo>
                  <a:lnTo>
                    <a:pt x="6710" y="1468"/>
                  </a:lnTo>
                  <a:lnTo>
                    <a:pt x="6710" y="1471"/>
                  </a:lnTo>
                  <a:lnTo>
                    <a:pt x="6710" y="1471"/>
                  </a:lnTo>
                  <a:lnTo>
                    <a:pt x="6710" y="1474"/>
                  </a:lnTo>
                  <a:lnTo>
                    <a:pt x="6713" y="1477"/>
                  </a:lnTo>
                  <a:lnTo>
                    <a:pt x="6713" y="1480"/>
                  </a:lnTo>
                  <a:lnTo>
                    <a:pt x="6710" y="1483"/>
                  </a:lnTo>
                  <a:lnTo>
                    <a:pt x="6710" y="1483"/>
                  </a:lnTo>
                  <a:lnTo>
                    <a:pt x="6710" y="1486"/>
                  </a:lnTo>
                  <a:lnTo>
                    <a:pt x="6707" y="1486"/>
                  </a:lnTo>
                  <a:lnTo>
                    <a:pt x="6707" y="1486"/>
                  </a:lnTo>
                  <a:lnTo>
                    <a:pt x="6707" y="1486"/>
                  </a:lnTo>
                  <a:lnTo>
                    <a:pt x="6707" y="1489"/>
                  </a:lnTo>
                  <a:lnTo>
                    <a:pt x="6710" y="1489"/>
                  </a:lnTo>
                  <a:lnTo>
                    <a:pt x="6710" y="1489"/>
                  </a:lnTo>
                  <a:lnTo>
                    <a:pt x="6710" y="1489"/>
                  </a:lnTo>
                  <a:lnTo>
                    <a:pt x="6713" y="1492"/>
                  </a:lnTo>
                  <a:lnTo>
                    <a:pt x="6713" y="1495"/>
                  </a:lnTo>
                  <a:lnTo>
                    <a:pt x="6713" y="1498"/>
                  </a:lnTo>
                  <a:lnTo>
                    <a:pt x="6713" y="1498"/>
                  </a:lnTo>
                  <a:lnTo>
                    <a:pt x="6713" y="1501"/>
                  </a:lnTo>
                  <a:lnTo>
                    <a:pt x="6710" y="1501"/>
                  </a:lnTo>
                  <a:lnTo>
                    <a:pt x="6710" y="1501"/>
                  </a:lnTo>
                  <a:lnTo>
                    <a:pt x="6710" y="1504"/>
                  </a:lnTo>
                  <a:lnTo>
                    <a:pt x="6710" y="1507"/>
                  </a:lnTo>
                  <a:lnTo>
                    <a:pt x="6707" y="1513"/>
                  </a:lnTo>
                  <a:lnTo>
                    <a:pt x="6707" y="1513"/>
                  </a:lnTo>
                  <a:lnTo>
                    <a:pt x="6704" y="1516"/>
                  </a:lnTo>
                  <a:lnTo>
                    <a:pt x="6704" y="1519"/>
                  </a:lnTo>
                  <a:lnTo>
                    <a:pt x="6701" y="1522"/>
                  </a:lnTo>
                  <a:lnTo>
                    <a:pt x="6701" y="1522"/>
                  </a:lnTo>
                  <a:lnTo>
                    <a:pt x="6701" y="1528"/>
                  </a:lnTo>
                  <a:lnTo>
                    <a:pt x="6698" y="1531"/>
                  </a:lnTo>
                  <a:lnTo>
                    <a:pt x="6698" y="1531"/>
                  </a:lnTo>
                  <a:lnTo>
                    <a:pt x="6695" y="1534"/>
                  </a:lnTo>
                  <a:lnTo>
                    <a:pt x="6689" y="1537"/>
                  </a:lnTo>
                  <a:lnTo>
                    <a:pt x="6686" y="1537"/>
                  </a:lnTo>
                  <a:lnTo>
                    <a:pt x="6686" y="1540"/>
                  </a:lnTo>
                  <a:lnTo>
                    <a:pt x="6686" y="1543"/>
                  </a:lnTo>
                  <a:lnTo>
                    <a:pt x="6683" y="1547"/>
                  </a:lnTo>
                  <a:lnTo>
                    <a:pt x="6680" y="1547"/>
                  </a:lnTo>
                  <a:lnTo>
                    <a:pt x="6677" y="1553"/>
                  </a:lnTo>
                  <a:lnTo>
                    <a:pt x="6674" y="1553"/>
                  </a:lnTo>
                  <a:lnTo>
                    <a:pt x="6671" y="1553"/>
                  </a:lnTo>
                  <a:lnTo>
                    <a:pt x="6668" y="1556"/>
                  </a:lnTo>
                  <a:lnTo>
                    <a:pt x="6659" y="1559"/>
                  </a:lnTo>
                  <a:lnTo>
                    <a:pt x="6659" y="1559"/>
                  </a:lnTo>
                  <a:lnTo>
                    <a:pt x="6656" y="1562"/>
                  </a:lnTo>
                  <a:lnTo>
                    <a:pt x="6656" y="1562"/>
                  </a:lnTo>
                  <a:lnTo>
                    <a:pt x="6653" y="1562"/>
                  </a:lnTo>
                  <a:lnTo>
                    <a:pt x="6653" y="1562"/>
                  </a:lnTo>
                  <a:lnTo>
                    <a:pt x="6650" y="1562"/>
                  </a:lnTo>
                  <a:lnTo>
                    <a:pt x="6650" y="1559"/>
                  </a:lnTo>
                  <a:lnTo>
                    <a:pt x="6650" y="1559"/>
                  </a:lnTo>
                  <a:lnTo>
                    <a:pt x="6650" y="1556"/>
                  </a:lnTo>
                  <a:lnTo>
                    <a:pt x="6646" y="1556"/>
                  </a:lnTo>
                  <a:lnTo>
                    <a:pt x="6646" y="1553"/>
                  </a:lnTo>
                  <a:lnTo>
                    <a:pt x="6650" y="1553"/>
                  </a:lnTo>
                  <a:lnTo>
                    <a:pt x="6650" y="1553"/>
                  </a:lnTo>
                  <a:lnTo>
                    <a:pt x="6653" y="1550"/>
                  </a:lnTo>
                  <a:lnTo>
                    <a:pt x="6656" y="1547"/>
                  </a:lnTo>
                  <a:lnTo>
                    <a:pt x="6656" y="1547"/>
                  </a:lnTo>
                  <a:lnTo>
                    <a:pt x="6656" y="1543"/>
                  </a:lnTo>
                  <a:lnTo>
                    <a:pt x="6653" y="1547"/>
                  </a:lnTo>
                  <a:lnTo>
                    <a:pt x="6650" y="1547"/>
                  </a:lnTo>
                  <a:lnTo>
                    <a:pt x="6646" y="1550"/>
                  </a:lnTo>
                  <a:lnTo>
                    <a:pt x="6643" y="1553"/>
                  </a:lnTo>
                  <a:lnTo>
                    <a:pt x="6643" y="1559"/>
                  </a:lnTo>
                  <a:lnTo>
                    <a:pt x="6643" y="1565"/>
                  </a:lnTo>
                  <a:lnTo>
                    <a:pt x="6640" y="1568"/>
                  </a:lnTo>
                  <a:lnTo>
                    <a:pt x="6634" y="1574"/>
                  </a:lnTo>
                  <a:lnTo>
                    <a:pt x="6634" y="1574"/>
                  </a:lnTo>
                  <a:lnTo>
                    <a:pt x="6631" y="1577"/>
                  </a:lnTo>
                  <a:lnTo>
                    <a:pt x="6628" y="1577"/>
                  </a:lnTo>
                  <a:lnTo>
                    <a:pt x="6628" y="1580"/>
                  </a:lnTo>
                  <a:lnTo>
                    <a:pt x="6628" y="1583"/>
                  </a:lnTo>
                  <a:lnTo>
                    <a:pt x="6631" y="1586"/>
                  </a:lnTo>
                  <a:lnTo>
                    <a:pt x="6628" y="1589"/>
                  </a:lnTo>
                  <a:lnTo>
                    <a:pt x="6625" y="1589"/>
                  </a:lnTo>
                  <a:lnTo>
                    <a:pt x="6622" y="1592"/>
                  </a:lnTo>
                  <a:lnTo>
                    <a:pt x="6622" y="1592"/>
                  </a:lnTo>
                  <a:lnTo>
                    <a:pt x="6619" y="1592"/>
                  </a:lnTo>
                  <a:lnTo>
                    <a:pt x="6613" y="1592"/>
                  </a:lnTo>
                  <a:lnTo>
                    <a:pt x="6613" y="1592"/>
                  </a:lnTo>
                  <a:lnTo>
                    <a:pt x="6613" y="1592"/>
                  </a:lnTo>
                  <a:lnTo>
                    <a:pt x="6613" y="1589"/>
                  </a:lnTo>
                  <a:lnTo>
                    <a:pt x="6613" y="1589"/>
                  </a:lnTo>
                  <a:lnTo>
                    <a:pt x="6610" y="1586"/>
                  </a:lnTo>
                  <a:lnTo>
                    <a:pt x="6610" y="1586"/>
                  </a:lnTo>
                  <a:lnTo>
                    <a:pt x="6604" y="1589"/>
                  </a:lnTo>
                  <a:lnTo>
                    <a:pt x="6595" y="1589"/>
                  </a:lnTo>
                  <a:lnTo>
                    <a:pt x="6592" y="1592"/>
                  </a:lnTo>
                  <a:lnTo>
                    <a:pt x="6592" y="1592"/>
                  </a:lnTo>
                  <a:lnTo>
                    <a:pt x="6586" y="1592"/>
                  </a:lnTo>
                  <a:lnTo>
                    <a:pt x="6583" y="1592"/>
                  </a:lnTo>
                  <a:lnTo>
                    <a:pt x="6580" y="1592"/>
                  </a:lnTo>
                  <a:lnTo>
                    <a:pt x="6577" y="1592"/>
                  </a:lnTo>
                  <a:lnTo>
                    <a:pt x="6577" y="1592"/>
                  </a:lnTo>
                  <a:lnTo>
                    <a:pt x="6574" y="1595"/>
                  </a:lnTo>
                  <a:lnTo>
                    <a:pt x="6574" y="1595"/>
                  </a:lnTo>
                  <a:lnTo>
                    <a:pt x="6571" y="1592"/>
                  </a:lnTo>
                  <a:lnTo>
                    <a:pt x="6568" y="1592"/>
                  </a:lnTo>
                  <a:lnTo>
                    <a:pt x="6565" y="1592"/>
                  </a:lnTo>
                  <a:close/>
                  <a:moveTo>
                    <a:pt x="6486" y="1762"/>
                  </a:moveTo>
                  <a:lnTo>
                    <a:pt x="6489" y="1762"/>
                  </a:lnTo>
                  <a:lnTo>
                    <a:pt x="6492" y="1762"/>
                  </a:lnTo>
                  <a:lnTo>
                    <a:pt x="6492" y="1759"/>
                  </a:lnTo>
                  <a:lnTo>
                    <a:pt x="6492" y="1759"/>
                  </a:lnTo>
                  <a:lnTo>
                    <a:pt x="6492" y="1759"/>
                  </a:lnTo>
                  <a:lnTo>
                    <a:pt x="6492" y="1756"/>
                  </a:lnTo>
                  <a:lnTo>
                    <a:pt x="6495" y="1756"/>
                  </a:lnTo>
                  <a:lnTo>
                    <a:pt x="6495" y="1756"/>
                  </a:lnTo>
                  <a:lnTo>
                    <a:pt x="6495" y="1756"/>
                  </a:lnTo>
                  <a:lnTo>
                    <a:pt x="6495" y="1753"/>
                  </a:lnTo>
                  <a:lnTo>
                    <a:pt x="6495" y="1756"/>
                  </a:lnTo>
                  <a:lnTo>
                    <a:pt x="6492" y="1756"/>
                  </a:lnTo>
                  <a:lnTo>
                    <a:pt x="6492" y="1756"/>
                  </a:lnTo>
                  <a:lnTo>
                    <a:pt x="6492" y="1756"/>
                  </a:lnTo>
                  <a:lnTo>
                    <a:pt x="6492" y="1756"/>
                  </a:lnTo>
                  <a:lnTo>
                    <a:pt x="6489" y="1759"/>
                  </a:lnTo>
                  <a:lnTo>
                    <a:pt x="6486" y="1759"/>
                  </a:lnTo>
                  <a:lnTo>
                    <a:pt x="6486" y="1759"/>
                  </a:lnTo>
                  <a:lnTo>
                    <a:pt x="6486" y="1759"/>
                  </a:lnTo>
                  <a:lnTo>
                    <a:pt x="6486" y="1759"/>
                  </a:lnTo>
                  <a:lnTo>
                    <a:pt x="6486" y="1762"/>
                  </a:lnTo>
                  <a:close/>
                  <a:moveTo>
                    <a:pt x="6458" y="1610"/>
                  </a:moveTo>
                  <a:lnTo>
                    <a:pt x="6458" y="1610"/>
                  </a:lnTo>
                  <a:lnTo>
                    <a:pt x="6458" y="1610"/>
                  </a:lnTo>
                  <a:lnTo>
                    <a:pt x="6461" y="1610"/>
                  </a:lnTo>
                  <a:lnTo>
                    <a:pt x="6461" y="1610"/>
                  </a:lnTo>
                  <a:lnTo>
                    <a:pt x="6461" y="1607"/>
                  </a:lnTo>
                  <a:lnTo>
                    <a:pt x="6458" y="1607"/>
                  </a:lnTo>
                  <a:lnTo>
                    <a:pt x="6458" y="1607"/>
                  </a:lnTo>
                  <a:lnTo>
                    <a:pt x="6455" y="1607"/>
                  </a:lnTo>
                  <a:lnTo>
                    <a:pt x="6455" y="1610"/>
                  </a:lnTo>
                  <a:lnTo>
                    <a:pt x="6458" y="1610"/>
                  </a:lnTo>
                  <a:lnTo>
                    <a:pt x="6458" y="1610"/>
                  </a:lnTo>
                  <a:close/>
                  <a:moveTo>
                    <a:pt x="6489" y="1619"/>
                  </a:moveTo>
                  <a:lnTo>
                    <a:pt x="6489" y="1622"/>
                  </a:lnTo>
                  <a:lnTo>
                    <a:pt x="6489" y="1619"/>
                  </a:lnTo>
                  <a:lnTo>
                    <a:pt x="6489" y="1619"/>
                  </a:lnTo>
                  <a:lnTo>
                    <a:pt x="6492" y="1616"/>
                  </a:lnTo>
                  <a:lnTo>
                    <a:pt x="6492" y="1613"/>
                  </a:lnTo>
                  <a:lnTo>
                    <a:pt x="6492" y="1613"/>
                  </a:lnTo>
                  <a:lnTo>
                    <a:pt x="6492" y="1613"/>
                  </a:lnTo>
                  <a:lnTo>
                    <a:pt x="6492" y="1613"/>
                  </a:lnTo>
                  <a:lnTo>
                    <a:pt x="6489" y="1613"/>
                  </a:lnTo>
                  <a:lnTo>
                    <a:pt x="6489" y="1613"/>
                  </a:lnTo>
                  <a:lnTo>
                    <a:pt x="6489" y="1616"/>
                  </a:lnTo>
                  <a:lnTo>
                    <a:pt x="6486" y="1619"/>
                  </a:lnTo>
                  <a:lnTo>
                    <a:pt x="6489" y="1619"/>
                  </a:lnTo>
                  <a:close/>
                  <a:moveTo>
                    <a:pt x="6489" y="1647"/>
                  </a:moveTo>
                  <a:lnTo>
                    <a:pt x="6489" y="1647"/>
                  </a:lnTo>
                  <a:lnTo>
                    <a:pt x="6489" y="1647"/>
                  </a:lnTo>
                  <a:lnTo>
                    <a:pt x="6489" y="1647"/>
                  </a:lnTo>
                  <a:lnTo>
                    <a:pt x="6492" y="1647"/>
                  </a:lnTo>
                  <a:lnTo>
                    <a:pt x="6492" y="1644"/>
                  </a:lnTo>
                  <a:lnTo>
                    <a:pt x="6492" y="1644"/>
                  </a:lnTo>
                  <a:lnTo>
                    <a:pt x="6492" y="1644"/>
                  </a:lnTo>
                  <a:lnTo>
                    <a:pt x="6492" y="1644"/>
                  </a:lnTo>
                  <a:lnTo>
                    <a:pt x="6489" y="1647"/>
                  </a:lnTo>
                  <a:close/>
                  <a:moveTo>
                    <a:pt x="6486" y="1626"/>
                  </a:moveTo>
                  <a:lnTo>
                    <a:pt x="6486" y="1626"/>
                  </a:lnTo>
                  <a:lnTo>
                    <a:pt x="6486" y="1626"/>
                  </a:lnTo>
                  <a:lnTo>
                    <a:pt x="6489" y="1622"/>
                  </a:lnTo>
                  <a:lnTo>
                    <a:pt x="6489" y="1622"/>
                  </a:lnTo>
                  <a:lnTo>
                    <a:pt x="6486" y="1619"/>
                  </a:lnTo>
                  <a:lnTo>
                    <a:pt x="6486" y="1626"/>
                  </a:lnTo>
                  <a:close/>
                  <a:moveTo>
                    <a:pt x="6322" y="1954"/>
                  </a:moveTo>
                  <a:lnTo>
                    <a:pt x="6322" y="1957"/>
                  </a:lnTo>
                  <a:lnTo>
                    <a:pt x="6322" y="1957"/>
                  </a:lnTo>
                  <a:lnTo>
                    <a:pt x="6322" y="1957"/>
                  </a:lnTo>
                  <a:lnTo>
                    <a:pt x="6322" y="1957"/>
                  </a:lnTo>
                  <a:lnTo>
                    <a:pt x="6325" y="1957"/>
                  </a:lnTo>
                  <a:lnTo>
                    <a:pt x="6325" y="1957"/>
                  </a:lnTo>
                  <a:lnTo>
                    <a:pt x="6322" y="1954"/>
                  </a:lnTo>
                  <a:close/>
                  <a:moveTo>
                    <a:pt x="6252" y="1844"/>
                  </a:moveTo>
                  <a:lnTo>
                    <a:pt x="6255" y="1844"/>
                  </a:lnTo>
                  <a:lnTo>
                    <a:pt x="6255" y="1844"/>
                  </a:lnTo>
                  <a:lnTo>
                    <a:pt x="6252" y="1841"/>
                  </a:lnTo>
                  <a:lnTo>
                    <a:pt x="6252" y="1844"/>
                  </a:lnTo>
                  <a:lnTo>
                    <a:pt x="6252" y="1844"/>
                  </a:lnTo>
                  <a:lnTo>
                    <a:pt x="6252" y="1844"/>
                  </a:lnTo>
                  <a:lnTo>
                    <a:pt x="6252" y="1844"/>
                  </a:lnTo>
                  <a:lnTo>
                    <a:pt x="6252" y="1844"/>
                  </a:lnTo>
                  <a:close/>
                  <a:moveTo>
                    <a:pt x="6331" y="2057"/>
                  </a:moveTo>
                  <a:lnTo>
                    <a:pt x="6334" y="2057"/>
                  </a:lnTo>
                  <a:lnTo>
                    <a:pt x="6334" y="2057"/>
                  </a:lnTo>
                  <a:lnTo>
                    <a:pt x="6334" y="2054"/>
                  </a:lnTo>
                  <a:lnTo>
                    <a:pt x="6334" y="2051"/>
                  </a:lnTo>
                  <a:lnTo>
                    <a:pt x="6334" y="2051"/>
                  </a:lnTo>
                  <a:lnTo>
                    <a:pt x="6334" y="2051"/>
                  </a:lnTo>
                  <a:lnTo>
                    <a:pt x="6334" y="2051"/>
                  </a:lnTo>
                  <a:lnTo>
                    <a:pt x="6334" y="2048"/>
                  </a:lnTo>
                  <a:lnTo>
                    <a:pt x="6334" y="2048"/>
                  </a:lnTo>
                  <a:lnTo>
                    <a:pt x="6331" y="2048"/>
                  </a:lnTo>
                  <a:lnTo>
                    <a:pt x="6331" y="2051"/>
                  </a:lnTo>
                  <a:lnTo>
                    <a:pt x="6331" y="2051"/>
                  </a:lnTo>
                  <a:lnTo>
                    <a:pt x="6331" y="2054"/>
                  </a:lnTo>
                  <a:lnTo>
                    <a:pt x="6334" y="2054"/>
                  </a:lnTo>
                  <a:lnTo>
                    <a:pt x="6334" y="2054"/>
                  </a:lnTo>
                  <a:lnTo>
                    <a:pt x="6334" y="2054"/>
                  </a:lnTo>
                  <a:lnTo>
                    <a:pt x="6331" y="2057"/>
                  </a:lnTo>
                  <a:close/>
                  <a:moveTo>
                    <a:pt x="6261" y="1844"/>
                  </a:moveTo>
                  <a:lnTo>
                    <a:pt x="6258" y="1844"/>
                  </a:lnTo>
                  <a:lnTo>
                    <a:pt x="6258" y="1844"/>
                  </a:lnTo>
                  <a:lnTo>
                    <a:pt x="6255" y="1844"/>
                  </a:lnTo>
                  <a:lnTo>
                    <a:pt x="6255" y="1844"/>
                  </a:lnTo>
                  <a:lnTo>
                    <a:pt x="6258" y="1844"/>
                  </a:lnTo>
                  <a:lnTo>
                    <a:pt x="6261" y="1844"/>
                  </a:lnTo>
                  <a:close/>
                  <a:moveTo>
                    <a:pt x="6170" y="1893"/>
                  </a:moveTo>
                  <a:lnTo>
                    <a:pt x="6170" y="1893"/>
                  </a:lnTo>
                  <a:lnTo>
                    <a:pt x="6170" y="1893"/>
                  </a:lnTo>
                  <a:lnTo>
                    <a:pt x="6170" y="1893"/>
                  </a:lnTo>
                  <a:lnTo>
                    <a:pt x="6170" y="1893"/>
                  </a:lnTo>
                  <a:lnTo>
                    <a:pt x="6170" y="1893"/>
                  </a:lnTo>
                  <a:lnTo>
                    <a:pt x="6170" y="1896"/>
                  </a:lnTo>
                  <a:lnTo>
                    <a:pt x="6170" y="1893"/>
                  </a:lnTo>
                  <a:close/>
                  <a:moveTo>
                    <a:pt x="6295" y="1872"/>
                  </a:moveTo>
                  <a:lnTo>
                    <a:pt x="6295" y="1875"/>
                  </a:lnTo>
                  <a:lnTo>
                    <a:pt x="6295" y="1875"/>
                  </a:lnTo>
                  <a:lnTo>
                    <a:pt x="6295" y="1875"/>
                  </a:lnTo>
                  <a:lnTo>
                    <a:pt x="6295" y="1878"/>
                  </a:lnTo>
                  <a:lnTo>
                    <a:pt x="6298" y="1884"/>
                  </a:lnTo>
                  <a:lnTo>
                    <a:pt x="6298" y="1884"/>
                  </a:lnTo>
                  <a:lnTo>
                    <a:pt x="6298" y="1887"/>
                  </a:lnTo>
                  <a:lnTo>
                    <a:pt x="6298" y="1887"/>
                  </a:lnTo>
                  <a:lnTo>
                    <a:pt x="6301" y="1887"/>
                  </a:lnTo>
                  <a:lnTo>
                    <a:pt x="6304" y="1890"/>
                  </a:lnTo>
                  <a:lnTo>
                    <a:pt x="6304" y="1890"/>
                  </a:lnTo>
                  <a:lnTo>
                    <a:pt x="6304" y="1893"/>
                  </a:lnTo>
                  <a:lnTo>
                    <a:pt x="6307" y="1896"/>
                  </a:lnTo>
                  <a:lnTo>
                    <a:pt x="6307" y="1899"/>
                  </a:lnTo>
                  <a:lnTo>
                    <a:pt x="6307" y="1899"/>
                  </a:lnTo>
                  <a:lnTo>
                    <a:pt x="6310" y="1899"/>
                  </a:lnTo>
                  <a:lnTo>
                    <a:pt x="6310" y="1899"/>
                  </a:lnTo>
                  <a:lnTo>
                    <a:pt x="6310" y="1896"/>
                  </a:lnTo>
                  <a:lnTo>
                    <a:pt x="6310" y="1893"/>
                  </a:lnTo>
                  <a:lnTo>
                    <a:pt x="6310" y="1890"/>
                  </a:lnTo>
                  <a:lnTo>
                    <a:pt x="6313" y="1887"/>
                  </a:lnTo>
                  <a:lnTo>
                    <a:pt x="6313" y="1884"/>
                  </a:lnTo>
                  <a:lnTo>
                    <a:pt x="6316" y="1881"/>
                  </a:lnTo>
                  <a:lnTo>
                    <a:pt x="6319" y="1878"/>
                  </a:lnTo>
                  <a:lnTo>
                    <a:pt x="6322" y="1875"/>
                  </a:lnTo>
                  <a:lnTo>
                    <a:pt x="6322" y="1872"/>
                  </a:lnTo>
                  <a:lnTo>
                    <a:pt x="6322" y="1869"/>
                  </a:lnTo>
                  <a:lnTo>
                    <a:pt x="6325" y="1862"/>
                  </a:lnTo>
                  <a:lnTo>
                    <a:pt x="6325" y="1856"/>
                  </a:lnTo>
                  <a:lnTo>
                    <a:pt x="6325" y="1853"/>
                  </a:lnTo>
                  <a:lnTo>
                    <a:pt x="6328" y="1853"/>
                  </a:lnTo>
                  <a:lnTo>
                    <a:pt x="6328" y="1847"/>
                  </a:lnTo>
                  <a:lnTo>
                    <a:pt x="6331" y="1844"/>
                  </a:lnTo>
                  <a:lnTo>
                    <a:pt x="6331" y="1841"/>
                  </a:lnTo>
                  <a:lnTo>
                    <a:pt x="6331" y="1838"/>
                  </a:lnTo>
                  <a:lnTo>
                    <a:pt x="6331" y="1835"/>
                  </a:lnTo>
                  <a:lnTo>
                    <a:pt x="6331" y="1835"/>
                  </a:lnTo>
                  <a:lnTo>
                    <a:pt x="6334" y="1832"/>
                  </a:lnTo>
                  <a:lnTo>
                    <a:pt x="6331" y="1832"/>
                  </a:lnTo>
                  <a:lnTo>
                    <a:pt x="6331" y="1829"/>
                  </a:lnTo>
                  <a:lnTo>
                    <a:pt x="6328" y="1829"/>
                  </a:lnTo>
                  <a:lnTo>
                    <a:pt x="6328" y="1829"/>
                  </a:lnTo>
                  <a:lnTo>
                    <a:pt x="6328" y="1829"/>
                  </a:lnTo>
                  <a:lnTo>
                    <a:pt x="6325" y="1826"/>
                  </a:lnTo>
                  <a:lnTo>
                    <a:pt x="6325" y="1826"/>
                  </a:lnTo>
                  <a:lnTo>
                    <a:pt x="6322" y="1826"/>
                  </a:lnTo>
                  <a:lnTo>
                    <a:pt x="6322" y="1829"/>
                  </a:lnTo>
                  <a:lnTo>
                    <a:pt x="6316" y="1832"/>
                  </a:lnTo>
                  <a:lnTo>
                    <a:pt x="6313" y="1832"/>
                  </a:lnTo>
                  <a:lnTo>
                    <a:pt x="6313" y="1835"/>
                  </a:lnTo>
                  <a:lnTo>
                    <a:pt x="6310" y="1838"/>
                  </a:lnTo>
                  <a:lnTo>
                    <a:pt x="6310" y="1838"/>
                  </a:lnTo>
                  <a:lnTo>
                    <a:pt x="6307" y="1841"/>
                  </a:lnTo>
                  <a:lnTo>
                    <a:pt x="6307" y="1844"/>
                  </a:lnTo>
                  <a:lnTo>
                    <a:pt x="6295" y="1862"/>
                  </a:lnTo>
                  <a:lnTo>
                    <a:pt x="6295" y="1862"/>
                  </a:lnTo>
                  <a:lnTo>
                    <a:pt x="6295" y="1866"/>
                  </a:lnTo>
                  <a:lnTo>
                    <a:pt x="6295" y="1869"/>
                  </a:lnTo>
                  <a:lnTo>
                    <a:pt x="6295" y="1872"/>
                  </a:lnTo>
                  <a:lnTo>
                    <a:pt x="6295" y="1872"/>
                  </a:lnTo>
                  <a:close/>
                  <a:moveTo>
                    <a:pt x="6249" y="2169"/>
                  </a:moveTo>
                  <a:lnTo>
                    <a:pt x="6249" y="2169"/>
                  </a:lnTo>
                  <a:lnTo>
                    <a:pt x="6249" y="2172"/>
                  </a:lnTo>
                  <a:lnTo>
                    <a:pt x="6246" y="2172"/>
                  </a:lnTo>
                  <a:lnTo>
                    <a:pt x="6243" y="2175"/>
                  </a:lnTo>
                  <a:lnTo>
                    <a:pt x="6240" y="2178"/>
                  </a:lnTo>
                  <a:lnTo>
                    <a:pt x="6237" y="2181"/>
                  </a:lnTo>
                  <a:lnTo>
                    <a:pt x="6237" y="2181"/>
                  </a:lnTo>
                  <a:lnTo>
                    <a:pt x="6234" y="2185"/>
                  </a:lnTo>
                  <a:lnTo>
                    <a:pt x="6234" y="2188"/>
                  </a:lnTo>
                  <a:lnTo>
                    <a:pt x="6234" y="2191"/>
                  </a:lnTo>
                  <a:lnTo>
                    <a:pt x="6237" y="2188"/>
                  </a:lnTo>
                  <a:lnTo>
                    <a:pt x="6237" y="2188"/>
                  </a:lnTo>
                  <a:lnTo>
                    <a:pt x="6240" y="2188"/>
                  </a:lnTo>
                  <a:lnTo>
                    <a:pt x="6240" y="2185"/>
                  </a:lnTo>
                  <a:lnTo>
                    <a:pt x="6240" y="2185"/>
                  </a:lnTo>
                  <a:lnTo>
                    <a:pt x="6240" y="2185"/>
                  </a:lnTo>
                  <a:lnTo>
                    <a:pt x="6243" y="2181"/>
                  </a:lnTo>
                  <a:lnTo>
                    <a:pt x="6246" y="2181"/>
                  </a:lnTo>
                  <a:lnTo>
                    <a:pt x="6249" y="2181"/>
                  </a:lnTo>
                  <a:lnTo>
                    <a:pt x="6249" y="2178"/>
                  </a:lnTo>
                  <a:lnTo>
                    <a:pt x="6252" y="2175"/>
                  </a:lnTo>
                  <a:lnTo>
                    <a:pt x="6252" y="2172"/>
                  </a:lnTo>
                  <a:lnTo>
                    <a:pt x="6255" y="2172"/>
                  </a:lnTo>
                  <a:lnTo>
                    <a:pt x="6258" y="2172"/>
                  </a:lnTo>
                  <a:lnTo>
                    <a:pt x="6258" y="2169"/>
                  </a:lnTo>
                  <a:lnTo>
                    <a:pt x="6261" y="2169"/>
                  </a:lnTo>
                  <a:lnTo>
                    <a:pt x="6261" y="2166"/>
                  </a:lnTo>
                  <a:lnTo>
                    <a:pt x="6267" y="2160"/>
                  </a:lnTo>
                  <a:lnTo>
                    <a:pt x="6267" y="2157"/>
                  </a:lnTo>
                  <a:lnTo>
                    <a:pt x="6267" y="2157"/>
                  </a:lnTo>
                  <a:lnTo>
                    <a:pt x="6267" y="2157"/>
                  </a:lnTo>
                  <a:lnTo>
                    <a:pt x="6270" y="2154"/>
                  </a:lnTo>
                  <a:lnTo>
                    <a:pt x="6276" y="2154"/>
                  </a:lnTo>
                  <a:lnTo>
                    <a:pt x="6276" y="2154"/>
                  </a:lnTo>
                  <a:lnTo>
                    <a:pt x="6276" y="2151"/>
                  </a:lnTo>
                  <a:lnTo>
                    <a:pt x="6276" y="2151"/>
                  </a:lnTo>
                  <a:lnTo>
                    <a:pt x="6279" y="2148"/>
                  </a:lnTo>
                  <a:lnTo>
                    <a:pt x="6279" y="2148"/>
                  </a:lnTo>
                  <a:lnTo>
                    <a:pt x="6282" y="2148"/>
                  </a:lnTo>
                  <a:lnTo>
                    <a:pt x="6282" y="2145"/>
                  </a:lnTo>
                  <a:lnTo>
                    <a:pt x="6286" y="2145"/>
                  </a:lnTo>
                  <a:lnTo>
                    <a:pt x="6286" y="2142"/>
                  </a:lnTo>
                  <a:lnTo>
                    <a:pt x="6286" y="2139"/>
                  </a:lnTo>
                  <a:lnTo>
                    <a:pt x="6282" y="2136"/>
                  </a:lnTo>
                  <a:lnTo>
                    <a:pt x="6282" y="2133"/>
                  </a:lnTo>
                  <a:lnTo>
                    <a:pt x="6282" y="2133"/>
                  </a:lnTo>
                  <a:lnTo>
                    <a:pt x="6282" y="2130"/>
                  </a:lnTo>
                  <a:lnTo>
                    <a:pt x="6282" y="2130"/>
                  </a:lnTo>
                  <a:lnTo>
                    <a:pt x="6282" y="2127"/>
                  </a:lnTo>
                  <a:lnTo>
                    <a:pt x="6282" y="2127"/>
                  </a:lnTo>
                  <a:lnTo>
                    <a:pt x="6282" y="2127"/>
                  </a:lnTo>
                  <a:lnTo>
                    <a:pt x="6279" y="2133"/>
                  </a:lnTo>
                  <a:lnTo>
                    <a:pt x="6276" y="2136"/>
                  </a:lnTo>
                  <a:lnTo>
                    <a:pt x="6276" y="2136"/>
                  </a:lnTo>
                  <a:lnTo>
                    <a:pt x="6276" y="2139"/>
                  </a:lnTo>
                  <a:lnTo>
                    <a:pt x="6276" y="2142"/>
                  </a:lnTo>
                  <a:lnTo>
                    <a:pt x="6276" y="2142"/>
                  </a:lnTo>
                  <a:lnTo>
                    <a:pt x="6276" y="2145"/>
                  </a:lnTo>
                  <a:lnTo>
                    <a:pt x="6276" y="2145"/>
                  </a:lnTo>
                  <a:lnTo>
                    <a:pt x="6273" y="2145"/>
                  </a:lnTo>
                  <a:lnTo>
                    <a:pt x="6273" y="2148"/>
                  </a:lnTo>
                  <a:lnTo>
                    <a:pt x="6270" y="2148"/>
                  </a:lnTo>
                  <a:lnTo>
                    <a:pt x="6267" y="2151"/>
                  </a:lnTo>
                  <a:lnTo>
                    <a:pt x="6267" y="2154"/>
                  </a:lnTo>
                  <a:lnTo>
                    <a:pt x="6264" y="2154"/>
                  </a:lnTo>
                  <a:lnTo>
                    <a:pt x="6261" y="2160"/>
                  </a:lnTo>
                  <a:lnTo>
                    <a:pt x="6258" y="2163"/>
                  </a:lnTo>
                  <a:lnTo>
                    <a:pt x="6252" y="2169"/>
                  </a:lnTo>
                  <a:lnTo>
                    <a:pt x="6252" y="2169"/>
                  </a:lnTo>
                  <a:lnTo>
                    <a:pt x="6249" y="2169"/>
                  </a:lnTo>
                  <a:close/>
                  <a:moveTo>
                    <a:pt x="6110" y="2306"/>
                  </a:moveTo>
                  <a:lnTo>
                    <a:pt x="6110" y="2306"/>
                  </a:lnTo>
                  <a:lnTo>
                    <a:pt x="6110" y="2306"/>
                  </a:lnTo>
                  <a:lnTo>
                    <a:pt x="6110" y="2312"/>
                  </a:lnTo>
                  <a:lnTo>
                    <a:pt x="6110" y="2315"/>
                  </a:lnTo>
                  <a:lnTo>
                    <a:pt x="6113" y="2312"/>
                  </a:lnTo>
                  <a:lnTo>
                    <a:pt x="6113" y="2312"/>
                  </a:lnTo>
                  <a:lnTo>
                    <a:pt x="6113" y="2309"/>
                  </a:lnTo>
                  <a:lnTo>
                    <a:pt x="6113" y="2306"/>
                  </a:lnTo>
                  <a:lnTo>
                    <a:pt x="6110" y="2306"/>
                  </a:lnTo>
                  <a:close/>
                  <a:moveTo>
                    <a:pt x="6137" y="1905"/>
                  </a:moveTo>
                  <a:lnTo>
                    <a:pt x="6137" y="1905"/>
                  </a:lnTo>
                  <a:lnTo>
                    <a:pt x="6137" y="1908"/>
                  </a:lnTo>
                  <a:lnTo>
                    <a:pt x="6137" y="1908"/>
                  </a:lnTo>
                  <a:lnTo>
                    <a:pt x="6137" y="1905"/>
                  </a:lnTo>
                  <a:lnTo>
                    <a:pt x="6137" y="1905"/>
                  </a:lnTo>
                  <a:close/>
                  <a:moveTo>
                    <a:pt x="6140" y="1908"/>
                  </a:moveTo>
                  <a:lnTo>
                    <a:pt x="6140" y="1908"/>
                  </a:lnTo>
                  <a:lnTo>
                    <a:pt x="6140" y="1905"/>
                  </a:lnTo>
                  <a:lnTo>
                    <a:pt x="6143" y="1905"/>
                  </a:lnTo>
                  <a:lnTo>
                    <a:pt x="6143" y="1905"/>
                  </a:lnTo>
                  <a:lnTo>
                    <a:pt x="6143" y="1905"/>
                  </a:lnTo>
                  <a:lnTo>
                    <a:pt x="6140" y="1905"/>
                  </a:lnTo>
                  <a:lnTo>
                    <a:pt x="6140" y="1905"/>
                  </a:lnTo>
                  <a:lnTo>
                    <a:pt x="6140" y="1905"/>
                  </a:lnTo>
                  <a:lnTo>
                    <a:pt x="6140" y="1905"/>
                  </a:lnTo>
                  <a:lnTo>
                    <a:pt x="6140" y="1908"/>
                  </a:lnTo>
                  <a:lnTo>
                    <a:pt x="6140" y="1908"/>
                  </a:lnTo>
                  <a:close/>
                  <a:moveTo>
                    <a:pt x="6167" y="1893"/>
                  </a:moveTo>
                  <a:lnTo>
                    <a:pt x="6167" y="1893"/>
                  </a:lnTo>
                  <a:lnTo>
                    <a:pt x="6167" y="1893"/>
                  </a:lnTo>
                  <a:lnTo>
                    <a:pt x="6164" y="1893"/>
                  </a:lnTo>
                  <a:lnTo>
                    <a:pt x="6164" y="1893"/>
                  </a:lnTo>
                  <a:lnTo>
                    <a:pt x="6164" y="1893"/>
                  </a:lnTo>
                  <a:lnTo>
                    <a:pt x="6164" y="1893"/>
                  </a:lnTo>
                  <a:lnTo>
                    <a:pt x="6167" y="1893"/>
                  </a:lnTo>
                  <a:close/>
                  <a:moveTo>
                    <a:pt x="6319" y="1762"/>
                  </a:moveTo>
                  <a:lnTo>
                    <a:pt x="6319" y="1762"/>
                  </a:lnTo>
                  <a:lnTo>
                    <a:pt x="6319" y="1762"/>
                  </a:lnTo>
                  <a:lnTo>
                    <a:pt x="6316" y="1762"/>
                  </a:lnTo>
                  <a:lnTo>
                    <a:pt x="6316" y="1765"/>
                  </a:lnTo>
                  <a:lnTo>
                    <a:pt x="6316" y="1765"/>
                  </a:lnTo>
                  <a:lnTo>
                    <a:pt x="6319" y="1765"/>
                  </a:lnTo>
                  <a:lnTo>
                    <a:pt x="6319" y="1762"/>
                  </a:lnTo>
                  <a:close/>
                  <a:moveTo>
                    <a:pt x="6340" y="1723"/>
                  </a:moveTo>
                  <a:lnTo>
                    <a:pt x="6340" y="1720"/>
                  </a:lnTo>
                  <a:lnTo>
                    <a:pt x="6340" y="1720"/>
                  </a:lnTo>
                  <a:lnTo>
                    <a:pt x="6337" y="1717"/>
                  </a:lnTo>
                  <a:lnTo>
                    <a:pt x="6334" y="1717"/>
                  </a:lnTo>
                  <a:lnTo>
                    <a:pt x="6334" y="1720"/>
                  </a:lnTo>
                  <a:lnTo>
                    <a:pt x="6334" y="1720"/>
                  </a:lnTo>
                  <a:lnTo>
                    <a:pt x="6337" y="1720"/>
                  </a:lnTo>
                  <a:lnTo>
                    <a:pt x="6340" y="1723"/>
                  </a:lnTo>
                  <a:lnTo>
                    <a:pt x="6340" y="1723"/>
                  </a:lnTo>
                  <a:close/>
                  <a:moveTo>
                    <a:pt x="6334" y="1726"/>
                  </a:moveTo>
                  <a:lnTo>
                    <a:pt x="6337" y="1726"/>
                  </a:lnTo>
                  <a:lnTo>
                    <a:pt x="6337" y="1729"/>
                  </a:lnTo>
                  <a:lnTo>
                    <a:pt x="6337" y="1729"/>
                  </a:lnTo>
                  <a:lnTo>
                    <a:pt x="6337" y="1729"/>
                  </a:lnTo>
                  <a:lnTo>
                    <a:pt x="6337" y="1726"/>
                  </a:lnTo>
                  <a:lnTo>
                    <a:pt x="6337" y="1726"/>
                  </a:lnTo>
                  <a:lnTo>
                    <a:pt x="6334" y="1726"/>
                  </a:lnTo>
                  <a:close/>
                  <a:moveTo>
                    <a:pt x="6292" y="2024"/>
                  </a:moveTo>
                  <a:lnTo>
                    <a:pt x="6292" y="2024"/>
                  </a:lnTo>
                  <a:lnTo>
                    <a:pt x="6289" y="2020"/>
                  </a:lnTo>
                  <a:lnTo>
                    <a:pt x="6289" y="2020"/>
                  </a:lnTo>
                  <a:lnTo>
                    <a:pt x="6289" y="2020"/>
                  </a:lnTo>
                  <a:lnTo>
                    <a:pt x="6289" y="2024"/>
                  </a:lnTo>
                  <a:lnTo>
                    <a:pt x="6289" y="2027"/>
                  </a:lnTo>
                  <a:lnTo>
                    <a:pt x="6289" y="2027"/>
                  </a:lnTo>
                  <a:lnTo>
                    <a:pt x="6289" y="2030"/>
                  </a:lnTo>
                  <a:lnTo>
                    <a:pt x="6289" y="2030"/>
                  </a:lnTo>
                  <a:lnTo>
                    <a:pt x="6289" y="2030"/>
                  </a:lnTo>
                  <a:lnTo>
                    <a:pt x="6289" y="2033"/>
                  </a:lnTo>
                  <a:lnTo>
                    <a:pt x="6292" y="2039"/>
                  </a:lnTo>
                  <a:lnTo>
                    <a:pt x="6292" y="2042"/>
                  </a:lnTo>
                  <a:lnTo>
                    <a:pt x="6292" y="2045"/>
                  </a:lnTo>
                  <a:lnTo>
                    <a:pt x="6292" y="2048"/>
                  </a:lnTo>
                  <a:lnTo>
                    <a:pt x="6295" y="2051"/>
                  </a:lnTo>
                  <a:lnTo>
                    <a:pt x="6295" y="2054"/>
                  </a:lnTo>
                  <a:lnTo>
                    <a:pt x="6295" y="2054"/>
                  </a:lnTo>
                  <a:lnTo>
                    <a:pt x="6298" y="2054"/>
                  </a:lnTo>
                  <a:lnTo>
                    <a:pt x="6298" y="2054"/>
                  </a:lnTo>
                  <a:lnTo>
                    <a:pt x="6298" y="2057"/>
                  </a:lnTo>
                  <a:lnTo>
                    <a:pt x="6301" y="2057"/>
                  </a:lnTo>
                  <a:lnTo>
                    <a:pt x="6301" y="2060"/>
                  </a:lnTo>
                  <a:lnTo>
                    <a:pt x="6301" y="2060"/>
                  </a:lnTo>
                  <a:lnTo>
                    <a:pt x="6304" y="2060"/>
                  </a:lnTo>
                  <a:lnTo>
                    <a:pt x="6304" y="2060"/>
                  </a:lnTo>
                  <a:lnTo>
                    <a:pt x="6304" y="2060"/>
                  </a:lnTo>
                  <a:lnTo>
                    <a:pt x="6304" y="2057"/>
                  </a:lnTo>
                  <a:lnTo>
                    <a:pt x="6304" y="2054"/>
                  </a:lnTo>
                  <a:lnTo>
                    <a:pt x="6304" y="2051"/>
                  </a:lnTo>
                  <a:lnTo>
                    <a:pt x="6307" y="2054"/>
                  </a:lnTo>
                  <a:lnTo>
                    <a:pt x="6307" y="2054"/>
                  </a:lnTo>
                  <a:lnTo>
                    <a:pt x="6310" y="2054"/>
                  </a:lnTo>
                  <a:lnTo>
                    <a:pt x="6310" y="2054"/>
                  </a:lnTo>
                  <a:lnTo>
                    <a:pt x="6313" y="2057"/>
                  </a:lnTo>
                  <a:lnTo>
                    <a:pt x="6313" y="2060"/>
                  </a:lnTo>
                  <a:lnTo>
                    <a:pt x="6313" y="2060"/>
                  </a:lnTo>
                  <a:lnTo>
                    <a:pt x="6307" y="2063"/>
                  </a:lnTo>
                  <a:lnTo>
                    <a:pt x="6307" y="2066"/>
                  </a:lnTo>
                  <a:lnTo>
                    <a:pt x="6307" y="2066"/>
                  </a:lnTo>
                  <a:lnTo>
                    <a:pt x="6307" y="2072"/>
                  </a:lnTo>
                  <a:lnTo>
                    <a:pt x="6307" y="2075"/>
                  </a:lnTo>
                  <a:lnTo>
                    <a:pt x="6307" y="2072"/>
                  </a:lnTo>
                  <a:lnTo>
                    <a:pt x="6310" y="2072"/>
                  </a:lnTo>
                  <a:lnTo>
                    <a:pt x="6313" y="2075"/>
                  </a:lnTo>
                  <a:lnTo>
                    <a:pt x="6313" y="2075"/>
                  </a:lnTo>
                  <a:lnTo>
                    <a:pt x="6316" y="2078"/>
                  </a:lnTo>
                  <a:lnTo>
                    <a:pt x="6319" y="2078"/>
                  </a:lnTo>
                  <a:lnTo>
                    <a:pt x="6322" y="2078"/>
                  </a:lnTo>
                  <a:lnTo>
                    <a:pt x="6322" y="2078"/>
                  </a:lnTo>
                  <a:lnTo>
                    <a:pt x="6322" y="2075"/>
                  </a:lnTo>
                  <a:lnTo>
                    <a:pt x="6325" y="2075"/>
                  </a:lnTo>
                  <a:lnTo>
                    <a:pt x="6328" y="2072"/>
                  </a:lnTo>
                  <a:lnTo>
                    <a:pt x="6328" y="2072"/>
                  </a:lnTo>
                  <a:lnTo>
                    <a:pt x="6328" y="2072"/>
                  </a:lnTo>
                  <a:lnTo>
                    <a:pt x="6331" y="2072"/>
                  </a:lnTo>
                  <a:lnTo>
                    <a:pt x="6337" y="2075"/>
                  </a:lnTo>
                  <a:lnTo>
                    <a:pt x="6337" y="2078"/>
                  </a:lnTo>
                  <a:lnTo>
                    <a:pt x="6343" y="2081"/>
                  </a:lnTo>
                  <a:lnTo>
                    <a:pt x="6343" y="2081"/>
                  </a:lnTo>
                  <a:lnTo>
                    <a:pt x="6346" y="2084"/>
                  </a:lnTo>
                  <a:lnTo>
                    <a:pt x="6346" y="2084"/>
                  </a:lnTo>
                  <a:lnTo>
                    <a:pt x="6346" y="2087"/>
                  </a:lnTo>
                  <a:lnTo>
                    <a:pt x="6346" y="2087"/>
                  </a:lnTo>
                  <a:lnTo>
                    <a:pt x="6349" y="2087"/>
                  </a:lnTo>
                  <a:lnTo>
                    <a:pt x="6349" y="2084"/>
                  </a:lnTo>
                  <a:lnTo>
                    <a:pt x="6346" y="2081"/>
                  </a:lnTo>
                  <a:lnTo>
                    <a:pt x="6346" y="2081"/>
                  </a:lnTo>
                  <a:lnTo>
                    <a:pt x="6346" y="2078"/>
                  </a:lnTo>
                  <a:lnTo>
                    <a:pt x="6346" y="2078"/>
                  </a:lnTo>
                  <a:lnTo>
                    <a:pt x="6346" y="2075"/>
                  </a:lnTo>
                  <a:lnTo>
                    <a:pt x="6343" y="2075"/>
                  </a:lnTo>
                  <a:lnTo>
                    <a:pt x="6343" y="2072"/>
                  </a:lnTo>
                  <a:lnTo>
                    <a:pt x="6343" y="2072"/>
                  </a:lnTo>
                  <a:lnTo>
                    <a:pt x="6346" y="2072"/>
                  </a:lnTo>
                  <a:lnTo>
                    <a:pt x="6346" y="2072"/>
                  </a:lnTo>
                  <a:lnTo>
                    <a:pt x="6349" y="2075"/>
                  </a:lnTo>
                  <a:lnTo>
                    <a:pt x="6352" y="2078"/>
                  </a:lnTo>
                  <a:lnTo>
                    <a:pt x="6352" y="2078"/>
                  </a:lnTo>
                  <a:lnTo>
                    <a:pt x="6358" y="2081"/>
                  </a:lnTo>
                  <a:lnTo>
                    <a:pt x="6358" y="2084"/>
                  </a:lnTo>
                  <a:lnTo>
                    <a:pt x="6358" y="2084"/>
                  </a:lnTo>
                  <a:lnTo>
                    <a:pt x="6361" y="2087"/>
                  </a:lnTo>
                  <a:lnTo>
                    <a:pt x="6361" y="2090"/>
                  </a:lnTo>
                  <a:lnTo>
                    <a:pt x="6361" y="2090"/>
                  </a:lnTo>
                  <a:lnTo>
                    <a:pt x="6364" y="2090"/>
                  </a:lnTo>
                  <a:lnTo>
                    <a:pt x="6367" y="2093"/>
                  </a:lnTo>
                  <a:lnTo>
                    <a:pt x="6370" y="2093"/>
                  </a:lnTo>
                  <a:lnTo>
                    <a:pt x="6373" y="2093"/>
                  </a:lnTo>
                  <a:lnTo>
                    <a:pt x="6373" y="2093"/>
                  </a:lnTo>
                  <a:lnTo>
                    <a:pt x="6373" y="2093"/>
                  </a:lnTo>
                  <a:lnTo>
                    <a:pt x="6377" y="2093"/>
                  </a:lnTo>
                  <a:lnTo>
                    <a:pt x="6373" y="2096"/>
                  </a:lnTo>
                  <a:lnTo>
                    <a:pt x="6373" y="2099"/>
                  </a:lnTo>
                  <a:lnTo>
                    <a:pt x="6377" y="2099"/>
                  </a:lnTo>
                  <a:lnTo>
                    <a:pt x="6377" y="2099"/>
                  </a:lnTo>
                  <a:lnTo>
                    <a:pt x="6380" y="2096"/>
                  </a:lnTo>
                  <a:lnTo>
                    <a:pt x="6380" y="2090"/>
                  </a:lnTo>
                  <a:lnTo>
                    <a:pt x="6380" y="2090"/>
                  </a:lnTo>
                  <a:lnTo>
                    <a:pt x="6377" y="2090"/>
                  </a:lnTo>
                  <a:lnTo>
                    <a:pt x="6377" y="2090"/>
                  </a:lnTo>
                  <a:lnTo>
                    <a:pt x="6373" y="2090"/>
                  </a:lnTo>
                  <a:lnTo>
                    <a:pt x="6370" y="2090"/>
                  </a:lnTo>
                  <a:lnTo>
                    <a:pt x="6373" y="2087"/>
                  </a:lnTo>
                  <a:lnTo>
                    <a:pt x="6373" y="2087"/>
                  </a:lnTo>
                  <a:lnTo>
                    <a:pt x="6370" y="2084"/>
                  </a:lnTo>
                  <a:lnTo>
                    <a:pt x="6370" y="2081"/>
                  </a:lnTo>
                  <a:lnTo>
                    <a:pt x="6367" y="2081"/>
                  </a:lnTo>
                  <a:lnTo>
                    <a:pt x="6367" y="2078"/>
                  </a:lnTo>
                  <a:lnTo>
                    <a:pt x="6367" y="2078"/>
                  </a:lnTo>
                  <a:lnTo>
                    <a:pt x="6373" y="2075"/>
                  </a:lnTo>
                  <a:lnTo>
                    <a:pt x="6373" y="2075"/>
                  </a:lnTo>
                  <a:lnTo>
                    <a:pt x="6373" y="2075"/>
                  </a:lnTo>
                  <a:lnTo>
                    <a:pt x="6370" y="2072"/>
                  </a:lnTo>
                  <a:lnTo>
                    <a:pt x="6370" y="2072"/>
                  </a:lnTo>
                  <a:lnTo>
                    <a:pt x="6367" y="2072"/>
                  </a:lnTo>
                  <a:lnTo>
                    <a:pt x="6364" y="2072"/>
                  </a:lnTo>
                  <a:lnTo>
                    <a:pt x="6364" y="2069"/>
                  </a:lnTo>
                  <a:lnTo>
                    <a:pt x="6361" y="2069"/>
                  </a:lnTo>
                  <a:lnTo>
                    <a:pt x="6361" y="2069"/>
                  </a:lnTo>
                  <a:lnTo>
                    <a:pt x="6361" y="2072"/>
                  </a:lnTo>
                  <a:lnTo>
                    <a:pt x="6361" y="2072"/>
                  </a:lnTo>
                  <a:lnTo>
                    <a:pt x="6361" y="2075"/>
                  </a:lnTo>
                  <a:lnTo>
                    <a:pt x="6361" y="2075"/>
                  </a:lnTo>
                  <a:lnTo>
                    <a:pt x="6358" y="2075"/>
                  </a:lnTo>
                  <a:lnTo>
                    <a:pt x="6355" y="2075"/>
                  </a:lnTo>
                  <a:lnTo>
                    <a:pt x="6355" y="2075"/>
                  </a:lnTo>
                  <a:lnTo>
                    <a:pt x="6355" y="2072"/>
                  </a:lnTo>
                  <a:lnTo>
                    <a:pt x="6355" y="2072"/>
                  </a:lnTo>
                  <a:lnTo>
                    <a:pt x="6355" y="2069"/>
                  </a:lnTo>
                  <a:lnTo>
                    <a:pt x="6355" y="2066"/>
                  </a:lnTo>
                  <a:lnTo>
                    <a:pt x="6352" y="2066"/>
                  </a:lnTo>
                  <a:lnTo>
                    <a:pt x="6349" y="2066"/>
                  </a:lnTo>
                  <a:lnTo>
                    <a:pt x="6346" y="2063"/>
                  </a:lnTo>
                  <a:lnTo>
                    <a:pt x="6343" y="2063"/>
                  </a:lnTo>
                  <a:lnTo>
                    <a:pt x="6343" y="2066"/>
                  </a:lnTo>
                  <a:lnTo>
                    <a:pt x="6340" y="2066"/>
                  </a:lnTo>
                  <a:lnTo>
                    <a:pt x="6340" y="2066"/>
                  </a:lnTo>
                  <a:lnTo>
                    <a:pt x="6337" y="2066"/>
                  </a:lnTo>
                  <a:lnTo>
                    <a:pt x="6337" y="2069"/>
                  </a:lnTo>
                  <a:lnTo>
                    <a:pt x="6340" y="2069"/>
                  </a:lnTo>
                  <a:lnTo>
                    <a:pt x="6340" y="2072"/>
                  </a:lnTo>
                  <a:lnTo>
                    <a:pt x="6340" y="2072"/>
                  </a:lnTo>
                  <a:lnTo>
                    <a:pt x="6340" y="2072"/>
                  </a:lnTo>
                  <a:lnTo>
                    <a:pt x="6337" y="2072"/>
                  </a:lnTo>
                  <a:lnTo>
                    <a:pt x="6337" y="2072"/>
                  </a:lnTo>
                  <a:lnTo>
                    <a:pt x="6331" y="2069"/>
                  </a:lnTo>
                  <a:lnTo>
                    <a:pt x="6331" y="2069"/>
                  </a:lnTo>
                  <a:lnTo>
                    <a:pt x="6331" y="2069"/>
                  </a:lnTo>
                  <a:lnTo>
                    <a:pt x="6328" y="2066"/>
                  </a:lnTo>
                  <a:lnTo>
                    <a:pt x="6328" y="2066"/>
                  </a:lnTo>
                  <a:lnTo>
                    <a:pt x="6328" y="2060"/>
                  </a:lnTo>
                  <a:lnTo>
                    <a:pt x="6325" y="2057"/>
                  </a:lnTo>
                  <a:lnTo>
                    <a:pt x="6325" y="2057"/>
                  </a:lnTo>
                  <a:lnTo>
                    <a:pt x="6328" y="2054"/>
                  </a:lnTo>
                  <a:lnTo>
                    <a:pt x="6328" y="2054"/>
                  </a:lnTo>
                  <a:lnTo>
                    <a:pt x="6328" y="2054"/>
                  </a:lnTo>
                  <a:lnTo>
                    <a:pt x="6325" y="2051"/>
                  </a:lnTo>
                  <a:lnTo>
                    <a:pt x="6322" y="2045"/>
                  </a:lnTo>
                  <a:lnTo>
                    <a:pt x="6322" y="2045"/>
                  </a:lnTo>
                  <a:lnTo>
                    <a:pt x="6322" y="2042"/>
                  </a:lnTo>
                  <a:lnTo>
                    <a:pt x="6322" y="2042"/>
                  </a:lnTo>
                  <a:lnTo>
                    <a:pt x="6322" y="2042"/>
                  </a:lnTo>
                  <a:lnTo>
                    <a:pt x="6325" y="2039"/>
                  </a:lnTo>
                  <a:lnTo>
                    <a:pt x="6325" y="2036"/>
                  </a:lnTo>
                  <a:lnTo>
                    <a:pt x="6325" y="2036"/>
                  </a:lnTo>
                  <a:lnTo>
                    <a:pt x="6325" y="2033"/>
                  </a:lnTo>
                  <a:lnTo>
                    <a:pt x="6325" y="2033"/>
                  </a:lnTo>
                  <a:lnTo>
                    <a:pt x="6325" y="2033"/>
                  </a:lnTo>
                  <a:lnTo>
                    <a:pt x="6325" y="2030"/>
                  </a:lnTo>
                  <a:lnTo>
                    <a:pt x="6328" y="2027"/>
                  </a:lnTo>
                  <a:lnTo>
                    <a:pt x="6331" y="2027"/>
                  </a:lnTo>
                  <a:lnTo>
                    <a:pt x="6334" y="2024"/>
                  </a:lnTo>
                  <a:lnTo>
                    <a:pt x="6337" y="2024"/>
                  </a:lnTo>
                  <a:lnTo>
                    <a:pt x="6340" y="2020"/>
                  </a:lnTo>
                  <a:lnTo>
                    <a:pt x="6340" y="2017"/>
                  </a:lnTo>
                  <a:lnTo>
                    <a:pt x="6343" y="2011"/>
                  </a:lnTo>
                  <a:lnTo>
                    <a:pt x="6343" y="2008"/>
                  </a:lnTo>
                  <a:lnTo>
                    <a:pt x="6346" y="2005"/>
                  </a:lnTo>
                  <a:lnTo>
                    <a:pt x="6346" y="2005"/>
                  </a:lnTo>
                  <a:lnTo>
                    <a:pt x="6343" y="2002"/>
                  </a:lnTo>
                  <a:lnTo>
                    <a:pt x="6343" y="2002"/>
                  </a:lnTo>
                  <a:lnTo>
                    <a:pt x="6343" y="2002"/>
                  </a:lnTo>
                  <a:lnTo>
                    <a:pt x="6343" y="1999"/>
                  </a:lnTo>
                  <a:lnTo>
                    <a:pt x="6343" y="1999"/>
                  </a:lnTo>
                  <a:lnTo>
                    <a:pt x="6340" y="1999"/>
                  </a:lnTo>
                  <a:lnTo>
                    <a:pt x="6340" y="1996"/>
                  </a:lnTo>
                  <a:lnTo>
                    <a:pt x="6337" y="1993"/>
                  </a:lnTo>
                  <a:lnTo>
                    <a:pt x="6337" y="1993"/>
                  </a:lnTo>
                  <a:lnTo>
                    <a:pt x="6337" y="1990"/>
                  </a:lnTo>
                  <a:lnTo>
                    <a:pt x="6337" y="1984"/>
                  </a:lnTo>
                  <a:lnTo>
                    <a:pt x="6340" y="1981"/>
                  </a:lnTo>
                  <a:lnTo>
                    <a:pt x="6340" y="1981"/>
                  </a:lnTo>
                  <a:lnTo>
                    <a:pt x="6340" y="1978"/>
                  </a:lnTo>
                  <a:lnTo>
                    <a:pt x="6340" y="1978"/>
                  </a:lnTo>
                  <a:lnTo>
                    <a:pt x="6340" y="1975"/>
                  </a:lnTo>
                  <a:lnTo>
                    <a:pt x="6340" y="1975"/>
                  </a:lnTo>
                  <a:lnTo>
                    <a:pt x="6337" y="1975"/>
                  </a:lnTo>
                  <a:lnTo>
                    <a:pt x="6337" y="1978"/>
                  </a:lnTo>
                  <a:lnTo>
                    <a:pt x="6334" y="1978"/>
                  </a:lnTo>
                  <a:lnTo>
                    <a:pt x="6334" y="1978"/>
                  </a:lnTo>
                  <a:lnTo>
                    <a:pt x="6331" y="1978"/>
                  </a:lnTo>
                  <a:lnTo>
                    <a:pt x="6328" y="1978"/>
                  </a:lnTo>
                  <a:lnTo>
                    <a:pt x="6325" y="1978"/>
                  </a:lnTo>
                  <a:lnTo>
                    <a:pt x="6319" y="1972"/>
                  </a:lnTo>
                  <a:lnTo>
                    <a:pt x="6316" y="1972"/>
                  </a:lnTo>
                  <a:lnTo>
                    <a:pt x="6316" y="1972"/>
                  </a:lnTo>
                  <a:lnTo>
                    <a:pt x="6313" y="1972"/>
                  </a:lnTo>
                  <a:lnTo>
                    <a:pt x="6310" y="1972"/>
                  </a:lnTo>
                  <a:lnTo>
                    <a:pt x="6310" y="1972"/>
                  </a:lnTo>
                  <a:lnTo>
                    <a:pt x="6307" y="1975"/>
                  </a:lnTo>
                  <a:lnTo>
                    <a:pt x="6304" y="1975"/>
                  </a:lnTo>
                  <a:lnTo>
                    <a:pt x="6304" y="1978"/>
                  </a:lnTo>
                  <a:lnTo>
                    <a:pt x="6304" y="1981"/>
                  </a:lnTo>
                  <a:lnTo>
                    <a:pt x="6304" y="1981"/>
                  </a:lnTo>
                  <a:lnTo>
                    <a:pt x="6301" y="1993"/>
                  </a:lnTo>
                  <a:lnTo>
                    <a:pt x="6301" y="1996"/>
                  </a:lnTo>
                  <a:lnTo>
                    <a:pt x="6301" y="1996"/>
                  </a:lnTo>
                  <a:lnTo>
                    <a:pt x="6301" y="1999"/>
                  </a:lnTo>
                  <a:lnTo>
                    <a:pt x="6301" y="2002"/>
                  </a:lnTo>
                  <a:lnTo>
                    <a:pt x="6301" y="2005"/>
                  </a:lnTo>
                  <a:lnTo>
                    <a:pt x="6301" y="2008"/>
                  </a:lnTo>
                  <a:lnTo>
                    <a:pt x="6298" y="2011"/>
                  </a:lnTo>
                  <a:lnTo>
                    <a:pt x="6298" y="2014"/>
                  </a:lnTo>
                  <a:lnTo>
                    <a:pt x="6298" y="2017"/>
                  </a:lnTo>
                  <a:lnTo>
                    <a:pt x="6298" y="2020"/>
                  </a:lnTo>
                  <a:lnTo>
                    <a:pt x="6301" y="2024"/>
                  </a:lnTo>
                  <a:lnTo>
                    <a:pt x="6301" y="2024"/>
                  </a:lnTo>
                  <a:lnTo>
                    <a:pt x="6301" y="2027"/>
                  </a:lnTo>
                  <a:lnTo>
                    <a:pt x="6301" y="2027"/>
                  </a:lnTo>
                  <a:lnTo>
                    <a:pt x="6298" y="2027"/>
                  </a:lnTo>
                  <a:lnTo>
                    <a:pt x="6295" y="2027"/>
                  </a:lnTo>
                  <a:lnTo>
                    <a:pt x="6295" y="2027"/>
                  </a:lnTo>
                  <a:lnTo>
                    <a:pt x="6292" y="2024"/>
                  </a:lnTo>
                  <a:lnTo>
                    <a:pt x="6292" y="2024"/>
                  </a:lnTo>
                  <a:close/>
                  <a:moveTo>
                    <a:pt x="6343" y="1723"/>
                  </a:moveTo>
                  <a:lnTo>
                    <a:pt x="6343" y="1723"/>
                  </a:lnTo>
                  <a:lnTo>
                    <a:pt x="6343" y="1723"/>
                  </a:lnTo>
                  <a:lnTo>
                    <a:pt x="6340" y="1723"/>
                  </a:lnTo>
                  <a:lnTo>
                    <a:pt x="6340" y="1723"/>
                  </a:lnTo>
                  <a:lnTo>
                    <a:pt x="6343" y="1723"/>
                  </a:lnTo>
                  <a:lnTo>
                    <a:pt x="6343" y="1723"/>
                  </a:lnTo>
                  <a:close/>
                  <a:moveTo>
                    <a:pt x="6334" y="1966"/>
                  </a:moveTo>
                  <a:lnTo>
                    <a:pt x="6334" y="1966"/>
                  </a:lnTo>
                  <a:lnTo>
                    <a:pt x="6334" y="1963"/>
                  </a:lnTo>
                  <a:lnTo>
                    <a:pt x="6331" y="1963"/>
                  </a:lnTo>
                  <a:lnTo>
                    <a:pt x="6331" y="1966"/>
                  </a:lnTo>
                  <a:lnTo>
                    <a:pt x="6331" y="1966"/>
                  </a:lnTo>
                  <a:lnTo>
                    <a:pt x="6331" y="1966"/>
                  </a:lnTo>
                  <a:lnTo>
                    <a:pt x="6331" y="1969"/>
                  </a:lnTo>
                  <a:lnTo>
                    <a:pt x="6334" y="1966"/>
                  </a:lnTo>
                  <a:close/>
                  <a:moveTo>
                    <a:pt x="6334" y="1932"/>
                  </a:moveTo>
                  <a:lnTo>
                    <a:pt x="6334" y="1932"/>
                  </a:lnTo>
                  <a:lnTo>
                    <a:pt x="6331" y="1935"/>
                  </a:lnTo>
                  <a:lnTo>
                    <a:pt x="6334" y="1935"/>
                  </a:lnTo>
                  <a:lnTo>
                    <a:pt x="6334" y="1935"/>
                  </a:lnTo>
                  <a:lnTo>
                    <a:pt x="6334" y="1932"/>
                  </a:lnTo>
                  <a:lnTo>
                    <a:pt x="6334" y="1932"/>
                  </a:lnTo>
                  <a:close/>
                  <a:moveTo>
                    <a:pt x="6316" y="1960"/>
                  </a:moveTo>
                  <a:lnTo>
                    <a:pt x="6316" y="1963"/>
                  </a:lnTo>
                  <a:lnTo>
                    <a:pt x="6319" y="1963"/>
                  </a:lnTo>
                  <a:lnTo>
                    <a:pt x="6319" y="1963"/>
                  </a:lnTo>
                  <a:lnTo>
                    <a:pt x="6319" y="1963"/>
                  </a:lnTo>
                  <a:lnTo>
                    <a:pt x="6319" y="1960"/>
                  </a:lnTo>
                  <a:lnTo>
                    <a:pt x="6319" y="1960"/>
                  </a:lnTo>
                  <a:lnTo>
                    <a:pt x="6316" y="1960"/>
                  </a:lnTo>
                  <a:close/>
                  <a:moveTo>
                    <a:pt x="6331" y="1923"/>
                  </a:moveTo>
                  <a:lnTo>
                    <a:pt x="6331" y="1923"/>
                  </a:lnTo>
                  <a:lnTo>
                    <a:pt x="6331" y="1926"/>
                  </a:lnTo>
                  <a:lnTo>
                    <a:pt x="6331" y="1926"/>
                  </a:lnTo>
                  <a:lnTo>
                    <a:pt x="6331" y="1926"/>
                  </a:lnTo>
                  <a:lnTo>
                    <a:pt x="6331" y="1926"/>
                  </a:lnTo>
                  <a:lnTo>
                    <a:pt x="6331" y="1923"/>
                  </a:lnTo>
                  <a:close/>
                  <a:moveTo>
                    <a:pt x="6091" y="1920"/>
                  </a:moveTo>
                  <a:lnTo>
                    <a:pt x="6091" y="1917"/>
                  </a:lnTo>
                  <a:lnTo>
                    <a:pt x="6088" y="1920"/>
                  </a:lnTo>
                  <a:lnTo>
                    <a:pt x="6088" y="1920"/>
                  </a:lnTo>
                  <a:lnTo>
                    <a:pt x="6088" y="1920"/>
                  </a:lnTo>
                  <a:lnTo>
                    <a:pt x="6088" y="1920"/>
                  </a:lnTo>
                  <a:lnTo>
                    <a:pt x="6091" y="1920"/>
                  </a:lnTo>
                  <a:lnTo>
                    <a:pt x="6094" y="1920"/>
                  </a:lnTo>
                  <a:lnTo>
                    <a:pt x="6094" y="1920"/>
                  </a:lnTo>
                  <a:lnTo>
                    <a:pt x="6094" y="1920"/>
                  </a:lnTo>
                  <a:lnTo>
                    <a:pt x="6094" y="1917"/>
                  </a:lnTo>
                  <a:lnTo>
                    <a:pt x="6091" y="1920"/>
                  </a:lnTo>
                  <a:close/>
                  <a:moveTo>
                    <a:pt x="5952" y="2346"/>
                  </a:moveTo>
                  <a:lnTo>
                    <a:pt x="5952" y="2346"/>
                  </a:lnTo>
                  <a:lnTo>
                    <a:pt x="5952" y="2346"/>
                  </a:lnTo>
                  <a:lnTo>
                    <a:pt x="5952" y="2349"/>
                  </a:lnTo>
                  <a:lnTo>
                    <a:pt x="5952" y="2346"/>
                  </a:lnTo>
                  <a:lnTo>
                    <a:pt x="5952" y="2346"/>
                  </a:lnTo>
                  <a:lnTo>
                    <a:pt x="5952" y="2346"/>
                  </a:lnTo>
                  <a:close/>
                  <a:moveTo>
                    <a:pt x="4939" y="2464"/>
                  </a:moveTo>
                  <a:lnTo>
                    <a:pt x="4942" y="2464"/>
                  </a:lnTo>
                  <a:lnTo>
                    <a:pt x="4942" y="2461"/>
                  </a:lnTo>
                  <a:lnTo>
                    <a:pt x="4939" y="2458"/>
                  </a:lnTo>
                  <a:lnTo>
                    <a:pt x="4936" y="2461"/>
                  </a:lnTo>
                  <a:lnTo>
                    <a:pt x="4939" y="2461"/>
                  </a:lnTo>
                  <a:lnTo>
                    <a:pt x="4939" y="2461"/>
                  </a:lnTo>
                  <a:lnTo>
                    <a:pt x="4939" y="2464"/>
                  </a:lnTo>
                  <a:close/>
                  <a:moveTo>
                    <a:pt x="4942" y="2804"/>
                  </a:moveTo>
                  <a:lnTo>
                    <a:pt x="4942" y="2804"/>
                  </a:lnTo>
                  <a:lnTo>
                    <a:pt x="4939" y="2804"/>
                  </a:lnTo>
                  <a:lnTo>
                    <a:pt x="4936" y="2804"/>
                  </a:lnTo>
                  <a:lnTo>
                    <a:pt x="4936" y="2807"/>
                  </a:lnTo>
                  <a:lnTo>
                    <a:pt x="4933" y="2807"/>
                  </a:lnTo>
                  <a:lnTo>
                    <a:pt x="4936" y="2810"/>
                  </a:lnTo>
                  <a:lnTo>
                    <a:pt x="4936" y="2813"/>
                  </a:lnTo>
                  <a:lnTo>
                    <a:pt x="4942" y="2813"/>
                  </a:lnTo>
                  <a:lnTo>
                    <a:pt x="4942" y="2813"/>
                  </a:lnTo>
                  <a:lnTo>
                    <a:pt x="4945" y="2813"/>
                  </a:lnTo>
                  <a:lnTo>
                    <a:pt x="4948" y="2813"/>
                  </a:lnTo>
                  <a:lnTo>
                    <a:pt x="4948" y="2810"/>
                  </a:lnTo>
                  <a:lnTo>
                    <a:pt x="4945" y="2807"/>
                  </a:lnTo>
                  <a:lnTo>
                    <a:pt x="4942" y="2804"/>
                  </a:lnTo>
                  <a:close/>
                  <a:moveTo>
                    <a:pt x="4696" y="2622"/>
                  </a:moveTo>
                  <a:lnTo>
                    <a:pt x="4693" y="2622"/>
                  </a:lnTo>
                  <a:lnTo>
                    <a:pt x="4693" y="2619"/>
                  </a:lnTo>
                  <a:lnTo>
                    <a:pt x="4690" y="2619"/>
                  </a:lnTo>
                  <a:lnTo>
                    <a:pt x="4690" y="2622"/>
                  </a:lnTo>
                  <a:lnTo>
                    <a:pt x="4690" y="2622"/>
                  </a:lnTo>
                  <a:lnTo>
                    <a:pt x="4696" y="2622"/>
                  </a:lnTo>
                  <a:close/>
                  <a:moveTo>
                    <a:pt x="4905" y="2099"/>
                  </a:moveTo>
                  <a:lnTo>
                    <a:pt x="4905" y="2099"/>
                  </a:lnTo>
                  <a:lnTo>
                    <a:pt x="4902" y="2099"/>
                  </a:lnTo>
                  <a:lnTo>
                    <a:pt x="4899" y="2099"/>
                  </a:lnTo>
                  <a:lnTo>
                    <a:pt x="4899" y="2096"/>
                  </a:lnTo>
                  <a:lnTo>
                    <a:pt x="4896" y="2099"/>
                  </a:lnTo>
                  <a:lnTo>
                    <a:pt x="4896" y="2099"/>
                  </a:lnTo>
                  <a:lnTo>
                    <a:pt x="4896" y="2099"/>
                  </a:lnTo>
                  <a:lnTo>
                    <a:pt x="4893" y="2102"/>
                  </a:lnTo>
                  <a:lnTo>
                    <a:pt x="4896" y="2102"/>
                  </a:lnTo>
                  <a:lnTo>
                    <a:pt x="4899" y="2106"/>
                  </a:lnTo>
                  <a:lnTo>
                    <a:pt x="4902" y="2106"/>
                  </a:lnTo>
                  <a:lnTo>
                    <a:pt x="4911" y="2106"/>
                  </a:lnTo>
                  <a:lnTo>
                    <a:pt x="4914" y="2102"/>
                  </a:lnTo>
                  <a:lnTo>
                    <a:pt x="4917" y="2102"/>
                  </a:lnTo>
                  <a:lnTo>
                    <a:pt x="4917" y="2102"/>
                  </a:lnTo>
                  <a:lnTo>
                    <a:pt x="4917" y="2102"/>
                  </a:lnTo>
                  <a:lnTo>
                    <a:pt x="4911" y="2099"/>
                  </a:lnTo>
                  <a:lnTo>
                    <a:pt x="4905" y="2099"/>
                  </a:lnTo>
                  <a:close/>
                  <a:moveTo>
                    <a:pt x="5008" y="1932"/>
                  </a:moveTo>
                  <a:lnTo>
                    <a:pt x="5005" y="1935"/>
                  </a:lnTo>
                  <a:lnTo>
                    <a:pt x="5005" y="1938"/>
                  </a:lnTo>
                  <a:lnTo>
                    <a:pt x="5005" y="1938"/>
                  </a:lnTo>
                  <a:lnTo>
                    <a:pt x="5008" y="1938"/>
                  </a:lnTo>
                  <a:lnTo>
                    <a:pt x="5008" y="1935"/>
                  </a:lnTo>
                  <a:lnTo>
                    <a:pt x="5008" y="1932"/>
                  </a:lnTo>
                  <a:lnTo>
                    <a:pt x="5011" y="1932"/>
                  </a:lnTo>
                  <a:lnTo>
                    <a:pt x="5011" y="1926"/>
                  </a:lnTo>
                  <a:lnTo>
                    <a:pt x="5008" y="1932"/>
                  </a:lnTo>
                  <a:close/>
                  <a:moveTo>
                    <a:pt x="4984" y="2786"/>
                  </a:moveTo>
                  <a:lnTo>
                    <a:pt x="4984" y="2786"/>
                  </a:lnTo>
                  <a:lnTo>
                    <a:pt x="4981" y="2786"/>
                  </a:lnTo>
                  <a:lnTo>
                    <a:pt x="4981" y="2789"/>
                  </a:lnTo>
                  <a:lnTo>
                    <a:pt x="4981" y="2789"/>
                  </a:lnTo>
                  <a:lnTo>
                    <a:pt x="4978" y="2789"/>
                  </a:lnTo>
                  <a:lnTo>
                    <a:pt x="4978" y="2792"/>
                  </a:lnTo>
                  <a:lnTo>
                    <a:pt x="4978" y="2795"/>
                  </a:lnTo>
                  <a:lnTo>
                    <a:pt x="4978" y="2795"/>
                  </a:lnTo>
                  <a:lnTo>
                    <a:pt x="4978" y="2795"/>
                  </a:lnTo>
                  <a:lnTo>
                    <a:pt x="4978" y="2795"/>
                  </a:lnTo>
                  <a:lnTo>
                    <a:pt x="4981" y="2795"/>
                  </a:lnTo>
                  <a:lnTo>
                    <a:pt x="4984" y="2795"/>
                  </a:lnTo>
                  <a:lnTo>
                    <a:pt x="4987" y="2795"/>
                  </a:lnTo>
                  <a:lnTo>
                    <a:pt x="4987" y="2792"/>
                  </a:lnTo>
                  <a:lnTo>
                    <a:pt x="4987" y="2792"/>
                  </a:lnTo>
                  <a:lnTo>
                    <a:pt x="4987" y="2789"/>
                  </a:lnTo>
                  <a:lnTo>
                    <a:pt x="4987" y="2786"/>
                  </a:lnTo>
                  <a:lnTo>
                    <a:pt x="4984" y="2786"/>
                  </a:lnTo>
                  <a:close/>
                  <a:moveTo>
                    <a:pt x="4708" y="2622"/>
                  </a:moveTo>
                  <a:lnTo>
                    <a:pt x="4708" y="2622"/>
                  </a:lnTo>
                  <a:lnTo>
                    <a:pt x="4708" y="2619"/>
                  </a:lnTo>
                  <a:lnTo>
                    <a:pt x="4708" y="2616"/>
                  </a:lnTo>
                  <a:lnTo>
                    <a:pt x="4708" y="2616"/>
                  </a:lnTo>
                  <a:lnTo>
                    <a:pt x="4708" y="2616"/>
                  </a:lnTo>
                  <a:lnTo>
                    <a:pt x="4708" y="2616"/>
                  </a:lnTo>
                  <a:lnTo>
                    <a:pt x="4705" y="2619"/>
                  </a:lnTo>
                  <a:lnTo>
                    <a:pt x="4705" y="2619"/>
                  </a:lnTo>
                  <a:lnTo>
                    <a:pt x="4705" y="2619"/>
                  </a:lnTo>
                  <a:lnTo>
                    <a:pt x="4702" y="2619"/>
                  </a:lnTo>
                  <a:lnTo>
                    <a:pt x="4705" y="2619"/>
                  </a:lnTo>
                  <a:lnTo>
                    <a:pt x="4708" y="2622"/>
                  </a:lnTo>
                  <a:lnTo>
                    <a:pt x="4708" y="2622"/>
                  </a:lnTo>
                  <a:close/>
                  <a:moveTo>
                    <a:pt x="4723" y="2628"/>
                  </a:moveTo>
                  <a:lnTo>
                    <a:pt x="4723" y="2628"/>
                  </a:lnTo>
                  <a:lnTo>
                    <a:pt x="4720" y="2628"/>
                  </a:lnTo>
                  <a:lnTo>
                    <a:pt x="4720" y="2628"/>
                  </a:lnTo>
                  <a:lnTo>
                    <a:pt x="4720" y="2631"/>
                  </a:lnTo>
                  <a:lnTo>
                    <a:pt x="4720" y="2631"/>
                  </a:lnTo>
                  <a:lnTo>
                    <a:pt x="4720" y="2634"/>
                  </a:lnTo>
                  <a:lnTo>
                    <a:pt x="4720" y="2634"/>
                  </a:lnTo>
                  <a:lnTo>
                    <a:pt x="4720" y="2634"/>
                  </a:lnTo>
                  <a:lnTo>
                    <a:pt x="4723" y="2634"/>
                  </a:lnTo>
                  <a:lnTo>
                    <a:pt x="4723" y="2634"/>
                  </a:lnTo>
                  <a:lnTo>
                    <a:pt x="4723" y="2631"/>
                  </a:lnTo>
                  <a:lnTo>
                    <a:pt x="4723" y="2631"/>
                  </a:lnTo>
                  <a:lnTo>
                    <a:pt x="4723" y="2631"/>
                  </a:lnTo>
                  <a:lnTo>
                    <a:pt x="4723" y="2628"/>
                  </a:lnTo>
                  <a:close/>
                  <a:moveTo>
                    <a:pt x="4790" y="2640"/>
                  </a:moveTo>
                  <a:lnTo>
                    <a:pt x="4787" y="2640"/>
                  </a:lnTo>
                  <a:lnTo>
                    <a:pt x="4787" y="2640"/>
                  </a:lnTo>
                  <a:lnTo>
                    <a:pt x="4787" y="2640"/>
                  </a:lnTo>
                  <a:lnTo>
                    <a:pt x="4787" y="2643"/>
                  </a:lnTo>
                  <a:lnTo>
                    <a:pt x="4790" y="2643"/>
                  </a:lnTo>
                  <a:lnTo>
                    <a:pt x="4790" y="2643"/>
                  </a:lnTo>
                  <a:lnTo>
                    <a:pt x="4790" y="2643"/>
                  </a:lnTo>
                  <a:lnTo>
                    <a:pt x="4790" y="2640"/>
                  </a:lnTo>
                  <a:close/>
                  <a:moveTo>
                    <a:pt x="4863" y="3403"/>
                  </a:moveTo>
                  <a:lnTo>
                    <a:pt x="4860" y="3403"/>
                  </a:lnTo>
                  <a:lnTo>
                    <a:pt x="4860" y="3403"/>
                  </a:lnTo>
                  <a:lnTo>
                    <a:pt x="4860" y="3406"/>
                  </a:lnTo>
                  <a:lnTo>
                    <a:pt x="4860" y="3406"/>
                  </a:lnTo>
                  <a:lnTo>
                    <a:pt x="4863" y="3406"/>
                  </a:lnTo>
                  <a:lnTo>
                    <a:pt x="4863" y="3403"/>
                  </a:lnTo>
                  <a:lnTo>
                    <a:pt x="4863" y="3403"/>
                  </a:lnTo>
                  <a:close/>
                  <a:moveTo>
                    <a:pt x="5254" y="3476"/>
                  </a:moveTo>
                  <a:lnTo>
                    <a:pt x="5251" y="3476"/>
                  </a:lnTo>
                  <a:lnTo>
                    <a:pt x="5251" y="3476"/>
                  </a:lnTo>
                  <a:lnTo>
                    <a:pt x="5251" y="3476"/>
                  </a:lnTo>
                  <a:lnTo>
                    <a:pt x="5248" y="3476"/>
                  </a:lnTo>
                  <a:lnTo>
                    <a:pt x="5245" y="3476"/>
                  </a:lnTo>
                  <a:lnTo>
                    <a:pt x="5242" y="3479"/>
                  </a:lnTo>
                  <a:lnTo>
                    <a:pt x="5242" y="3479"/>
                  </a:lnTo>
                  <a:lnTo>
                    <a:pt x="5239" y="3479"/>
                  </a:lnTo>
                  <a:lnTo>
                    <a:pt x="5236" y="3482"/>
                  </a:lnTo>
                  <a:lnTo>
                    <a:pt x="5236" y="3482"/>
                  </a:lnTo>
                  <a:lnTo>
                    <a:pt x="5233" y="3479"/>
                  </a:lnTo>
                  <a:lnTo>
                    <a:pt x="5230" y="3479"/>
                  </a:lnTo>
                  <a:lnTo>
                    <a:pt x="5233" y="3476"/>
                  </a:lnTo>
                  <a:lnTo>
                    <a:pt x="5236" y="3476"/>
                  </a:lnTo>
                  <a:lnTo>
                    <a:pt x="5236" y="3476"/>
                  </a:lnTo>
                  <a:lnTo>
                    <a:pt x="5236" y="3476"/>
                  </a:lnTo>
                  <a:lnTo>
                    <a:pt x="5236" y="3473"/>
                  </a:lnTo>
                  <a:lnTo>
                    <a:pt x="5233" y="3473"/>
                  </a:lnTo>
                  <a:lnTo>
                    <a:pt x="5230" y="3476"/>
                  </a:lnTo>
                  <a:lnTo>
                    <a:pt x="5227" y="3476"/>
                  </a:lnTo>
                  <a:lnTo>
                    <a:pt x="5227" y="3476"/>
                  </a:lnTo>
                  <a:lnTo>
                    <a:pt x="5224" y="3476"/>
                  </a:lnTo>
                  <a:lnTo>
                    <a:pt x="5224" y="3473"/>
                  </a:lnTo>
                  <a:lnTo>
                    <a:pt x="5224" y="3473"/>
                  </a:lnTo>
                  <a:lnTo>
                    <a:pt x="5224" y="3470"/>
                  </a:lnTo>
                  <a:lnTo>
                    <a:pt x="5227" y="3470"/>
                  </a:lnTo>
                  <a:lnTo>
                    <a:pt x="5224" y="3467"/>
                  </a:lnTo>
                  <a:lnTo>
                    <a:pt x="5224" y="3467"/>
                  </a:lnTo>
                  <a:lnTo>
                    <a:pt x="5224" y="3467"/>
                  </a:lnTo>
                  <a:lnTo>
                    <a:pt x="5224" y="3464"/>
                  </a:lnTo>
                  <a:lnTo>
                    <a:pt x="5224" y="3464"/>
                  </a:lnTo>
                  <a:lnTo>
                    <a:pt x="5224" y="3464"/>
                  </a:lnTo>
                  <a:lnTo>
                    <a:pt x="5221" y="3464"/>
                  </a:lnTo>
                  <a:lnTo>
                    <a:pt x="5221" y="3467"/>
                  </a:lnTo>
                  <a:lnTo>
                    <a:pt x="5218" y="3470"/>
                  </a:lnTo>
                  <a:lnTo>
                    <a:pt x="5218" y="3473"/>
                  </a:lnTo>
                  <a:lnTo>
                    <a:pt x="5218" y="3473"/>
                  </a:lnTo>
                  <a:lnTo>
                    <a:pt x="5218" y="3476"/>
                  </a:lnTo>
                  <a:lnTo>
                    <a:pt x="5218" y="3476"/>
                  </a:lnTo>
                  <a:lnTo>
                    <a:pt x="5218" y="3476"/>
                  </a:lnTo>
                  <a:lnTo>
                    <a:pt x="5221" y="3476"/>
                  </a:lnTo>
                  <a:lnTo>
                    <a:pt x="5221" y="3479"/>
                  </a:lnTo>
                  <a:lnTo>
                    <a:pt x="5218" y="3479"/>
                  </a:lnTo>
                  <a:lnTo>
                    <a:pt x="5218" y="3479"/>
                  </a:lnTo>
                  <a:lnTo>
                    <a:pt x="5221" y="3482"/>
                  </a:lnTo>
                  <a:lnTo>
                    <a:pt x="5218" y="3482"/>
                  </a:lnTo>
                  <a:lnTo>
                    <a:pt x="5221" y="3485"/>
                  </a:lnTo>
                  <a:lnTo>
                    <a:pt x="5221" y="3485"/>
                  </a:lnTo>
                  <a:lnTo>
                    <a:pt x="5221" y="3488"/>
                  </a:lnTo>
                  <a:lnTo>
                    <a:pt x="5218" y="3488"/>
                  </a:lnTo>
                  <a:lnTo>
                    <a:pt x="5218" y="3488"/>
                  </a:lnTo>
                  <a:lnTo>
                    <a:pt x="5218" y="3491"/>
                  </a:lnTo>
                  <a:lnTo>
                    <a:pt x="5218" y="3491"/>
                  </a:lnTo>
                  <a:lnTo>
                    <a:pt x="5221" y="3491"/>
                  </a:lnTo>
                  <a:lnTo>
                    <a:pt x="5224" y="3491"/>
                  </a:lnTo>
                  <a:lnTo>
                    <a:pt x="5224" y="3491"/>
                  </a:lnTo>
                  <a:lnTo>
                    <a:pt x="5227" y="3488"/>
                  </a:lnTo>
                  <a:lnTo>
                    <a:pt x="5230" y="3488"/>
                  </a:lnTo>
                  <a:lnTo>
                    <a:pt x="5230" y="3488"/>
                  </a:lnTo>
                  <a:lnTo>
                    <a:pt x="5233" y="3491"/>
                  </a:lnTo>
                  <a:lnTo>
                    <a:pt x="5236" y="3491"/>
                  </a:lnTo>
                  <a:lnTo>
                    <a:pt x="5236" y="3491"/>
                  </a:lnTo>
                  <a:lnTo>
                    <a:pt x="5239" y="3491"/>
                  </a:lnTo>
                  <a:lnTo>
                    <a:pt x="5239" y="3491"/>
                  </a:lnTo>
                  <a:lnTo>
                    <a:pt x="5239" y="3491"/>
                  </a:lnTo>
                  <a:lnTo>
                    <a:pt x="5242" y="3491"/>
                  </a:lnTo>
                  <a:lnTo>
                    <a:pt x="5245" y="3491"/>
                  </a:lnTo>
                  <a:lnTo>
                    <a:pt x="5245" y="3491"/>
                  </a:lnTo>
                  <a:lnTo>
                    <a:pt x="5248" y="3491"/>
                  </a:lnTo>
                  <a:lnTo>
                    <a:pt x="5248" y="3491"/>
                  </a:lnTo>
                  <a:lnTo>
                    <a:pt x="5248" y="3491"/>
                  </a:lnTo>
                  <a:lnTo>
                    <a:pt x="5251" y="3488"/>
                  </a:lnTo>
                  <a:lnTo>
                    <a:pt x="5248" y="3488"/>
                  </a:lnTo>
                  <a:lnTo>
                    <a:pt x="5248" y="3488"/>
                  </a:lnTo>
                  <a:lnTo>
                    <a:pt x="5245" y="3488"/>
                  </a:lnTo>
                  <a:lnTo>
                    <a:pt x="5245" y="3488"/>
                  </a:lnTo>
                  <a:lnTo>
                    <a:pt x="5242" y="3488"/>
                  </a:lnTo>
                  <a:lnTo>
                    <a:pt x="5242" y="3488"/>
                  </a:lnTo>
                  <a:lnTo>
                    <a:pt x="5239" y="3488"/>
                  </a:lnTo>
                  <a:lnTo>
                    <a:pt x="5239" y="3485"/>
                  </a:lnTo>
                  <a:lnTo>
                    <a:pt x="5239" y="3485"/>
                  </a:lnTo>
                  <a:lnTo>
                    <a:pt x="5239" y="3485"/>
                  </a:lnTo>
                  <a:lnTo>
                    <a:pt x="5242" y="3485"/>
                  </a:lnTo>
                  <a:lnTo>
                    <a:pt x="5242" y="3485"/>
                  </a:lnTo>
                  <a:lnTo>
                    <a:pt x="5242" y="3482"/>
                  </a:lnTo>
                  <a:lnTo>
                    <a:pt x="5242" y="3482"/>
                  </a:lnTo>
                  <a:lnTo>
                    <a:pt x="5248" y="3482"/>
                  </a:lnTo>
                  <a:lnTo>
                    <a:pt x="5248" y="3482"/>
                  </a:lnTo>
                  <a:lnTo>
                    <a:pt x="5251" y="3485"/>
                  </a:lnTo>
                  <a:lnTo>
                    <a:pt x="5251" y="3485"/>
                  </a:lnTo>
                  <a:lnTo>
                    <a:pt x="5251" y="3485"/>
                  </a:lnTo>
                  <a:lnTo>
                    <a:pt x="5251" y="3485"/>
                  </a:lnTo>
                  <a:lnTo>
                    <a:pt x="5251" y="3482"/>
                  </a:lnTo>
                  <a:lnTo>
                    <a:pt x="5254" y="3482"/>
                  </a:lnTo>
                  <a:lnTo>
                    <a:pt x="5254" y="3482"/>
                  </a:lnTo>
                  <a:lnTo>
                    <a:pt x="5254" y="3479"/>
                  </a:lnTo>
                  <a:lnTo>
                    <a:pt x="5254" y="3476"/>
                  </a:lnTo>
                  <a:lnTo>
                    <a:pt x="5254" y="3476"/>
                  </a:lnTo>
                  <a:close/>
                  <a:moveTo>
                    <a:pt x="5315" y="2297"/>
                  </a:moveTo>
                  <a:lnTo>
                    <a:pt x="5315" y="2297"/>
                  </a:lnTo>
                  <a:lnTo>
                    <a:pt x="5315" y="2297"/>
                  </a:lnTo>
                  <a:lnTo>
                    <a:pt x="5315" y="2294"/>
                  </a:lnTo>
                  <a:lnTo>
                    <a:pt x="5315" y="2294"/>
                  </a:lnTo>
                  <a:lnTo>
                    <a:pt x="5315" y="2297"/>
                  </a:lnTo>
                  <a:lnTo>
                    <a:pt x="5315" y="2297"/>
                  </a:lnTo>
                  <a:lnTo>
                    <a:pt x="5315" y="2297"/>
                  </a:lnTo>
                  <a:lnTo>
                    <a:pt x="5315" y="2297"/>
                  </a:lnTo>
                  <a:close/>
                  <a:moveTo>
                    <a:pt x="5491" y="2209"/>
                  </a:moveTo>
                  <a:lnTo>
                    <a:pt x="5491" y="2209"/>
                  </a:lnTo>
                  <a:lnTo>
                    <a:pt x="5491" y="2206"/>
                  </a:lnTo>
                  <a:lnTo>
                    <a:pt x="5488" y="2203"/>
                  </a:lnTo>
                  <a:lnTo>
                    <a:pt x="5488" y="2203"/>
                  </a:lnTo>
                  <a:lnTo>
                    <a:pt x="5488" y="2203"/>
                  </a:lnTo>
                  <a:lnTo>
                    <a:pt x="5488" y="2203"/>
                  </a:lnTo>
                  <a:lnTo>
                    <a:pt x="5485" y="2194"/>
                  </a:lnTo>
                  <a:lnTo>
                    <a:pt x="5485" y="2194"/>
                  </a:lnTo>
                  <a:lnTo>
                    <a:pt x="5485" y="2194"/>
                  </a:lnTo>
                  <a:lnTo>
                    <a:pt x="5482" y="2188"/>
                  </a:lnTo>
                  <a:lnTo>
                    <a:pt x="5482" y="2188"/>
                  </a:lnTo>
                  <a:lnTo>
                    <a:pt x="5479" y="2188"/>
                  </a:lnTo>
                  <a:lnTo>
                    <a:pt x="5479" y="2188"/>
                  </a:lnTo>
                  <a:lnTo>
                    <a:pt x="5479" y="2185"/>
                  </a:lnTo>
                  <a:lnTo>
                    <a:pt x="5479" y="2185"/>
                  </a:lnTo>
                  <a:lnTo>
                    <a:pt x="5479" y="2185"/>
                  </a:lnTo>
                  <a:lnTo>
                    <a:pt x="5476" y="2178"/>
                  </a:lnTo>
                  <a:lnTo>
                    <a:pt x="5473" y="2175"/>
                  </a:lnTo>
                  <a:lnTo>
                    <a:pt x="5473" y="2175"/>
                  </a:lnTo>
                  <a:lnTo>
                    <a:pt x="5473" y="2175"/>
                  </a:lnTo>
                  <a:lnTo>
                    <a:pt x="5473" y="2175"/>
                  </a:lnTo>
                  <a:lnTo>
                    <a:pt x="5469" y="2169"/>
                  </a:lnTo>
                  <a:lnTo>
                    <a:pt x="5460" y="2163"/>
                  </a:lnTo>
                  <a:lnTo>
                    <a:pt x="5457" y="2160"/>
                  </a:lnTo>
                  <a:lnTo>
                    <a:pt x="5457" y="2160"/>
                  </a:lnTo>
                  <a:lnTo>
                    <a:pt x="5454" y="2160"/>
                  </a:lnTo>
                  <a:lnTo>
                    <a:pt x="5454" y="2160"/>
                  </a:lnTo>
                  <a:lnTo>
                    <a:pt x="5451" y="2160"/>
                  </a:lnTo>
                  <a:lnTo>
                    <a:pt x="5451" y="2160"/>
                  </a:lnTo>
                  <a:lnTo>
                    <a:pt x="5454" y="2160"/>
                  </a:lnTo>
                  <a:lnTo>
                    <a:pt x="5454" y="2163"/>
                  </a:lnTo>
                  <a:lnTo>
                    <a:pt x="5457" y="2163"/>
                  </a:lnTo>
                  <a:lnTo>
                    <a:pt x="5460" y="2163"/>
                  </a:lnTo>
                  <a:lnTo>
                    <a:pt x="5463" y="2166"/>
                  </a:lnTo>
                  <a:lnTo>
                    <a:pt x="5460" y="2166"/>
                  </a:lnTo>
                  <a:lnTo>
                    <a:pt x="5460" y="2166"/>
                  </a:lnTo>
                  <a:lnTo>
                    <a:pt x="5457" y="2166"/>
                  </a:lnTo>
                  <a:lnTo>
                    <a:pt x="5457" y="2163"/>
                  </a:lnTo>
                  <a:lnTo>
                    <a:pt x="5454" y="2163"/>
                  </a:lnTo>
                  <a:lnTo>
                    <a:pt x="5454" y="2166"/>
                  </a:lnTo>
                  <a:lnTo>
                    <a:pt x="5454" y="2169"/>
                  </a:lnTo>
                  <a:lnTo>
                    <a:pt x="5454" y="2172"/>
                  </a:lnTo>
                  <a:lnTo>
                    <a:pt x="5454" y="2175"/>
                  </a:lnTo>
                  <a:lnTo>
                    <a:pt x="5451" y="2178"/>
                  </a:lnTo>
                  <a:lnTo>
                    <a:pt x="5451" y="2178"/>
                  </a:lnTo>
                  <a:lnTo>
                    <a:pt x="5451" y="2181"/>
                  </a:lnTo>
                  <a:lnTo>
                    <a:pt x="5451" y="2181"/>
                  </a:lnTo>
                  <a:lnTo>
                    <a:pt x="5451" y="2188"/>
                  </a:lnTo>
                  <a:lnTo>
                    <a:pt x="5451" y="2191"/>
                  </a:lnTo>
                  <a:lnTo>
                    <a:pt x="5448" y="2197"/>
                  </a:lnTo>
                  <a:lnTo>
                    <a:pt x="5448" y="2197"/>
                  </a:lnTo>
                  <a:lnTo>
                    <a:pt x="5448" y="2197"/>
                  </a:lnTo>
                  <a:lnTo>
                    <a:pt x="5448" y="2191"/>
                  </a:lnTo>
                  <a:lnTo>
                    <a:pt x="5448" y="2194"/>
                  </a:lnTo>
                  <a:lnTo>
                    <a:pt x="5448" y="2197"/>
                  </a:lnTo>
                  <a:lnTo>
                    <a:pt x="5448" y="2200"/>
                  </a:lnTo>
                  <a:lnTo>
                    <a:pt x="5448" y="2206"/>
                  </a:lnTo>
                  <a:lnTo>
                    <a:pt x="5451" y="2221"/>
                  </a:lnTo>
                  <a:lnTo>
                    <a:pt x="5451" y="2227"/>
                  </a:lnTo>
                  <a:lnTo>
                    <a:pt x="5454" y="2230"/>
                  </a:lnTo>
                  <a:lnTo>
                    <a:pt x="5454" y="2236"/>
                  </a:lnTo>
                  <a:lnTo>
                    <a:pt x="5460" y="2239"/>
                  </a:lnTo>
                  <a:lnTo>
                    <a:pt x="5463" y="2239"/>
                  </a:lnTo>
                  <a:lnTo>
                    <a:pt x="5469" y="2239"/>
                  </a:lnTo>
                  <a:lnTo>
                    <a:pt x="5473" y="2236"/>
                  </a:lnTo>
                  <a:lnTo>
                    <a:pt x="5482" y="2233"/>
                  </a:lnTo>
                  <a:lnTo>
                    <a:pt x="5482" y="2233"/>
                  </a:lnTo>
                  <a:lnTo>
                    <a:pt x="5488" y="2230"/>
                  </a:lnTo>
                  <a:lnTo>
                    <a:pt x="5491" y="2227"/>
                  </a:lnTo>
                  <a:lnTo>
                    <a:pt x="5491" y="2227"/>
                  </a:lnTo>
                  <a:lnTo>
                    <a:pt x="5491" y="2224"/>
                  </a:lnTo>
                  <a:lnTo>
                    <a:pt x="5494" y="2221"/>
                  </a:lnTo>
                  <a:lnTo>
                    <a:pt x="5494" y="2218"/>
                  </a:lnTo>
                  <a:lnTo>
                    <a:pt x="5494" y="2212"/>
                  </a:lnTo>
                  <a:lnTo>
                    <a:pt x="5491" y="2209"/>
                  </a:lnTo>
                  <a:close/>
                  <a:moveTo>
                    <a:pt x="5318" y="2276"/>
                  </a:moveTo>
                  <a:lnTo>
                    <a:pt x="5318" y="2276"/>
                  </a:lnTo>
                  <a:lnTo>
                    <a:pt x="5318" y="2276"/>
                  </a:lnTo>
                  <a:lnTo>
                    <a:pt x="5318" y="2276"/>
                  </a:lnTo>
                  <a:lnTo>
                    <a:pt x="5318" y="2276"/>
                  </a:lnTo>
                  <a:lnTo>
                    <a:pt x="5318" y="2276"/>
                  </a:lnTo>
                  <a:lnTo>
                    <a:pt x="5318" y="2276"/>
                  </a:lnTo>
                  <a:lnTo>
                    <a:pt x="5318" y="2276"/>
                  </a:lnTo>
                  <a:lnTo>
                    <a:pt x="5318" y="2276"/>
                  </a:lnTo>
                  <a:lnTo>
                    <a:pt x="5318" y="2276"/>
                  </a:lnTo>
                  <a:lnTo>
                    <a:pt x="5318" y="2276"/>
                  </a:lnTo>
                  <a:lnTo>
                    <a:pt x="5318" y="2276"/>
                  </a:lnTo>
                  <a:lnTo>
                    <a:pt x="5318" y="2276"/>
                  </a:lnTo>
                  <a:close/>
                  <a:moveTo>
                    <a:pt x="5227" y="3476"/>
                  </a:moveTo>
                  <a:lnTo>
                    <a:pt x="5230" y="3476"/>
                  </a:lnTo>
                  <a:lnTo>
                    <a:pt x="5230" y="3473"/>
                  </a:lnTo>
                  <a:lnTo>
                    <a:pt x="5230" y="3473"/>
                  </a:lnTo>
                  <a:lnTo>
                    <a:pt x="5230" y="3470"/>
                  </a:lnTo>
                  <a:lnTo>
                    <a:pt x="5227" y="3470"/>
                  </a:lnTo>
                  <a:lnTo>
                    <a:pt x="5227" y="3470"/>
                  </a:lnTo>
                  <a:lnTo>
                    <a:pt x="5227" y="3470"/>
                  </a:lnTo>
                  <a:lnTo>
                    <a:pt x="5227" y="3473"/>
                  </a:lnTo>
                  <a:lnTo>
                    <a:pt x="5227" y="3473"/>
                  </a:lnTo>
                  <a:lnTo>
                    <a:pt x="5227" y="3473"/>
                  </a:lnTo>
                  <a:lnTo>
                    <a:pt x="5227" y="3476"/>
                  </a:lnTo>
                  <a:close/>
                  <a:moveTo>
                    <a:pt x="5448" y="2175"/>
                  </a:moveTo>
                  <a:lnTo>
                    <a:pt x="5448" y="2175"/>
                  </a:lnTo>
                  <a:lnTo>
                    <a:pt x="5451" y="2175"/>
                  </a:lnTo>
                  <a:lnTo>
                    <a:pt x="5451" y="2175"/>
                  </a:lnTo>
                  <a:lnTo>
                    <a:pt x="5451" y="2175"/>
                  </a:lnTo>
                  <a:lnTo>
                    <a:pt x="5448" y="2172"/>
                  </a:lnTo>
                  <a:lnTo>
                    <a:pt x="5448" y="2175"/>
                  </a:lnTo>
                  <a:close/>
                  <a:moveTo>
                    <a:pt x="5318" y="3585"/>
                  </a:moveTo>
                  <a:lnTo>
                    <a:pt x="5315" y="3582"/>
                  </a:lnTo>
                  <a:lnTo>
                    <a:pt x="5312" y="3582"/>
                  </a:lnTo>
                  <a:lnTo>
                    <a:pt x="5312" y="3582"/>
                  </a:lnTo>
                  <a:lnTo>
                    <a:pt x="5312" y="3582"/>
                  </a:lnTo>
                  <a:lnTo>
                    <a:pt x="5312" y="3585"/>
                  </a:lnTo>
                  <a:lnTo>
                    <a:pt x="5315" y="3585"/>
                  </a:lnTo>
                  <a:lnTo>
                    <a:pt x="5315" y="3588"/>
                  </a:lnTo>
                  <a:lnTo>
                    <a:pt x="5315" y="3588"/>
                  </a:lnTo>
                  <a:lnTo>
                    <a:pt x="5318" y="3588"/>
                  </a:lnTo>
                  <a:lnTo>
                    <a:pt x="5321" y="3588"/>
                  </a:lnTo>
                  <a:lnTo>
                    <a:pt x="5324" y="3588"/>
                  </a:lnTo>
                  <a:lnTo>
                    <a:pt x="5324" y="3585"/>
                  </a:lnTo>
                  <a:lnTo>
                    <a:pt x="5321" y="3585"/>
                  </a:lnTo>
                  <a:lnTo>
                    <a:pt x="5318" y="3585"/>
                  </a:lnTo>
                  <a:close/>
                  <a:moveTo>
                    <a:pt x="5303" y="2130"/>
                  </a:moveTo>
                  <a:lnTo>
                    <a:pt x="5303" y="2130"/>
                  </a:lnTo>
                  <a:lnTo>
                    <a:pt x="5303" y="2130"/>
                  </a:lnTo>
                  <a:lnTo>
                    <a:pt x="5303" y="2130"/>
                  </a:lnTo>
                  <a:lnTo>
                    <a:pt x="5303" y="2130"/>
                  </a:lnTo>
                  <a:lnTo>
                    <a:pt x="5303" y="2130"/>
                  </a:lnTo>
                  <a:lnTo>
                    <a:pt x="5303" y="2130"/>
                  </a:lnTo>
                  <a:lnTo>
                    <a:pt x="5303" y="2130"/>
                  </a:lnTo>
                  <a:lnTo>
                    <a:pt x="5303" y="2130"/>
                  </a:lnTo>
                  <a:close/>
                  <a:moveTo>
                    <a:pt x="5294" y="2513"/>
                  </a:moveTo>
                  <a:lnTo>
                    <a:pt x="5294" y="2516"/>
                  </a:lnTo>
                  <a:lnTo>
                    <a:pt x="5297" y="2516"/>
                  </a:lnTo>
                  <a:lnTo>
                    <a:pt x="5297" y="2516"/>
                  </a:lnTo>
                  <a:lnTo>
                    <a:pt x="5297" y="2516"/>
                  </a:lnTo>
                  <a:lnTo>
                    <a:pt x="5297" y="2516"/>
                  </a:lnTo>
                  <a:lnTo>
                    <a:pt x="5294" y="2519"/>
                  </a:lnTo>
                  <a:lnTo>
                    <a:pt x="5294" y="2516"/>
                  </a:lnTo>
                  <a:lnTo>
                    <a:pt x="5294" y="2516"/>
                  </a:lnTo>
                  <a:lnTo>
                    <a:pt x="5294" y="2516"/>
                  </a:lnTo>
                  <a:lnTo>
                    <a:pt x="5294" y="2516"/>
                  </a:lnTo>
                  <a:lnTo>
                    <a:pt x="5294" y="2519"/>
                  </a:lnTo>
                  <a:lnTo>
                    <a:pt x="5297" y="2519"/>
                  </a:lnTo>
                  <a:lnTo>
                    <a:pt x="5297" y="2519"/>
                  </a:lnTo>
                  <a:lnTo>
                    <a:pt x="5297" y="2516"/>
                  </a:lnTo>
                  <a:lnTo>
                    <a:pt x="5297" y="2516"/>
                  </a:lnTo>
                  <a:lnTo>
                    <a:pt x="5294" y="2513"/>
                  </a:lnTo>
                  <a:close/>
                  <a:moveTo>
                    <a:pt x="5309" y="2191"/>
                  </a:moveTo>
                  <a:lnTo>
                    <a:pt x="5309" y="2191"/>
                  </a:lnTo>
                  <a:lnTo>
                    <a:pt x="5309" y="2191"/>
                  </a:lnTo>
                  <a:lnTo>
                    <a:pt x="5306" y="2191"/>
                  </a:lnTo>
                  <a:lnTo>
                    <a:pt x="5306" y="2191"/>
                  </a:lnTo>
                  <a:lnTo>
                    <a:pt x="5306" y="2191"/>
                  </a:lnTo>
                  <a:lnTo>
                    <a:pt x="5309" y="2191"/>
                  </a:lnTo>
                  <a:lnTo>
                    <a:pt x="5309" y="2191"/>
                  </a:lnTo>
                  <a:lnTo>
                    <a:pt x="5309" y="2191"/>
                  </a:lnTo>
                  <a:lnTo>
                    <a:pt x="5309" y="2191"/>
                  </a:lnTo>
                  <a:lnTo>
                    <a:pt x="5309" y="2191"/>
                  </a:lnTo>
                  <a:lnTo>
                    <a:pt x="5309" y="2191"/>
                  </a:lnTo>
                  <a:lnTo>
                    <a:pt x="5309" y="2191"/>
                  </a:lnTo>
                  <a:close/>
                  <a:moveTo>
                    <a:pt x="3440" y="2115"/>
                  </a:moveTo>
                  <a:lnTo>
                    <a:pt x="3437" y="2115"/>
                  </a:lnTo>
                  <a:lnTo>
                    <a:pt x="3437" y="2115"/>
                  </a:lnTo>
                  <a:lnTo>
                    <a:pt x="3437" y="2118"/>
                  </a:lnTo>
                  <a:lnTo>
                    <a:pt x="3440" y="2118"/>
                  </a:lnTo>
                  <a:lnTo>
                    <a:pt x="3440" y="2115"/>
                  </a:lnTo>
                  <a:lnTo>
                    <a:pt x="3440" y="2115"/>
                  </a:lnTo>
                  <a:close/>
                  <a:moveTo>
                    <a:pt x="3446" y="2127"/>
                  </a:moveTo>
                  <a:lnTo>
                    <a:pt x="3446" y="2127"/>
                  </a:lnTo>
                  <a:lnTo>
                    <a:pt x="3443" y="2130"/>
                  </a:lnTo>
                  <a:lnTo>
                    <a:pt x="3446" y="2130"/>
                  </a:lnTo>
                  <a:lnTo>
                    <a:pt x="3446" y="2130"/>
                  </a:lnTo>
                  <a:lnTo>
                    <a:pt x="3446" y="2130"/>
                  </a:lnTo>
                  <a:lnTo>
                    <a:pt x="3446" y="2130"/>
                  </a:lnTo>
                  <a:lnTo>
                    <a:pt x="3446" y="2130"/>
                  </a:lnTo>
                  <a:lnTo>
                    <a:pt x="3446" y="2127"/>
                  </a:lnTo>
                  <a:lnTo>
                    <a:pt x="3446" y="2127"/>
                  </a:lnTo>
                  <a:lnTo>
                    <a:pt x="3446" y="2127"/>
                  </a:lnTo>
                  <a:close/>
                  <a:moveTo>
                    <a:pt x="3443" y="2124"/>
                  </a:moveTo>
                  <a:lnTo>
                    <a:pt x="3443" y="2121"/>
                  </a:lnTo>
                  <a:lnTo>
                    <a:pt x="3440" y="2121"/>
                  </a:lnTo>
                  <a:lnTo>
                    <a:pt x="3440" y="2124"/>
                  </a:lnTo>
                  <a:lnTo>
                    <a:pt x="3440" y="2124"/>
                  </a:lnTo>
                  <a:lnTo>
                    <a:pt x="3440" y="2124"/>
                  </a:lnTo>
                  <a:lnTo>
                    <a:pt x="3440" y="2124"/>
                  </a:lnTo>
                  <a:lnTo>
                    <a:pt x="3443" y="2124"/>
                  </a:lnTo>
                  <a:close/>
                  <a:moveTo>
                    <a:pt x="3443" y="2130"/>
                  </a:moveTo>
                  <a:lnTo>
                    <a:pt x="3440" y="2130"/>
                  </a:lnTo>
                  <a:lnTo>
                    <a:pt x="3440" y="2130"/>
                  </a:lnTo>
                  <a:lnTo>
                    <a:pt x="3440" y="2133"/>
                  </a:lnTo>
                  <a:lnTo>
                    <a:pt x="3440" y="2133"/>
                  </a:lnTo>
                  <a:lnTo>
                    <a:pt x="3440" y="2133"/>
                  </a:lnTo>
                  <a:lnTo>
                    <a:pt x="3443" y="2133"/>
                  </a:lnTo>
                  <a:lnTo>
                    <a:pt x="3443" y="2133"/>
                  </a:lnTo>
                  <a:lnTo>
                    <a:pt x="3443" y="2130"/>
                  </a:lnTo>
                  <a:lnTo>
                    <a:pt x="3443" y="2130"/>
                  </a:lnTo>
                  <a:close/>
                  <a:moveTo>
                    <a:pt x="3473" y="2528"/>
                  </a:moveTo>
                  <a:lnTo>
                    <a:pt x="3473" y="2528"/>
                  </a:lnTo>
                  <a:lnTo>
                    <a:pt x="3473" y="2528"/>
                  </a:lnTo>
                  <a:lnTo>
                    <a:pt x="3473" y="2528"/>
                  </a:lnTo>
                  <a:lnTo>
                    <a:pt x="3473" y="2531"/>
                  </a:lnTo>
                  <a:lnTo>
                    <a:pt x="3473" y="2531"/>
                  </a:lnTo>
                  <a:lnTo>
                    <a:pt x="3473" y="2531"/>
                  </a:lnTo>
                  <a:lnTo>
                    <a:pt x="3476" y="2531"/>
                  </a:lnTo>
                  <a:lnTo>
                    <a:pt x="3476" y="2528"/>
                  </a:lnTo>
                  <a:lnTo>
                    <a:pt x="3473" y="2528"/>
                  </a:lnTo>
                  <a:lnTo>
                    <a:pt x="3473" y="2528"/>
                  </a:lnTo>
                  <a:close/>
                  <a:moveTo>
                    <a:pt x="3513" y="2206"/>
                  </a:moveTo>
                  <a:lnTo>
                    <a:pt x="3510" y="2206"/>
                  </a:lnTo>
                  <a:lnTo>
                    <a:pt x="3507" y="2206"/>
                  </a:lnTo>
                  <a:lnTo>
                    <a:pt x="3504" y="2206"/>
                  </a:lnTo>
                  <a:lnTo>
                    <a:pt x="3510" y="2209"/>
                  </a:lnTo>
                  <a:lnTo>
                    <a:pt x="3513" y="2209"/>
                  </a:lnTo>
                  <a:lnTo>
                    <a:pt x="3513" y="2209"/>
                  </a:lnTo>
                  <a:lnTo>
                    <a:pt x="3513" y="2206"/>
                  </a:lnTo>
                  <a:lnTo>
                    <a:pt x="3513" y="2206"/>
                  </a:lnTo>
                  <a:lnTo>
                    <a:pt x="3513" y="2206"/>
                  </a:lnTo>
                  <a:close/>
                  <a:moveTo>
                    <a:pt x="3449" y="2124"/>
                  </a:moveTo>
                  <a:lnTo>
                    <a:pt x="3449" y="2124"/>
                  </a:lnTo>
                  <a:lnTo>
                    <a:pt x="3449" y="2124"/>
                  </a:lnTo>
                  <a:lnTo>
                    <a:pt x="3449" y="2124"/>
                  </a:lnTo>
                  <a:lnTo>
                    <a:pt x="3449" y="2121"/>
                  </a:lnTo>
                  <a:lnTo>
                    <a:pt x="3449" y="2121"/>
                  </a:lnTo>
                  <a:lnTo>
                    <a:pt x="3449" y="2121"/>
                  </a:lnTo>
                  <a:lnTo>
                    <a:pt x="3449" y="2124"/>
                  </a:lnTo>
                  <a:close/>
                  <a:moveTo>
                    <a:pt x="3422" y="1762"/>
                  </a:moveTo>
                  <a:lnTo>
                    <a:pt x="3425" y="1765"/>
                  </a:lnTo>
                  <a:lnTo>
                    <a:pt x="3428" y="1765"/>
                  </a:lnTo>
                  <a:lnTo>
                    <a:pt x="3428" y="1765"/>
                  </a:lnTo>
                  <a:lnTo>
                    <a:pt x="3431" y="1762"/>
                  </a:lnTo>
                  <a:lnTo>
                    <a:pt x="3434" y="1756"/>
                  </a:lnTo>
                  <a:lnTo>
                    <a:pt x="3437" y="1753"/>
                  </a:lnTo>
                  <a:lnTo>
                    <a:pt x="3437" y="1753"/>
                  </a:lnTo>
                  <a:lnTo>
                    <a:pt x="3434" y="1753"/>
                  </a:lnTo>
                  <a:lnTo>
                    <a:pt x="3428" y="1756"/>
                  </a:lnTo>
                  <a:lnTo>
                    <a:pt x="3428" y="1756"/>
                  </a:lnTo>
                  <a:lnTo>
                    <a:pt x="3425" y="1756"/>
                  </a:lnTo>
                  <a:lnTo>
                    <a:pt x="3422" y="1756"/>
                  </a:lnTo>
                  <a:lnTo>
                    <a:pt x="3422" y="1759"/>
                  </a:lnTo>
                  <a:lnTo>
                    <a:pt x="3422" y="1759"/>
                  </a:lnTo>
                  <a:lnTo>
                    <a:pt x="3422" y="1762"/>
                  </a:lnTo>
                  <a:close/>
                  <a:moveTo>
                    <a:pt x="3416" y="1762"/>
                  </a:moveTo>
                  <a:lnTo>
                    <a:pt x="3413" y="1762"/>
                  </a:lnTo>
                  <a:lnTo>
                    <a:pt x="3413" y="1762"/>
                  </a:lnTo>
                  <a:lnTo>
                    <a:pt x="3413" y="1762"/>
                  </a:lnTo>
                  <a:lnTo>
                    <a:pt x="3413" y="1765"/>
                  </a:lnTo>
                  <a:lnTo>
                    <a:pt x="3413" y="1765"/>
                  </a:lnTo>
                  <a:lnTo>
                    <a:pt x="3416" y="1765"/>
                  </a:lnTo>
                  <a:lnTo>
                    <a:pt x="3416" y="1765"/>
                  </a:lnTo>
                  <a:lnTo>
                    <a:pt x="3416" y="1762"/>
                  </a:lnTo>
                  <a:lnTo>
                    <a:pt x="3416" y="1762"/>
                  </a:lnTo>
                  <a:lnTo>
                    <a:pt x="3416" y="1762"/>
                  </a:lnTo>
                  <a:close/>
                  <a:moveTo>
                    <a:pt x="6443" y="2370"/>
                  </a:moveTo>
                  <a:lnTo>
                    <a:pt x="6440" y="2373"/>
                  </a:lnTo>
                  <a:lnTo>
                    <a:pt x="6440" y="2376"/>
                  </a:lnTo>
                  <a:lnTo>
                    <a:pt x="6443" y="2376"/>
                  </a:lnTo>
                  <a:lnTo>
                    <a:pt x="6443" y="2373"/>
                  </a:lnTo>
                  <a:lnTo>
                    <a:pt x="6446" y="2373"/>
                  </a:lnTo>
                  <a:lnTo>
                    <a:pt x="6443" y="2370"/>
                  </a:lnTo>
                  <a:lnTo>
                    <a:pt x="6446" y="2370"/>
                  </a:lnTo>
                  <a:lnTo>
                    <a:pt x="6443" y="2370"/>
                  </a:lnTo>
                  <a:lnTo>
                    <a:pt x="6443" y="2370"/>
                  </a:lnTo>
                  <a:close/>
                  <a:moveTo>
                    <a:pt x="3437" y="2130"/>
                  </a:moveTo>
                  <a:lnTo>
                    <a:pt x="3437" y="2130"/>
                  </a:lnTo>
                  <a:lnTo>
                    <a:pt x="3437" y="2130"/>
                  </a:lnTo>
                  <a:lnTo>
                    <a:pt x="3437" y="2130"/>
                  </a:lnTo>
                  <a:lnTo>
                    <a:pt x="3437" y="2130"/>
                  </a:lnTo>
                  <a:lnTo>
                    <a:pt x="3434" y="2133"/>
                  </a:lnTo>
                  <a:lnTo>
                    <a:pt x="3434" y="2133"/>
                  </a:lnTo>
                  <a:lnTo>
                    <a:pt x="3437" y="2133"/>
                  </a:lnTo>
                  <a:lnTo>
                    <a:pt x="3437" y="2133"/>
                  </a:lnTo>
                  <a:lnTo>
                    <a:pt x="3437" y="2133"/>
                  </a:lnTo>
                  <a:lnTo>
                    <a:pt x="3440" y="2133"/>
                  </a:lnTo>
                  <a:lnTo>
                    <a:pt x="3437" y="2130"/>
                  </a:lnTo>
                  <a:lnTo>
                    <a:pt x="3437" y="2130"/>
                  </a:lnTo>
                  <a:close/>
                  <a:moveTo>
                    <a:pt x="4684" y="2601"/>
                  </a:moveTo>
                  <a:lnTo>
                    <a:pt x="4684" y="2601"/>
                  </a:lnTo>
                  <a:lnTo>
                    <a:pt x="4684" y="2601"/>
                  </a:lnTo>
                  <a:lnTo>
                    <a:pt x="4684" y="2604"/>
                  </a:lnTo>
                  <a:lnTo>
                    <a:pt x="4681" y="2610"/>
                  </a:lnTo>
                  <a:lnTo>
                    <a:pt x="4684" y="2610"/>
                  </a:lnTo>
                  <a:lnTo>
                    <a:pt x="4684" y="2613"/>
                  </a:lnTo>
                  <a:lnTo>
                    <a:pt x="4687" y="2613"/>
                  </a:lnTo>
                  <a:lnTo>
                    <a:pt x="4687" y="2613"/>
                  </a:lnTo>
                  <a:lnTo>
                    <a:pt x="4687" y="2613"/>
                  </a:lnTo>
                  <a:lnTo>
                    <a:pt x="4687" y="2610"/>
                  </a:lnTo>
                  <a:lnTo>
                    <a:pt x="4684" y="2607"/>
                  </a:lnTo>
                  <a:lnTo>
                    <a:pt x="4687" y="2601"/>
                  </a:lnTo>
                  <a:lnTo>
                    <a:pt x="4684" y="2601"/>
                  </a:lnTo>
                  <a:close/>
                  <a:moveTo>
                    <a:pt x="4829" y="2677"/>
                  </a:moveTo>
                  <a:lnTo>
                    <a:pt x="4829" y="2674"/>
                  </a:lnTo>
                  <a:lnTo>
                    <a:pt x="4829" y="2668"/>
                  </a:lnTo>
                  <a:lnTo>
                    <a:pt x="4826" y="2658"/>
                  </a:lnTo>
                  <a:lnTo>
                    <a:pt x="4826" y="2646"/>
                  </a:lnTo>
                  <a:lnTo>
                    <a:pt x="4823" y="2640"/>
                  </a:lnTo>
                  <a:lnTo>
                    <a:pt x="4823" y="2637"/>
                  </a:lnTo>
                  <a:lnTo>
                    <a:pt x="4820" y="2634"/>
                  </a:lnTo>
                  <a:lnTo>
                    <a:pt x="4820" y="2634"/>
                  </a:lnTo>
                  <a:lnTo>
                    <a:pt x="4817" y="2628"/>
                  </a:lnTo>
                  <a:lnTo>
                    <a:pt x="4814" y="2625"/>
                  </a:lnTo>
                  <a:lnTo>
                    <a:pt x="4814" y="2625"/>
                  </a:lnTo>
                  <a:lnTo>
                    <a:pt x="4814" y="2622"/>
                  </a:lnTo>
                  <a:lnTo>
                    <a:pt x="4811" y="2619"/>
                  </a:lnTo>
                  <a:lnTo>
                    <a:pt x="4811" y="2619"/>
                  </a:lnTo>
                  <a:lnTo>
                    <a:pt x="4808" y="2616"/>
                  </a:lnTo>
                  <a:lnTo>
                    <a:pt x="4808" y="2616"/>
                  </a:lnTo>
                  <a:lnTo>
                    <a:pt x="4808" y="2616"/>
                  </a:lnTo>
                  <a:lnTo>
                    <a:pt x="4805" y="2622"/>
                  </a:lnTo>
                  <a:lnTo>
                    <a:pt x="4802" y="2625"/>
                  </a:lnTo>
                  <a:lnTo>
                    <a:pt x="4802" y="2625"/>
                  </a:lnTo>
                  <a:lnTo>
                    <a:pt x="4799" y="2625"/>
                  </a:lnTo>
                  <a:lnTo>
                    <a:pt x="4799" y="2625"/>
                  </a:lnTo>
                  <a:lnTo>
                    <a:pt x="4799" y="2628"/>
                  </a:lnTo>
                  <a:lnTo>
                    <a:pt x="4802" y="2631"/>
                  </a:lnTo>
                  <a:lnTo>
                    <a:pt x="4802" y="2631"/>
                  </a:lnTo>
                  <a:lnTo>
                    <a:pt x="4802" y="2634"/>
                  </a:lnTo>
                  <a:lnTo>
                    <a:pt x="4799" y="2640"/>
                  </a:lnTo>
                  <a:lnTo>
                    <a:pt x="4796" y="2643"/>
                  </a:lnTo>
                  <a:lnTo>
                    <a:pt x="4793" y="2646"/>
                  </a:lnTo>
                  <a:lnTo>
                    <a:pt x="4790" y="2646"/>
                  </a:lnTo>
                  <a:lnTo>
                    <a:pt x="4790" y="2649"/>
                  </a:lnTo>
                  <a:lnTo>
                    <a:pt x="4787" y="2649"/>
                  </a:lnTo>
                  <a:lnTo>
                    <a:pt x="4787" y="2649"/>
                  </a:lnTo>
                  <a:lnTo>
                    <a:pt x="4784" y="2649"/>
                  </a:lnTo>
                  <a:lnTo>
                    <a:pt x="4784" y="2649"/>
                  </a:lnTo>
                  <a:lnTo>
                    <a:pt x="4781" y="2649"/>
                  </a:lnTo>
                  <a:lnTo>
                    <a:pt x="4781" y="2649"/>
                  </a:lnTo>
                  <a:lnTo>
                    <a:pt x="4781" y="2652"/>
                  </a:lnTo>
                  <a:lnTo>
                    <a:pt x="4781" y="2652"/>
                  </a:lnTo>
                  <a:lnTo>
                    <a:pt x="4781" y="2652"/>
                  </a:lnTo>
                  <a:lnTo>
                    <a:pt x="4781" y="2655"/>
                  </a:lnTo>
                  <a:lnTo>
                    <a:pt x="4781" y="2655"/>
                  </a:lnTo>
                  <a:lnTo>
                    <a:pt x="4781" y="2655"/>
                  </a:lnTo>
                  <a:lnTo>
                    <a:pt x="4781" y="2658"/>
                  </a:lnTo>
                  <a:lnTo>
                    <a:pt x="4778" y="2665"/>
                  </a:lnTo>
                  <a:lnTo>
                    <a:pt x="4778" y="2668"/>
                  </a:lnTo>
                  <a:lnTo>
                    <a:pt x="4781" y="2671"/>
                  </a:lnTo>
                  <a:lnTo>
                    <a:pt x="4781" y="2671"/>
                  </a:lnTo>
                  <a:lnTo>
                    <a:pt x="4778" y="2671"/>
                  </a:lnTo>
                  <a:lnTo>
                    <a:pt x="4775" y="2671"/>
                  </a:lnTo>
                  <a:lnTo>
                    <a:pt x="4775" y="2674"/>
                  </a:lnTo>
                  <a:lnTo>
                    <a:pt x="4775" y="2674"/>
                  </a:lnTo>
                  <a:lnTo>
                    <a:pt x="4772" y="2677"/>
                  </a:lnTo>
                  <a:lnTo>
                    <a:pt x="4772" y="2677"/>
                  </a:lnTo>
                  <a:lnTo>
                    <a:pt x="4769" y="2677"/>
                  </a:lnTo>
                  <a:lnTo>
                    <a:pt x="4772" y="2677"/>
                  </a:lnTo>
                  <a:lnTo>
                    <a:pt x="4772" y="2677"/>
                  </a:lnTo>
                  <a:lnTo>
                    <a:pt x="4772" y="2674"/>
                  </a:lnTo>
                  <a:lnTo>
                    <a:pt x="4772" y="2674"/>
                  </a:lnTo>
                  <a:lnTo>
                    <a:pt x="4772" y="2671"/>
                  </a:lnTo>
                  <a:lnTo>
                    <a:pt x="4772" y="2671"/>
                  </a:lnTo>
                  <a:lnTo>
                    <a:pt x="4769" y="2674"/>
                  </a:lnTo>
                  <a:lnTo>
                    <a:pt x="4769" y="2674"/>
                  </a:lnTo>
                  <a:lnTo>
                    <a:pt x="4766" y="2677"/>
                  </a:lnTo>
                  <a:lnTo>
                    <a:pt x="4766" y="2680"/>
                  </a:lnTo>
                  <a:lnTo>
                    <a:pt x="4763" y="2680"/>
                  </a:lnTo>
                  <a:lnTo>
                    <a:pt x="4763" y="2683"/>
                  </a:lnTo>
                  <a:lnTo>
                    <a:pt x="4763" y="2683"/>
                  </a:lnTo>
                  <a:lnTo>
                    <a:pt x="4763" y="2686"/>
                  </a:lnTo>
                  <a:lnTo>
                    <a:pt x="4763" y="2686"/>
                  </a:lnTo>
                  <a:lnTo>
                    <a:pt x="4763" y="2686"/>
                  </a:lnTo>
                  <a:lnTo>
                    <a:pt x="4763" y="2689"/>
                  </a:lnTo>
                  <a:lnTo>
                    <a:pt x="4763" y="2689"/>
                  </a:lnTo>
                  <a:lnTo>
                    <a:pt x="4763" y="2686"/>
                  </a:lnTo>
                  <a:lnTo>
                    <a:pt x="4760" y="2683"/>
                  </a:lnTo>
                  <a:lnTo>
                    <a:pt x="4760" y="2683"/>
                  </a:lnTo>
                  <a:lnTo>
                    <a:pt x="4760" y="2683"/>
                  </a:lnTo>
                  <a:lnTo>
                    <a:pt x="4754" y="2686"/>
                  </a:lnTo>
                  <a:lnTo>
                    <a:pt x="4751" y="2689"/>
                  </a:lnTo>
                  <a:lnTo>
                    <a:pt x="4748" y="2692"/>
                  </a:lnTo>
                  <a:lnTo>
                    <a:pt x="4748" y="2692"/>
                  </a:lnTo>
                  <a:lnTo>
                    <a:pt x="4748" y="2695"/>
                  </a:lnTo>
                  <a:lnTo>
                    <a:pt x="4748" y="2695"/>
                  </a:lnTo>
                  <a:lnTo>
                    <a:pt x="4751" y="2698"/>
                  </a:lnTo>
                  <a:lnTo>
                    <a:pt x="4748" y="2698"/>
                  </a:lnTo>
                  <a:lnTo>
                    <a:pt x="4748" y="2698"/>
                  </a:lnTo>
                  <a:lnTo>
                    <a:pt x="4748" y="2698"/>
                  </a:lnTo>
                  <a:lnTo>
                    <a:pt x="4744" y="2695"/>
                  </a:lnTo>
                  <a:lnTo>
                    <a:pt x="4744" y="2695"/>
                  </a:lnTo>
                  <a:lnTo>
                    <a:pt x="4741" y="2695"/>
                  </a:lnTo>
                  <a:lnTo>
                    <a:pt x="4738" y="2695"/>
                  </a:lnTo>
                  <a:lnTo>
                    <a:pt x="4735" y="2695"/>
                  </a:lnTo>
                  <a:lnTo>
                    <a:pt x="4732" y="2695"/>
                  </a:lnTo>
                  <a:lnTo>
                    <a:pt x="4732" y="2698"/>
                  </a:lnTo>
                  <a:lnTo>
                    <a:pt x="4732" y="2698"/>
                  </a:lnTo>
                  <a:lnTo>
                    <a:pt x="4732" y="2698"/>
                  </a:lnTo>
                  <a:lnTo>
                    <a:pt x="4729" y="2698"/>
                  </a:lnTo>
                  <a:lnTo>
                    <a:pt x="4729" y="2698"/>
                  </a:lnTo>
                  <a:lnTo>
                    <a:pt x="4726" y="2701"/>
                  </a:lnTo>
                  <a:lnTo>
                    <a:pt x="4726" y="2701"/>
                  </a:lnTo>
                  <a:lnTo>
                    <a:pt x="4726" y="2698"/>
                  </a:lnTo>
                  <a:lnTo>
                    <a:pt x="4723" y="2698"/>
                  </a:lnTo>
                  <a:lnTo>
                    <a:pt x="4723" y="2698"/>
                  </a:lnTo>
                  <a:lnTo>
                    <a:pt x="4720" y="2701"/>
                  </a:lnTo>
                  <a:lnTo>
                    <a:pt x="4717" y="2704"/>
                  </a:lnTo>
                  <a:lnTo>
                    <a:pt x="4717" y="2704"/>
                  </a:lnTo>
                  <a:lnTo>
                    <a:pt x="4711" y="2704"/>
                  </a:lnTo>
                  <a:lnTo>
                    <a:pt x="4708" y="2704"/>
                  </a:lnTo>
                  <a:lnTo>
                    <a:pt x="4708" y="2704"/>
                  </a:lnTo>
                  <a:lnTo>
                    <a:pt x="4708" y="2704"/>
                  </a:lnTo>
                  <a:lnTo>
                    <a:pt x="4708" y="2707"/>
                  </a:lnTo>
                  <a:lnTo>
                    <a:pt x="4708" y="2713"/>
                  </a:lnTo>
                  <a:lnTo>
                    <a:pt x="4708" y="2713"/>
                  </a:lnTo>
                  <a:lnTo>
                    <a:pt x="4699" y="2728"/>
                  </a:lnTo>
                  <a:lnTo>
                    <a:pt x="4696" y="2734"/>
                  </a:lnTo>
                  <a:lnTo>
                    <a:pt x="4699" y="2734"/>
                  </a:lnTo>
                  <a:lnTo>
                    <a:pt x="4699" y="2737"/>
                  </a:lnTo>
                  <a:lnTo>
                    <a:pt x="4699" y="2740"/>
                  </a:lnTo>
                  <a:lnTo>
                    <a:pt x="4699" y="2750"/>
                  </a:lnTo>
                  <a:lnTo>
                    <a:pt x="4702" y="2753"/>
                  </a:lnTo>
                  <a:lnTo>
                    <a:pt x="4702" y="2756"/>
                  </a:lnTo>
                  <a:lnTo>
                    <a:pt x="4702" y="2759"/>
                  </a:lnTo>
                  <a:lnTo>
                    <a:pt x="4702" y="2762"/>
                  </a:lnTo>
                  <a:lnTo>
                    <a:pt x="4702" y="2765"/>
                  </a:lnTo>
                  <a:lnTo>
                    <a:pt x="4702" y="2765"/>
                  </a:lnTo>
                  <a:lnTo>
                    <a:pt x="4705" y="2771"/>
                  </a:lnTo>
                  <a:lnTo>
                    <a:pt x="4708" y="2774"/>
                  </a:lnTo>
                  <a:lnTo>
                    <a:pt x="4708" y="2777"/>
                  </a:lnTo>
                  <a:lnTo>
                    <a:pt x="4708" y="2777"/>
                  </a:lnTo>
                  <a:lnTo>
                    <a:pt x="4708" y="2783"/>
                  </a:lnTo>
                  <a:lnTo>
                    <a:pt x="4705" y="2786"/>
                  </a:lnTo>
                  <a:lnTo>
                    <a:pt x="4705" y="2789"/>
                  </a:lnTo>
                  <a:lnTo>
                    <a:pt x="4702" y="2792"/>
                  </a:lnTo>
                  <a:lnTo>
                    <a:pt x="4702" y="2798"/>
                  </a:lnTo>
                  <a:lnTo>
                    <a:pt x="4699" y="2798"/>
                  </a:lnTo>
                  <a:lnTo>
                    <a:pt x="4696" y="2804"/>
                  </a:lnTo>
                  <a:lnTo>
                    <a:pt x="4696" y="2807"/>
                  </a:lnTo>
                  <a:lnTo>
                    <a:pt x="4693" y="2810"/>
                  </a:lnTo>
                  <a:lnTo>
                    <a:pt x="4693" y="2813"/>
                  </a:lnTo>
                  <a:lnTo>
                    <a:pt x="4690" y="2813"/>
                  </a:lnTo>
                  <a:lnTo>
                    <a:pt x="4687" y="2813"/>
                  </a:lnTo>
                  <a:lnTo>
                    <a:pt x="4687" y="2819"/>
                  </a:lnTo>
                  <a:lnTo>
                    <a:pt x="4687" y="2823"/>
                  </a:lnTo>
                  <a:lnTo>
                    <a:pt x="4684" y="2823"/>
                  </a:lnTo>
                  <a:lnTo>
                    <a:pt x="4684" y="2826"/>
                  </a:lnTo>
                  <a:lnTo>
                    <a:pt x="4684" y="2826"/>
                  </a:lnTo>
                  <a:lnTo>
                    <a:pt x="4684" y="2829"/>
                  </a:lnTo>
                  <a:lnTo>
                    <a:pt x="4684" y="2829"/>
                  </a:lnTo>
                  <a:lnTo>
                    <a:pt x="4684" y="2835"/>
                  </a:lnTo>
                  <a:lnTo>
                    <a:pt x="4684" y="2838"/>
                  </a:lnTo>
                  <a:lnTo>
                    <a:pt x="4684" y="2844"/>
                  </a:lnTo>
                  <a:lnTo>
                    <a:pt x="4684" y="2847"/>
                  </a:lnTo>
                  <a:lnTo>
                    <a:pt x="4687" y="2847"/>
                  </a:lnTo>
                  <a:lnTo>
                    <a:pt x="4690" y="2853"/>
                  </a:lnTo>
                  <a:lnTo>
                    <a:pt x="4690" y="2856"/>
                  </a:lnTo>
                  <a:lnTo>
                    <a:pt x="4690" y="2856"/>
                  </a:lnTo>
                  <a:lnTo>
                    <a:pt x="4693" y="2859"/>
                  </a:lnTo>
                  <a:lnTo>
                    <a:pt x="4693" y="2862"/>
                  </a:lnTo>
                  <a:lnTo>
                    <a:pt x="4690" y="2865"/>
                  </a:lnTo>
                  <a:lnTo>
                    <a:pt x="4690" y="2868"/>
                  </a:lnTo>
                  <a:lnTo>
                    <a:pt x="4690" y="2871"/>
                  </a:lnTo>
                  <a:lnTo>
                    <a:pt x="4690" y="2874"/>
                  </a:lnTo>
                  <a:lnTo>
                    <a:pt x="4690" y="2880"/>
                  </a:lnTo>
                  <a:lnTo>
                    <a:pt x="4693" y="2880"/>
                  </a:lnTo>
                  <a:lnTo>
                    <a:pt x="4696" y="2883"/>
                  </a:lnTo>
                  <a:lnTo>
                    <a:pt x="4696" y="2886"/>
                  </a:lnTo>
                  <a:lnTo>
                    <a:pt x="4696" y="2889"/>
                  </a:lnTo>
                  <a:lnTo>
                    <a:pt x="4699" y="2892"/>
                  </a:lnTo>
                  <a:lnTo>
                    <a:pt x="4699" y="2892"/>
                  </a:lnTo>
                  <a:lnTo>
                    <a:pt x="4699" y="2895"/>
                  </a:lnTo>
                  <a:lnTo>
                    <a:pt x="4699" y="2895"/>
                  </a:lnTo>
                  <a:lnTo>
                    <a:pt x="4705" y="2898"/>
                  </a:lnTo>
                  <a:lnTo>
                    <a:pt x="4705" y="2898"/>
                  </a:lnTo>
                  <a:lnTo>
                    <a:pt x="4708" y="2902"/>
                  </a:lnTo>
                  <a:lnTo>
                    <a:pt x="4708" y="2902"/>
                  </a:lnTo>
                  <a:lnTo>
                    <a:pt x="4714" y="2902"/>
                  </a:lnTo>
                  <a:lnTo>
                    <a:pt x="4714" y="2902"/>
                  </a:lnTo>
                  <a:lnTo>
                    <a:pt x="4720" y="2908"/>
                  </a:lnTo>
                  <a:lnTo>
                    <a:pt x="4723" y="2908"/>
                  </a:lnTo>
                  <a:lnTo>
                    <a:pt x="4729" y="2908"/>
                  </a:lnTo>
                  <a:lnTo>
                    <a:pt x="4732" y="2908"/>
                  </a:lnTo>
                  <a:lnTo>
                    <a:pt x="4732" y="2905"/>
                  </a:lnTo>
                  <a:lnTo>
                    <a:pt x="4738" y="2902"/>
                  </a:lnTo>
                  <a:lnTo>
                    <a:pt x="4744" y="2898"/>
                  </a:lnTo>
                  <a:lnTo>
                    <a:pt x="4748" y="2898"/>
                  </a:lnTo>
                  <a:lnTo>
                    <a:pt x="4754" y="2898"/>
                  </a:lnTo>
                  <a:lnTo>
                    <a:pt x="4757" y="2898"/>
                  </a:lnTo>
                  <a:lnTo>
                    <a:pt x="4760" y="2895"/>
                  </a:lnTo>
                  <a:lnTo>
                    <a:pt x="4763" y="2895"/>
                  </a:lnTo>
                  <a:lnTo>
                    <a:pt x="4766" y="2889"/>
                  </a:lnTo>
                  <a:lnTo>
                    <a:pt x="4766" y="2886"/>
                  </a:lnTo>
                  <a:lnTo>
                    <a:pt x="4769" y="2883"/>
                  </a:lnTo>
                  <a:lnTo>
                    <a:pt x="4769" y="2880"/>
                  </a:lnTo>
                  <a:lnTo>
                    <a:pt x="4769" y="2877"/>
                  </a:lnTo>
                  <a:lnTo>
                    <a:pt x="4769" y="2874"/>
                  </a:lnTo>
                  <a:lnTo>
                    <a:pt x="4772" y="2871"/>
                  </a:lnTo>
                  <a:lnTo>
                    <a:pt x="4775" y="2868"/>
                  </a:lnTo>
                  <a:lnTo>
                    <a:pt x="4775" y="2865"/>
                  </a:lnTo>
                  <a:lnTo>
                    <a:pt x="4778" y="2856"/>
                  </a:lnTo>
                  <a:lnTo>
                    <a:pt x="4778" y="2850"/>
                  </a:lnTo>
                  <a:lnTo>
                    <a:pt x="4778" y="2844"/>
                  </a:lnTo>
                  <a:lnTo>
                    <a:pt x="4781" y="2838"/>
                  </a:lnTo>
                  <a:lnTo>
                    <a:pt x="4781" y="2838"/>
                  </a:lnTo>
                  <a:lnTo>
                    <a:pt x="4787" y="2826"/>
                  </a:lnTo>
                  <a:lnTo>
                    <a:pt x="4790" y="2813"/>
                  </a:lnTo>
                  <a:lnTo>
                    <a:pt x="4793" y="2804"/>
                  </a:lnTo>
                  <a:lnTo>
                    <a:pt x="4796" y="2795"/>
                  </a:lnTo>
                  <a:lnTo>
                    <a:pt x="4796" y="2789"/>
                  </a:lnTo>
                  <a:lnTo>
                    <a:pt x="4799" y="2783"/>
                  </a:lnTo>
                  <a:lnTo>
                    <a:pt x="4802" y="2774"/>
                  </a:lnTo>
                  <a:lnTo>
                    <a:pt x="4805" y="2765"/>
                  </a:lnTo>
                  <a:lnTo>
                    <a:pt x="4808" y="2759"/>
                  </a:lnTo>
                  <a:lnTo>
                    <a:pt x="4808" y="2753"/>
                  </a:lnTo>
                  <a:lnTo>
                    <a:pt x="4811" y="2750"/>
                  </a:lnTo>
                  <a:lnTo>
                    <a:pt x="4814" y="2740"/>
                  </a:lnTo>
                  <a:lnTo>
                    <a:pt x="4814" y="2734"/>
                  </a:lnTo>
                  <a:lnTo>
                    <a:pt x="4811" y="2728"/>
                  </a:lnTo>
                  <a:lnTo>
                    <a:pt x="4811" y="2725"/>
                  </a:lnTo>
                  <a:lnTo>
                    <a:pt x="4814" y="2722"/>
                  </a:lnTo>
                  <a:lnTo>
                    <a:pt x="4814" y="2719"/>
                  </a:lnTo>
                  <a:lnTo>
                    <a:pt x="4817" y="2719"/>
                  </a:lnTo>
                  <a:lnTo>
                    <a:pt x="4817" y="2716"/>
                  </a:lnTo>
                  <a:lnTo>
                    <a:pt x="4820" y="2716"/>
                  </a:lnTo>
                  <a:lnTo>
                    <a:pt x="4817" y="2716"/>
                  </a:lnTo>
                  <a:lnTo>
                    <a:pt x="4817" y="2713"/>
                  </a:lnTo>
                  <a:lnTo>
                    <a:pt x="4820" y="2713"/>
                  </a:lnTo>
                  <a:lnTo>
                    <a:pt x="4820" y="2710"/>
                  </a:lnTo>
                  <a:lnTo>
                    <a:pt x="4820" y="2704"/>
                  </a:lnTo>
                  <a:lnTo>
                    <a:pt x="4820" y="2704"/>
                  </a:lnTo>
                  <a:lnTo>
                    <a:pt x="4817" y="2701"/>
                  </a:lnTo>
                  <a:lnTo>
                    <a:pt x="4817" y="2701"/>
                  </a:lnTo>
                  <a:lnTo>
                    <a:pt x="4817" y="2698"/>
                  </a:lnTo>
                  <a:lnTo>
                    <a:pt x="4817" y="2695"/>
                  </a:lnTo>
                  <a:lnTo>
                    <a:pt x="4817" y="2692"/>
                  </a:lnTo>
                  <a:lnTo>
                    <a:pt x="4817" y="2689"/>
                  </a:lnTo>
                  <a:lnTo>
                    <a:pt x="4817" y="2689"/>
                  </a:lnTo>
                  <a:lnTo>
                    <a:pt x="4817" y="2689"/>
                  </a:lnTo>
                  <a:lnTo>
                    <a:pt x="4820" y="2689"/>
                  </a:lnTo>
                  <a:lnTo>
                    <a:pt x="4823" y="2689"/>
                  </a:lnTo>
                  <a:lnTo>
                    <a:pt x="4823" y="2689"/>
                  </a:lnTo>
                  <a:lnTo>
                    <a:pt x="4823" y="2695"/>
                  </a:lnTo>
                  <a:lnTo>
                    <a:pt x="4826" y="2698"/>
                  </a:lnTo>
                  <a:lnTo>
                    <a:pt x="4829" y="2698"/>
                  </a:lnTo>
                  <a:lnTo>
                    <a:pt x="4829" y="2698"/>
                  </a:lnTo>
                  <a:lnTo>
                    <a:pt x="4829" y="2698"/>
                  </a:lnTo>
                  <a:lnTo>
                    <a:pt x="4829" y="2695"/>
                  </a:lnTo>
                  <a:lnTo>
                    <a:pt x="4832" y="2692"/>
                  </a:lnTo>
                  <a:lnTo>
                    <a:pt x="4835" y="2686"/>
                  </a:lnTo>
                  <a:lnTo>
                    <a:pt x="4832" y="2680"/>
                  </a:lnTo>
                  <a:lnTo>
                    <a:pt x="4829" y="2677"/>
                  </a:lnTo>
                  <a:close/>
                  <a:moveTo>
                    <a:pt x="4638" y="2406"/>
                  </a:moveTo>
                  <a:lnTo>
                    <a:pt x="4635" y="2406"/>
                  </a:lnTo>
                  <a:lnTo>
                    <a:pt x="4635" y="2409"/>
                  </a:lnTo>
                  <a:lnTo>
                    <a:pt x="4635" y="2409"/>
                  </a:lnTo>
                  <a:lnTo>
                    <a:pt x="4638" y="2406"/>
                  </a:lnTo>
                  <a:lnTo>
                    <a:pt x="4638" y="2406"/>
                  </a:lnTo>
                  <a:lnTo>
                    <a:pt x="4638" y="2406"/>
                  </a:lnTo>
                  <a:lnTo>
                    <a:pt x="4638" y="2406"/>
                  </a:lnTo>
                  <a:lnTo>
                    <a:pt x="4638" y="2406"/>
                  </a:lnTo>
                  <a:close/>
                  <a:moveTo>
                    <a:pt x="4820" y="2719"/>
                  </a:moveTo>
                  <a:lnTo>
                    <a:pt x="4820" y="2722"/>
                  </a:lnTo>
                  <a:lnTo>
                    <a:pt x="4823" y="2719"/>
                  </a:lnTo>
                  <a:lnTo>
                    <a:pt x="4823" y="2713"/>
                  </a:lnTo>
                  <a:lnTo>
                    <a:pt x="4823" y="2713"/>
                  </a:lnTo>
                  <a:lnTo>
                    <a:pt x="4820" y="2719"/>
                  </a:lnTo>
                  <a:close/>
                  <a:moveTo>
                    <a:pt x="4569" y="3415"/>
                  </a:moveTo>
                  <a:lnTo>
                    <a:pt x="4565" y="3415"/>
                  </a:lnTo>
                  <a:lnTo>
                    <a:pt x="4565" y="3415"/>
                  </a:lnTo>
                  <a:lnTo>
                    <a:pt x="4562" y="3418"/>
                  </a:lnTo>
                  <a:lnTo>
                    <a:pt x="4565" y="3418"/>
                  </a:lnTo>
                  <a:lnTo>
                    <a:pt x="4569" y="3418"/>
                  </a:lnTo>
                  <a:lnTo>
                    <a:pt x="4569" y="3418"/>
                  </a:lnTo>
                  <a:lnTo>
                    <a:pt x="4572" y="3418"/>
                  </a:lnTo>
                  <a:lnTo>
                    <a:pt x="4569" y="3418"/>
                  </a:lnTo>
                  <a:lnTo>
                    <a:pt x="4569" y="3415"/>
                  </a:lnTo>
                  <a:close/>
                  <a:moveTo>
                    <a:pt x="3959" y="2294"/>
                  </a:moveTo>
                  <a:lnTo>
                    <a:pt x="3959" y="2294"/>
                  </a:lnTo>
                  <a:lnTo>
                    <a:pt x="3962" y="2288"/>
                  </a:lnTo>
                  <a:lnTo>
                    <a:pt x="3962" y="2288"/>
                  </a:lnTo>
                  <a:lnTo>
                    <a:pt x="3962" y="2285"/>
                  </a:lnTo>
                  <a:lnTo>
                    <a:pt x="3959" y="2285"/>
                  </a:lnTo>
                  <a:lnTo>
                    <a:pt x="3959" y="2285"/>
                  </a:lnTo>
                  <a:lnTo>
                    <a:pt x="3959" y="2285"/>
                  </a:lnTo>
                  <a:lnTo>
                    <a:pt x="3956" y="2288"/>
                  </a:lnTo>
                  <a:lnTo>
                    <a:pt x="3956" y="2288"/>
                  </a:lnTo>
                  <a:lnTo>
                    <a:pt x="3956" y="2291"/>
                  </a:lnTo>
                  <a:lnTo>
                    <a:pt x="3956" y="2291"/>
                  </a:lnTo>
                  <a:lnTo>
                    <a:pt x="3953" y="2291"/>
                  </a:lnTo>
                  <a:lnTo>
                    <a:pt x="3953" y="2294"/>
                  </a:lnTo>
                  <a:lnTo>
                    <a:pt x="3953" y="2294"/>
                  </a:lnTo>
                  <a:lnTo>
                    <a:pt x="3953" y="2294"/>
                  </a:lnTo>
                  <a:lnTo>
                    <a:pt x="3953" y="2297"/>
                  </a:lnTo>
                  <a:lnTo>
                    <a:pt x="3956" y="2297"/>
                  </a:lnTo>
                  <a:lnTo>
                    <a:pt x="3959" y="2297"/>
                  </a:lnTo>
                  <a:lnTo>
                    <a:pt x="3959" y="2294"/>
                  </a:lnTo>
                  <a:close/>
                  <a:moveTo>
                    <a:pt x="5837" y="2087"/>
                  </a:moveTo>
                  <a:lnTo>
                    <a:pt x="5837" y="2087"/>
                  </a:lnTo>
                  <a:lnTo>
                    <a:pt x="5837" y="2087"/>
                  </a:lnTo>
                  <a:lnTo>
                    <a:pt x="5837" y="2090"/>
                  </a:lnTo>
                  <a:lnTo>
                    <a:pt x="5837" y="2090"/>
                  </a:lnTo>
                  <a:lnTo>
                    <a:pt x="5837" y="2093"/>
                  </a:lnTo>
                  <a:lnTo>
                    <a:pt x="5837" y="2090"/>
                  </a:lnTo>
                  <a:lnTo>
                    <a:pt x="5837" y="2087"/>
                  </a:lnTo>
                  <a:lnTo>
                    <a:pt x="5837" y="2087"/>
                  </a:lnTo>
                  <a:close/>
                  <a:moveTo>
                    <a:pt x="3928" y="2270"/>
                  </a:moveTo>
                  <a:lnTo>
                    <a:pt x="3925" y="2273"/>
                  </a:lnTo>
                  <a:lnTo>
                    <a:pt x="3925" y="2273"/>
                  </a:lnTo>
                  <a:lnTo>
                    <a:pt x="3928" y="2273"/>
                  </a:lnTo>
                  <a:lnTo>
                    <a:pt x="3928" y="2270"/>
                  </a:lnTo>
                  <a:lnTo>
                    <a:pt x="3928" y="2270"/>
                  </a:lnTo>
                  <a:lnTo>
                    <a:pt x="3928" y="2270"/>
                  </a:lnTo>
                  <a:close/>
                  <a:moveTo>
                    <a:pt x="3913" y="2355"/>
                  </a:moveTo>
                  <a:lnTo>
                    <a:pt x="3913" y="2358"/>
                  </a:lnTo>
                  <a:lnTo>
                    <a:pt x="3910" y="2358"/>
                  </a:lnTo>
                  <a:lnTo>
                    <a:pt x="3910" y="2358"/>
                  </a:lnTo>
                  <a:lnTo>
                    <a:pt x="3910" y="2361"/>
                  </a:lnTo>
                  <a:lnTo>
                    <a:pt x="3913" y="2364"/>
                  </a:lnTo>
                  <a:lnTo>
                    <a:pt x="3913" y="2364"/>
                  </a:lnTo>
                  <a:lnTo>
                    <a:pt x="3916" y="2361"/>
                  </a:lnTo>
                  <a:lnTo>
                    <a:pt x="3916" y="2358"/>
                  </a:lnTo>
                  <a:lnTo>
                    <a:pt x="3916" y="2358"/>
                  </a:lnTo>
                  <a:lnTo>
                    <a:pt x="3916" y="2355"/>
                  </a:lnTo>
                  <a:lnTo>
                    <a:pt x="3913" y="2355"/>
                  </a:lnTo>
                  <a:close/>
                  <a:moveTo>
                    <a:pt x="3931" y="2327"/>
                  </a:moveTo>
                  <a:lnTo>
                    <a:pt x="3931" y="2327"/>
                  </a:lnTo>
                  <a:lnTo>
                    <a:pt x="3931" y="2327"/>
                  </a:lnTo>
                  <a:lnTo>
                    <a:pt x="3928" y="2330"/>
                  </a:lnTo>
                  <a:lnTo>
                    <a:pt x="3928" y="2330"/>
                  </a:lnTo>
                  <a:lnTo>
                    <a:pt x="3931" y="2330"/>
                  </a:lnTo>
                  <a:lnTo>
                    <a:pt x="3931" y="2330"/>
                  </a:lnTo>
                  <a:lnTo>
                    <a:pt x="3931" y="2330"/>
                  </a:lnTo>
                  <a:lnTo>
                    <a:pt x="3931" y="2330"/>
                  </a:lnTo>
                  <a:lnTo>
                    <a:pt x="3931" y="2327"/>
                  </a:lnTo>
                  <a:close/>
                  <a:moveTo>
                    <a:pt x="3655" y="2698"/>
                  </a:moveTo>
                  <a:lnTo>
                    <a:pt x="3655" y="2698"/>
                  </a:lnTo>
                  <a:lnTo>
                    <a:pt x="3655" y="2698"/>
                  </a:lnTo>
                  <a:lnTo>
                    <a:pt x="3655" y="2698"/>
                  </a:lnTo>
                  <a:lnTo>
                    <a:pt x="3655" y="2698"/>
                  </a:lnTo>
                  <a:lnTo>
                    <a:pt x="3655" y="2698"/>
                  </a:lnTo>
                  <a:lnTo>
                    <a:pt x="3655" y="2698"/>
                  </a:lnTo>
                  <a:close/>
                  <a:moveTo>
                    <a:pt x="5870" y="2412"/>
                  </a:moveTo>
                  <a:lnTo>
                    <a:pt x="5867" y="2409"/>
                  </a:lnTo>
                  <a:lnTo>
                    <a:pt x="5867" y="2406"/>
                  </a:lnTo>
                  <a:lnTo>
                    <a:pt x="5864" y="2406"/>
                  </a:lnTo>
                  <a:lnTo>
                    <a:pt x="5864" y="2406"/>
                  </a:lnTo>
                  <a:lnTo>
                    <a:pt x="5864" y="2406"/>
                  </a:lnTo>
                  <a:lnTo>
                    <a:pt x="5864" y="2406"/>
                  </a:lnTo>
                  <a:lnTo>
                    <a:pt x="5864" y="2409"/>
                  </a:lnTo>
                  <a:lnTo>
                    <a:pt x="5864" y="2409"/>
                  </a:lnTo>
                  <a:lnTo>
                    <a:pt x="5867" y="2412"/>
                  </a:lnTo>
                  <a:lnTo>
                    <a:pt x="5870" y="2412"/>
                  </a:lnTo>
                  <a:lnTo>
                    <a:pt x="5870" y="2412"/>
                  </a:lnTo>
                  <a:lnTo>
                    <a:pt x="5870" y="2412"/>
                  </a:lnTo>
                  <a:close/>
                  <a:moveTo>
                    <a:pt x="5876" y="2418"/>
                  </a:moveTo>
                  <a:lnTo>
                    <a:pt x="5873" y="2415"/>
                  </a:lnTo>
                  <a:lnTo>
                    <a:pt x="5873" y="2415"/>
                  </a:lnTo>
                  <a:lnTo>
                    <a:pt x="5873" y="2418"/>
                  </a:lnTo>
                  <a:lnTo>
                    <a:pt x="5873" y="2418"/>
                  </a:lnTo>
                  <a:lnTo>
                    <a:pt x="5873" y="2418"/>
                  </a:lnTo>
                  <a:lnTo>
                    <a:pt x="5873" y="2421"/>
                  </a:lnTo>
                  <a:lnTo>
                    <a:pt x="5873" y="2421"/>
                  </a:lnTo>
                  <a:lnTo>
                    <a:pt x="5876" y="2421"/>
                  </a:lnTo>
                  <a:lnTo>
                    <a:pt x="5876" y="2421"/>
                  </a:lnTo>
                  <a:lnTo>
                    <a:pt x="5876" y="2418"/>
                  </a:lnTo>
                  <a:close/>
                  <a:moveTo>
                    <a:pt x="5918" y="2473"/>
                  </a:moveTo>
                  <a:lnTo>
                    <a:pt x="5918" y="2473"/>
                  </a:lnTo>
                  <a:lnTo>
                    <a:pt x="5918" y="2473"/>
                  </a:lnTo>
                  <a:lnTo>
                    <a:pt x="5918" y="2476"/>
                  </a:lnTo>
                  <a:lnTo>
                    <a:pt x="5921" y="2479"/>
                  </a:lnTo>
                  <a:lnTo>
                    <a:pt x="5921" y="2479"/>
                  </a:lnTo>
                  <a:lnTo>
                    <a:pt x="5925" y="2476"/>
                  </a:lnTo>
                  <a:lnTo>
                    <a:pt x="5921" y="2476"/>
                  </a:lnTo>
                  <a:lnTo>
                    <a:pt x="5918" y="2473"/>
                  </a:lnTo>
                  <a:close/>
                  <a:moveTo>
                    <a:pt x="5855" y="2397"/>
                  </a:moveTo>
                  <a:lnTo>
                    <a:pt x="5855" y="2394"/>
                  </a:lnTo>
                  <a:lnTo>
                    <a:pt x="5855" y="2394"/>
                  </a:lnTo>
                  <a:lnTo>
                    <a:pt x="5855" y="2391"/>
                  </a:lnTo>
                  <a:lnTo>
                    <a:pt x="5855" y="2391"/>
                  </a:lnTo>
                  <a:lnTo>
                    <a:pt x="5852" y="2388"/>
                  </a:lnTo>
                  <a:lnTo>
                    <a:pt x="5852" y="2385"/>
                  </a:lnTo>
                  <a:lnTo>
                    <a:pt x="5852" y="2382"/>
                  </a:lnTo>
                  <a:lnTo>
                    <a:pt x="5849" y="2382"/>
                  </a:lnTo>
                  <a:lnTo>
                    <a:pt x="5846" y="2385"/>
                  </a:lnTo>
                  <a:lnTo>
                    <a:pt x="5843" y="2388"/>
                  </a:lnTo>
                  <a:lnTo>
                    <a:pt x="5843" y="2391"/>
                  </a:lnTo>
                  <a:lnTo>
                    <a:pt x="5849" y="2394"/>
                  </a:lnTo>
                  <a:lnTo>
                    <a:pt x="5849" y="2397"/>
                  </a:lnTo>
                  <a:lnTo>
                    <a:pt x="5849" y="2397"/>
                  </a:lnTo>
                  <a:lnTo>
                    <a:pt x="5855" y="2400"/>
                  </a:lnTo>
                  <a:lnTo>
                    <a:pt x="5855" y="2400"/>
                  </a:lnTo>
                  <a:lnTo>
                    <a:pt x="5858" y="2400"/>
                  </a:lnTo>
                  <a:lnTo>
                    <a:pt x="5858" y="2397"/>
                  </a:lnTo>
                  <a:lnTo>
                    <a:pt x="5855" y="2397"/>
                  </a:lnTo>
                  <a:close/>
                  <a:moveTo>
                    <a:pt x="5679" y="1884"/>
                  </a:moveTo>
                  <a:lnTo>
                    <a:pt x="5679" y="1881"/>
                  </a:lnTo>
                  <a:lnTo>
                    <a:pt x="5676" y="1881"/>
                  </a:lnTo>
                  <a:lnTo>
                    <a:pt x="5676" y="1881"/>
                  </a:lnTo>
                  <a:lnTo>
                    <a:pt x="5673" y="1881"/>
                  </a:lnTo>
                  <a:lnTo>
                    <a:pt x="5673" y="1884"/>
                  </a:lnTo>
                  <a:lnTo>
                    <a:pt x="5676" y="1884"/>
                  </a:lnTo>
                  <a:lnTo>
                    <a:pt x="5676" y="1884"/>
                  </a:lnTo>
                  <a:lnTo>
                    <a:pt x="5676" y="1887"/>
                  </a:lnTo>
                  <a:lnTo>
                    <a:pt x="5676" y="1890"/>
                  </a:lnTo>
                  <a:lnTo>
                    <a:pt x="5679" y="1893"/>
                  </a:lnTo>
                  <a:lnTo>
                    <a:pt x="5673" y="1896"/>
                  </a:lnTo>
                  <a:lnTo>
                    <a:pt x="5676" y="1899"/>
                  </a:lnTo>
                  <a:lnTo>
                    <a:pt x="5679" y="1896"/>
                  </a:lnTo>
                  <a:lnTo>
                    <a:pt x="5682" y="1896"/>
                  </a:lnTo>
                  <a:lnTo>
                    <a:pt x="5682" y="1890"/>
                  </a:lnTo>
                  <a:lnTo>
                    <a:pt x="5682" y="1887"/>
                  </a:lnTo>
                  <a:lnTo>
                    <a:pt x="5679" y="1884"/>
                  </a:lnTo>
                  <a:lnTo>
                    <a:pt x="5679" y="1884"/>
                  </a:lnTo>
                  <a:close/>
                  <a:moveTo>
                    <a:pt x="5840" y="2364"/>
                  </a:moveTo>
                  <a:lnTo>
                    <a:pt x="5840" y="2364"/>
                  </a:lnTo>
                  <a:lnTo>
                    <a:pt x="5837" y="2364"/>
                  </a:lnTo>
                  <a:lnTo>
                    <a:pt x="5840" y="2370"/>
                  </a:lnTo>
                  <a:lnTo>
                    <a:pt x="5840" y="2370"/>
                  </a:lnTo>
                  <a:lnTo>
                    <a:pt x="5840" y="2373"/>
                  </a:lnTo>
                  <a:lnTo>
                    <a:pt x="5837" y="2373"/>
                  </a:lnTo>
                  <a:lnTo>
                    <a:pt x="5837" y="2376"/>
                  </a:lnTo>
                  <a:lnTo>
                    <a:pt x="5840" y="2376"/>
                  </a:lnTo>
                  <a:lnTo>
                    <a:pt x="5840" y="2376"/>
                  </a:lnTo>
                  <a:lnTo>
                    <a:pt x="5843" y="2373"/>
                  </a:lnTo>
                  <a:lnTo>
                    <a:pt x="5843" y="2370"/>
                  </a:lnTo>
                  <a:lnTo>
                    <a:pt x="5840" y="2367"/>
                  </a:lnTo>
                  <a:lnTo>
                    <a:pt x="5840" y="2364"/>
                  </a:lnTo>
                  <a:close/>
                  <a:moveTo>
                    <a:pt x="5827" y="2339"/>
                  </a:moveTo>
                  <a:lnTo>
                    <a:pt x="5824" y="2339"/>
                  </a:lnTo>
                  <a:lnTo>
                    <a:pt x="5821" y="2333"/>
                  </a:lnTo>
                  <a:lnTo>
                    <a:pt x="5818" y="2330"/>
                  </a:lnTo>
                  <a:lnTo>
                    <a:pt x="5818" y="2330"/>
                  </a:lnTo>
                  <a:lnTo>
                    <a:pt x="5815" y="2333"/>
                  </a:lnTo>
                  <a:lnTo>
                    <a:pt x="5815" y="2333"/>
                  </a:lnTo>
                  <a:lnTo>
                    <a:pt x="5812" y="2333"/>
                  </a:lnTo>
                  <a:lnTo>
                    <a:pt x="5815" y="2339"/>
                  </a:lnTo>
                  <a:lnTo>
                    <a:pt x="5818" y="2343"/>
                  </a:lnTo>
                  <a:lnTo>
                    <a:pt x="5818" y="2343"/>
                  </a:lnTo>
                  <a:lnTo>
                    <a:pt x="5818" y="2346"/>
                  </a:lnTo>
                  <a:lnTo>
                    <a:pt x="5821" y="2346"/>
                  </a:lnTo>
                  <a:lnTo>
                    <a:pt x="5824" y="2352"/>
                  </a:lnTo>
                  <a:lnTo>
                    <a:pt x="5824" y="2352"/>
                  </a:lnTo>
                  <a:lnTo>
                    <a:pt x="5827" y="2352"/>
                  </a:lnTo>
                  <a:lnTo>
                    <a:pt x="5827" y="2352"/>
                  </a:lnTo>
                  <a:lnTo>
                    <a:pt x="5827" y="2346"/>
                  </a:lnTo>
                  <a:lnTo>
                    <a:pt x="5830" y="2343"/>
                  </a:lnTo>
                  <a:lnTo>
                    <a:pt x="5827" y="2343"/>
                  </a:lnTo>
                  <a:lnTo>
                    <a:pt x="5827" y="2339"/>
                  </a:lnTo>
                  <a:close/>
                  <a:moveTo>
                    <a:pt x="5797" y="2312"/>
                  </a:moveTo>
                  <a:lnTo>
                    <a:pt x="5797" y="2312"/>
                  </a:lnTo>
                  <a:lnTo>
                    <a:pt x="5794" y="2309"/>
                  </a:lnTo>
                  <a:lnTo>
                    <a:pt x="5791" y="2306"/>
                  </a:lnTo>
                  <a:lnTo>
                    <a:pt x="5791" y="2306"/>
                  </a:lnTo>
                  <a:lnTo>
                    <a:pt x="5788" y="2306"/>
                  </a:lnTo>
                  <a:lnTo>
                    <a:pt x="5788" y="2303"/>
                  </a:lnTo>
                  <a:lnTo>
                    <a:pt x="5785" y="2303"/>
                  </a:lnTo>
                  <a:lnTo>
                    <a:pt x="5785" y="2303"/>
                  </a:lnTo>
                  <a:lnTo>
                    <a:pt x="5782" y="2306"/>
                  </a:lnTo>
                  <a:lnTo>
                    <a:pt x="5782" y="2306"/>
                  </a:lnTo>
                  <a:lnTo>
                    <a:pt x="5785" y="2309"/>
                  </a:lnTo>
                  <a:lnTo>
                    <a:pt x="5785" y="2309"/>
                  </a:lnTo>
                  <a:lnTo>
                    <a:pt x="5788" y="2309"/>
                  </a:lnTo>
                  <a:lnTo>
                    <a:pt x="5788" y="2309"/>
                  </a:lnTo>
                  <a:lnTo>
                    <a:pt x="5794" y="2312"/>
                  </a:lnTo>
                  <a:lnTo>
                    <a:pt x="5797" y="2315"/>
                  </a:lnTo>
                  <a:lnTo>
                    <a:pt x="5797" y="2315"/>
                  </a:lnTo>
                  <a:lnTo>
                    <a:pt x="5800" y="2315"/>
                  </a:lnTo>
                  <a:lnTo>
                    <a:pt x="5797" y="2312"/>
                  </a:lnTo>
                  <a:lnTo>
                    <a:pt x="5797" y="2312"/>
                  </a:lnTo>
                  <a:close/>
                  <a:moveTo>
                    <a:pt x="5985" y="2479"/>
                  </a:moveTo>
                  <a:lnTo>
                    <a:pt x="5985" y="2479"/>
                  </a:lnTo>
                  <a:lnTo>
                    <a:pt x="5988" y="2482"/>
                  </a:lnTo>
                  <a:lnTo>
                    <a:pt x="5988" y="2482"/>
                  </a:lnTo>
                  <a:lnTo>
                    <a:pt x="5991" y="2482"/>
                  </a:lnTo>
                  <a:lnTo>
                    <a:pt x="5991" y="2485"/>
                  </a:lnTo>
                  <a:lnTo>
                    <a:pt x="5991" y="2485"/>
                  </a:lnTo>
                  <a:lnTo>
                    <a:pt x="5994" y="2485"/>
                  </a:lnTo>
                  <a:lnTo>
                    <a:pt x="5994" y="2482"/>
                  </a:lnTo>
                  <a:lnTo>
                    <a:pt x="5994" y="2482"/>
                  </a:lnTo>
                  <a:lnTo>
                    <a:pt x="5997" y="2467"/>
                  </a:lnTo>
                  <a:lnTo>
                    <a:pt x="5997" y="2464"/>
                  </a:lnTo>
                  <a:lnTo>
                    <a:pt x="5997" y="2461"/>
                  </a:lnTo>
                  <a:lnTo>
                    <a:pt x="5997" y="2458"/>
                  </a:lnTo>
                  <a:lnTo>
                    <a:pt x="5994" y="2449"/>
                  </a:lnTo>
                  <a:lnTo>
                    <a:pt x="5994" y="2449"/>
                  </a:lnTo>
                  <a:lnTo>
                    <a:pt x="5997" y="2446"/>
                  </a:lnTo>
                  <a:lnTo>
                    <a:pt x="5997" y="2443"/>
                  </a:lnTo>
                  <a:lnTo>
                    <a:pt x="5997" y="2443"/>
                  </a:lnTo>
                  <a:lnTo>
                    <a:pt x="5994" y="2443"/>
                  </a:lnTo>
                  <a:lnTo>
                    <a:pt x="5994" y="2440"/>
                  </a:lnTo>
                  <a:lnTo>
                    <a:pt x="5997" y="2437"/>
                  </a:lnTo>
                  <a:lnTo>
                    <a:pt x="5997" y="2434"/>
                  </a:lnTo>
                  <a:lnTo>
                    <a:pt x="6000" y="2431"/>
                  </a:lnTo>
                  <a:lnTo>
                    <a:pt x="6000" y="2431"/>
                  </a:lnTo>
                  <a:lnTo>
                    <a:pt x="6000" y="2431"/>
                  </a:lnTo>
                  <a:lnTo>
                    <a:pt x="6000" y="2428"/>
                  </a:lnTo>
                  <a:lnTo>
                    <a:pt x="5997" y="2425"/>
                  </a:lnTo>
                  <a:lnTo>
                    <a:pt x="5991" y="2415"/>
                  </a:lnTo>
                  <a:lnTo>
                    <a:pt x="5988" y="2415"/>
                  </a:lnTo>
                  <a:lnTo>
                    <a:pt x="5985" y="2412"/>
                  </a:lnTo>
                  <a:lnTo>
                    <a:pt x="5985" y="2412"/>
                  </a:lnTo>
                  <a:lnTo>
                    <a:pt x="5979" y="2412"/>
                  </a:lnTo>
                  <a:lnTo>
                    <a:pt x="5976" y="2412"/>
                  </a:lnTo>
                  <a:lnTo>
                    <a:pt x="5976" y="2412"/>
                  </a:lnTo>
                  <a:lnTo>
                    <a:pt x="5976" y="2415"/>
                  </a:lnTo>
                  <a:lnTo>
                    <a:pt x="5973" y="2418"/>
                  </a:lnTo>
                  <a:lnTo>
                    <a:pt x="5970" y="2418"/>
                  </a:lnTo>
                  <a:lnTo>
                    <a:pt x="5970" y="2418"/>
                  </a:lnTo>
                  <a:lnTo>
                    <a:pt x="5970" y="2415"/>
                  </a:lnTo>
                  <a:lnTo>
                    <a:pt x="5970" y="2415"/>
                  </a:lnTo>
                  <a:lnTo>
                    <a:pt x="5970" y="2412"/>
                  </a:lnTo>
                  <a:lnTo>
                    <a:pt x="5973" y="2412"/>
                  </a:lnTo>
                  <a:lnTo>
                    <a:pt x="5973" y="2409"/>
                  </a:lnTo>
                  <a:lnTo>
                    <a:pt x="5973" y="2409"/>
                  </a:lnTo>
                  <a:lnTo>
                    <a:pt x="5973" y="2406"/>
                  </a:lnTo>
                  <a:lnTo>
                    <a:pt x="5973" y="2406"/>
                  </a:lnTo>
                  <a:lnTo>
                    <a:pt x="5970" y="2406"/>
                  </a:lnTo>
                  <a:lnTo>
                    <a:pt x="5970" y="2403"/>
                  </a:lnTo>
                  <a:lnTo>
                    <a:pt x="5967" y="2400"/>
                  </a:lnTo>
                  <a:lnTo>
                    <a:pt x="5967" y="2400"/>
                  </a:lnTo>
                  <a:lnTo>
                    <a:pt x="5967" y="2397"/>
                  </a:lnTo>
                  <a:lnTo>
                    <a:pt x="5967" y="2391"/>
                  </a:lnTo>
                  <a:lnTo>
                    <a:pt x="5967" y="2391"/>
                  </a:lnTo>
                  <a:lnTo>
                    <a:pt x="5964" y="2385"/>
                  </a:lnTo>
                  <a:lnTo>
                    <a:pt x="5964" y="2385"/>
                  </a:lnTo>
                  <a:lnTo>
                    <a:pt x="5961" y="2385"/>
                  </a:lnTo>
                  <a:lnTo>
                    <a:pt x="5961" y="2385"/>
                  </a:lnTo>
                  <a:lnTo>
                    <a:pt x="5958" y="2385"/>
                  </a:lnTo>
                  <a:lnTo>
                    <a:pt x="5955" y="2385"/>
                  </a:lnTo>
                  <a:lnTo>
                    <a:pt x="5952" y="2382"/>
                  </a:lnTo>
                  <a:lnTo>
                    <a:pt x="5949" y="2379"/>
                  </a:lnTo>
                  <a:lnTo>
                    <a:pt x="5946" y="2379"/>
                  </a:lnTo>
                  <a:lnTo>
                    <a:pt x="5946" y="2376"/>
                  </a:lnTo>
                  <a:lnTo>
                    <a:pt x="5946" y="2376"/>
                  </a:lnTo>
                  <a:lnTo>
                    <a:pt x="5946" y="2373"/>
                  </a:lnTo>
                  <a:lnTo>
                    <a:pt x="5946" y="2373"/>
                  </a:lnTo>
                  <a:lnTo>
                    <a:pt x="5946" y="2370"/>
                  </a:lnTo>
                  <a:lnTo>
                    <a:pt x="5946" y="2370"/>
                  </a:lnTo>
                  <a:lnTo>
                    <a:pt x="5946" y="2370"/>
                  </a:lnTo>
                  <a:lnTo>
                    <a:pt x="5946" y="2367"/>
                  </a:lnTo>
                  <a:lnTo>
                    <a:pt x="5949" y="2364"/>
                  </a:lnTo>
                  <a:lnTo>
                    <a:pt x="5952" y="2364"/>
                  </a:lnTo>
                  <a:lnTo>
                    <a:pt x="5952" y="2364"/>
                  </a:lnTo>
                  <a:lnTo>
                    <a:pt x="5952" y="2361"/>
                  </a:lnTo>
                  <a:lnTo>
                    <a:pt x="5949" y="2358"/>
                  </a:lnTo>
                  <a:lnTo>
                    <a:pt x="5949" y="2355"/>
                  </a:lnTo>
                  <a:lnTo>
                    <a:pt x="5946" y="2355"/>
                  </a:lnTo>
                  <a:lnTo>
                    <a:pt x="5946" y="2352"/>
                  </a:lnTo>
                  <a:lnTo>
                    <a:pt x="5943" y="2352"/>
                  </a:lnTo>
                  <a:lnTo>
                    <a:pt x="5943" y="2355"/>
                  </a:lnTo>
                  <a:lnTo>
                    <a:pt x="5937" y="2355"/>
                  </a:lnTo>
                  <a:lnTo>
                    <a:pt x="5937" y="2358"/>
                  </a:lnTo>
                  <a:lnTo>
                    <a:pt x="5934" y="2358"/>
                  </a:lnTo>
                  <a:lnTo>
                    <a:pt x="5931" y="2358"/>
                  </a:lnTo>
                  <a:lnTo>
                    <a:pt x="5928" y="2358"/>
                  </a:lnTo>
                  <a:lnTo>
                    <a:pt x="5931" y="2358"/>
                  </a:lnTo>
                  <a:lnTo>
                    <a:pt x="5937" y="2355"/>
                  </a:lnTo>
                  <a:lnTo>
                    <a:pt x="5937" y="2355"/>
                  </a:lnTo>
                  <a:lnTo>
                    <a:pt x="5937" y="2352"/>
                  </a:lnTo>
                  <a:lnTo>
                    <a:pt x="5934" y="2349"/>
                  </a:lnTo>
                  <a:lnTo>
                    <a:pt x="5934" y="2349"/>
                  </a:lnTo>
                  <a:lnTo>
                    <a:pt x="5928" y="2349"/>
                  </a:lnTo>
                  <a:lnTo>
                    <a:pt x="5925" y="2349"/>
                  </a:lnTo>
                  <a:lnTo>
                    <a:pt x="5921" y="2346"/>
                  </a:lnTo>
                  <a:lnTo>
                    <a:pt x="5918" y="2343"/>
                  </a:lnTo>
                  <a:lnTo>
                    <a:pt x="5918" y="2343"/>
                  </a:lnTo>
                  <a:lnTo>
                    <a:pt x="5918" y="2339"/>
                  </a:lnTo>
                  <a:lnTo>
                    <a:pt x="5918" y="2336"/>
                  </a:lnTo>
                  <a:lnTo>
                    <a:pt x="5915" y="2336"/>
                  </a:lnTo>
                  <a:lnTo>
                    <a:pt x="5915" y="2333"/>
                  </a:lnTo>
                  <a:lnTo>
                    <a:pt x="5909" y="2330"/>
                  </a:lnTo>
                  <a:lnTo>
                    <a:pt x="5909" y="2330"/>
                  </a:lnTo>
                  <a:lnTo>
                    <a:pt x="5906" y="2330"/>
                  </a:lnTo>
                  <a:lnTo>
                    <a:pt x="5903" y="2327"/>
                  </a:lnTo>
                  <a:lnTo>
                    <a:pt x="5903" y="2327"/>
                  </a:lnTo>
                  <a:lnTo>
                    <a:pt x="5900" y="2324"/>
                  </a:lnTo>
                  <a:lnTo>
                    <a:pt x="5900" y="2321"/>
                  </a:lnTo>
                  <a:lnTo>
                    <a:pt x="5897" y="2321"/>
                  </a:lnTo>
                  <a:lnTo>
                    <a:pt x="5894" y="2318"/>
                  </a:lnTo>
                  <a:lnTo>
                    <a:pt x="5891" y="2315"/>
                  </a:lnTo>
                  <a:lnTo>
                    <a:pt x="5891" y="2315"/>
                  </a:lnTo>
                  <a:lnTo>
                    <a:pt x="5891" y="2318"/>
                  </a:lnTo>
                  <a:lnTo>
                    <a:pt x="5891" y="2318"/>
                  </a:lnTo>
                  <a:lnTo>
                    <a:pt x="5891" y="2318"/>
                  </a:lnTo>
                  <a:lnTo>
                    <a:pt x="5891" y="2321"/>
                  </a:lnTo>
                  <a:lnTo>
                    <a:pt x="5891" y="2324"/>
                  </a:lnTo>
                  <a:lnTo>
                    <a:pt x="5891" y="2321"/>
                  </a:lnTo>
                  <a:lnTo>
                    <a:pt x="5888" y="2318"/>
                  </a:lnTo>
                  <a:lnTo>
                    <a:pt x="5885" y="2318"/>
                  </a:lnTo>
                  <a:lnTo>
                    <a:pt x="5885" y="2318"/>
                  </a:lnTo>
                  <a:lnTo>
                    <a:pt x="5882" y="2318"/>
                  </a:lnTo>
                  <a:lnTo>
                    <a:pt x="5882" y="2315"/>
                  </a:lnTo>
                  <a:lnTo>
                    <a:pt x="5879" y="2312"/>
                  </a:lnTo>
                  <a:lnTo>
                    <a:pt x="5879" y="2312"/>
                  </a:lnTo>
                  <a:lnTo>
                    <a:pt x="5876" y="2309"/>
                  </a:lnTo>
                  <a:lnTo>
                    <a:pt x="5873" y="2306"/>
                  </a:lnTo>
                  <a:lnTo>
                    <a:pt x="5873" y="2303"/>
                  </a:lnTo>
                  <a:lnTo>
                    <a:pt x="5870" y="2300"/>
                  </a:lnTo>
                  <a:lnTo>
                    <a:pt x="5867" y="2297"/>
                  </a:lnTo>
                  <a:lnTo>
                    <a:pt x="5864" y="2294"/>
                  </a:lnTo>
                  <a:lnTo>
                    <a:pt x="5855" y="2288"/>
                  </a:lnTo>
                  <a:lnTo>
                    <a:pt x="5849" y="2288"/>
                  </a:lnTo>
                  <a:lnTo>
                    <a:pt x="5849" y="2285"/>
                  </a:lnTo>
                  <a:lnTo>
                    <a:pt x="5846" y="2285"/>
                  </a:lnTo>
                  <a:lnTo>
                    <a:pt x="5846" y="2282"/>
                  </a:lnTo>
                  <a:lnTo>
                    <a:pt x="5846" y="2282"/>
                  </a:lnTo>
                  <a:lnTo>
                    <a:pt x="5843" y="2282"/>
                  </a:lnTo>
                  <a:lnTo>
                    <a:pt x="5837" y="2279"/>
                  </a:lnTo>
                  <a:lnTo>
                    <a:pt x="5837" y="2276"/>
                  </a:lnTo>
                  <a:lnTo>
                    <a:pt x="5837" y="2273"/>
                  </a:lnTo>
                  <a:lnTo>
                    <a:pt x="5837" y="2273"/>
                  </a:lnTo>
                  <a:lnTo>
                    <a:pt x="5830" y="2267"/>
                  </a:lnTo>
                  <a:lnTo>
                    <a:pt x="5830" y="2267"/>
                  </a:lnTo>
                  <a:lnTo>
                    <a:pt x="5830" y="2264"/>
                  </a:lnTo>
                  <a:lnTo>
                    <a:pt x="5827" y="2264"/>
                  </a:lnTo>
                  <a:lnTo>
                    <a:pt x="5824" y="2257"/>
                  </a:lnTo>
                  <a:lnTo>
                    <a:pt x="5821" y="2257"/>
                  </a:lnTo>
                  <a:lnTo>
                    <a:pt x="5821" y="2254"/>
                  </a:lnTo>
                  <a:lnTo>
                    <a:pt x="5821" y="2254"/>
                  </a:lnTo>
                  <a:lnTo>
                    <a:pt x="5818" y="2254"/>
                  </a:lnTo>
                  <a:lnTo>
                    <a:pt x="5815" y="2254"/>
                  </a:lnTo>
                  <a:lnTo>
                    <a:pt x="5812" y="2254"/>
                  </a:lnTo>
                  <a:lnTo>
                    <a:pt x="5809" y="2254"/>
                  </a:lnTo>
                  <a:lnTo>
                    <a:pt x="5806" y="2254"/>
                  </a:lnTo>
                  <a:lnTo>
                    <a:pt x="5803" y="2254"/>
                  </a:lnTo>
                  <a:lnTo>
                    <a:pt x="5800" y="2254"/>
                  </a:lnTo>
                  <a:lnTo>
                    <a:pt x="5794" y="2254"/>
                  </a:lnTo>
                  <a:lnTo>
                    <a:pt x="5791" y="2254"/>
                  </a:lnTo>
                  <a:lnTo>
                    <a:pt x="5788" y="2251"/>
                  </a:lnTo>
                  <a:lnTo>
                    <a:pt x="5785" y="2248"/>
                  </a:lnTo>
                  <a:lnTo>
                    <a:pt x="5782" y="2248"/>
                  </a:lnTo>
                  <a:lnTo>
                    <a:pt x="5782" y="2248"/>
                  </a:lnTo>
                  <a:lnTo>
                    <a:pt x="5779" y="2245"/>
                  </a:lnTo>
                  <a:lnTo>
                    <a:pt x="5776" y="2245"/>
                  </a:lnTo>
                  <a:lnTo>
                    <a:pt x="5773" y="2248"/>
                  </a:lnTo>
                  <a:lnTo>
                    <a:pt x="5773" y="2248"/>
                  </a:lnTo>
                  <a:lnTo>
                    <a:pt x="5773" y="2248"/>
                  </a:lnTo>
                  <a:lnTo>
                    <a:pt x="5773" y="2251"/>
                  </a:lnTo>
                  <a:lnTo>
                    <a:pt x="5773" y="2251"/>
                  </a:lnTo>
                  <a:lnTo>
                    <a:pt x="5773" y="2251"/>
                  </a:lnTo>
                  <a:lnTo>
                    <a:pt x="5773" y="2254"/>
                  </a:lnTo>
                  <a:lnTo>
                    <a:pt x="5776" y="2260"/>
                  </a:lnTo>
                  <a:lnTo>
                    <a:pt x="5776" y="2264"/>
                  </a:lnTo>
                  <a:lnTo>
                    <a:pt x="5779" y="2264"/>
                  </a:lnTo>
                  <a:lnTo>
                    <a:pt x="5779" y="2267"/>
                  </a:lnTo>
                  <a:lnTo>
                    <a:pt x="5788" y="2276"/>
                  </a:lnTo>
                  <a:lnTo>
                    <a:pt x="5794" y="2279"/>
                  </a:lnTo>
                  <a:lnTo>
                    <a:pt x="5794" y="2282"/>
                  </a:lnTo>
                  <a:lnTo>
                    <a:pt x="5797" y="2285"/>
                  </a:lnTo>
                  <a:lnTo>
                    <a:pt x="5800" y="2285"/>
                  </a:lnTo>
                  <a:lnTo>
                    <a:pt x="5806" y="2288"/>
                  </a:lnTo>
                  <a:lnTo>
                    <a:pt x="5806" y="2288"/>
                  </a:lnTo>
                  <a:lnTo>
                    <a:pt x="5809" y="2288"/>
                  </a:lnTo>
                  <a:lnTo>
                    <a:pt x="5815" y="2297"/>
                  </a:lnTo>
                  <a:lnTo>
                    <a:pt x="5815" y="2297"/>
                  </a:lnTo>
                  <a:lnTo>
                    <a:pt x="5815" y="2300"/>
                  </a:lnTo>
                  <a:lnTo>
                    <a:pt x="5818" y="2303"/>
                  </a:lnTo>
                  <a:lnTo>
                    <a:pt x="5821" y="2303"/>
                  </a:lnTo>
                  <a:lnTo>
                    <a:pt x="5821" y="2306"/>
                  </a:lnTo>
                  <a:lnTo>
                    <a:pt x="5824" y="2309"/>
                  </a:lnTo>
                  <a:lnTo>
                    <a:pt x="5824" y="2312"/>
                  </a:lnTo>
                  <a:lnTo>
                    <a:pt x="5824" y="2315"/>
                  </a:lnTo>
                  <a:lnTo>
                    <a:pt x="5827" y="2315"/>
                  </a:lnTo>
                  <a:lnTo>
                    <a:pt x="5830" y="2315"/>
                  </a:lnTo>
                  <a:lnTo>
                    <a:pt x="5830" y="2318"/>
                  </a:lnTo>
                  <a:lnTo>
                    <a:pt x="5834" y="2318"/>
                  </a:lnTo>
                  <a:lnTo>
                    <a:pt x="5843" y="2324"/>
                  </a:lnTo>
                  <a:lnTo>
                    <a:pt x="5843" y="2324"/>
                  </a:lnTo>
                  <a:lnTo>
                    <a:pt x="5846" y="2327"/>
                  </a:lnTo>
                  <a:lnTo>
                    <a:pt x="5849" y="2333"/>
                  </a:lnTo>
                  <a:lnTo>
                    <a:pt x="5852" y="2343"/>
                  </a:lnTo>
                  <a:lnTo>
                    <a:pt x="5852" y="2349"/>
                  </a:lnTo>
                  <a:lnTo>
                    <a:pt x="5855" y="2355"/>
                  </a:lnTo>
                  <a:lnTo>
                    <a:pt x="5855" y="2358"/>
                  </a:lnTo>
                  <a:lnTo>
                    <a:pt x="5858" y="2358"/>
                  </a:lnTo>
                  <a:lnTo>
                    <a:pt x="5858" y="2361"/>
                  </a:lnTo>
                  <a:lnTo>
                    <a:pt x="5864" y="2361"/>
                  </a:lnTo>
                  <a:lnTo>
                    <a:pt x="5867" y="2364"/>
                  </a:lnTo>
                  <a:lnTo>
                    <a:pt x="5867" y="2364"/>
                  </a:lnTo>
                  <a:lnTo>
                    <a:pt x="5870" y="2370"/>
                  </a:lnTo>
                  <a:lnTo>
                    <a:pt x="5870" y="2373"/>
                  </a:lnTo>
                  <a:lnTo>
                    <a:pt x="5873" y="2373"/>
                  </a:lnTo>
                  <a:lnTo>
                    <a:pt x="5876" y="2376"/>
                  </a:lnTo>
                  <a:lnTo>
                    <a:pt x="5879" y="2379"/>
                  </a:lnTo>
                  <a:lnTo>
                    <a:pt x="5879" y="2382"/>
                  </a:lnTo>
                  <a:lnTo>
                    <a:pt x="5882" y="2388"/>
                  </a:lnTo>
                  <a:lnTo>
                    <a:pt x="5882" y="2391"/>
                  </a:lnTo>
                  <a:lnTo>
                    <a:pt x="5891" y="2403"/>
                  </a:lnTo>
                  <a:lnTo>
                    <a:pt x="5891" y="2409"/>
                  </a:lnTo>
                  <a:lnTo>
                    <a:pt x="5891" y="2409"/>
                  </a:lnTo>
                  <a:lnTo>
                    <a:pt x="5891" y="2412"/>
                  </a:lnTo>
                  <a:lnTo>
                    <a:pt x="5897" y="2418"/>
                  </a:lnTo>
                  <a:lnTo>
                    <a:pt x="5897" y="2418"/>
                  </a:lnTo>
                  <a:lnTo>
                    <a:pt x="5900" y="2421"/>
                  </a:lnTo>
                  <a:lnTo>
                    <a:pt x="5900" y="2421"/>
                  </a:lnTo>
                  <a:lnTo>
                    <a:pt x="5903" y="2425"/>
                  </a:lnTo>
                  <a:lnTo>
                    <a:pt x="5906" y="2431"/>
                  </a:lnTo>
                  <a:lnTo>
                    <a:pt x="5906" y="2431"/>
                  </a:lnTo>
                  <a:lnTo>
                    <a:pt x="5912" y="2434"/>
                  </a:lnTo>
                  <a:lnTo>
                    <a:pt x="5918" y="2440"/>
                  </a:lnTo>
                  <a:lnTo>
                    <a:pt x="5918" y="2440"/>
                  </a:lnTo>
                  <a:lnTo>
                    <a:pt x="5921" y="2446"/>
                  </a:lnTo>
                  <a:lnTo>
                    <a:pt x="5928" y="2449"/>
                  </a:lnTo>
                  <a:lnTo>
                    <a:pt x="5934" y="2458"/>
                  </a:lnTo>
                  <a:lnTo>
                    <a:pt x="5940" y="2458"/>
                  </a:lnTo>
                  <a:lnTo>
                    <a:pt x="5940" y="2461"/>
                  </a:lnTo>
                  <a:lnTo>
                    <a:pt x="5943" y="2464"/>
                  </a:lnTo>
                  <a:lnTo>
                    <a:pt x="5946" y="2464"/>
                  </a:lnTo>
                  <a:lnTo>
                    <a:pt x="5952" y="2467"/>
                  </a:lnTo>
                  <a:lnTo>
                    <a:pt x="5952" y="2470"/>
                  </a:lnTo>
                  <a:lnTo>
                    <a:pt x="5958" y="2476"/>
                  </a:lnTo>
                  <a:lnTo>
                    <a:pt x="5961" y="2476"/>
                  </a:lnTo>
                  <a:lnTo>
                    <a:pt x="5961" y="2479"/>
                  </a:lnTo>
                  <a:lnTo>
                    <a:pt x="5964" y="2482"/>
                  </a:lnTo>
                  <a:lnTo>
                    <a:pt x="5967" y="2485"/>
                  </a:lnTo>
                  <a:lnTo>
                    <a:pt x="5970" y="2485"/>
                  </a:lnTo>
                  <a:lnTo>
                    <a:pt x="5970" y="2485"/>
                  </a:lnTo>
                  <a:lnTo>
                    <a:pt x="5970" y="2485"/>
                  </a:lnTo>
                  <a:lnTo>
                    <a:pt x="5970" y="2485"/>
                  </a:lnTo>
                  <a:lnTo>
                    <a:pt x="5970" y="2482"/>
                  </a:lnTo>
                  <a:lnTo>
                    <a:pt x="5970" y="2479"/>
                  </a:lnTo>
                  <a:lnTo>
                    <a:pt x="5970" y="2479"/>
                  </a:lnTo>
                  <a:lnTo>
                    <a:pt x="5976" y="2482"/>
                  </a:lnTo>
                  <a:lnTo>
                    <a:pt x="5979" y="2482"/>
                  </a:lnTo>
                  <a:lnTo>
                    <a:pt x="5979" y="2482"/>
                  </a:lnTo>
                  <a:lnTo>
                    <a:pt x="5979" y="2482"/>
                  </a:lnTo>
                  <a:lnTo>
                    <a:pt x="5985" y="2479"/>
                  </a:lnTo>
                  <a:close/>
                  <a:moveTo>
                    <a:pt x="5818" y="2321"/>
                  </a:moveTo>
                  <a:lnTo>
                    <a:pt x="5815" y="2318"/>
                  </a:lnTo>
                  <a:lnTo>
                    <a:pt x="5815" y="2318"/>
                  </a:lnTo>
                  <a:lnTo>
                    <a:pt x="5815" y="2318"/>
                  </a:lnTo>
                  <a:lnTo>
                    <a:pt x="5812" y="2318"/>
                  </a:lnTo>
                  <a:lnTo>
                    <a:pt x="5812" y="2318"/>
                  </a:lnTo>
                  <a:lnTo>
                    <a:pt x="5815" y="2318"/>
                  </a:lnTo>
                  <a:lnTo>
                    <a:pt x="5815" y="2321"/>
                  </a:lnTo>
                  <a:lnTo>
                    <a:pt x="5818" y="2321"/>
                  </a:lnTo>
                  <a:close/>
                  <a:moveTo>
                    <a:pt x="5843" y="2118"/>
                  </a:moveTo>
                  <a:lnTo>
                    <a:pt x="5840" y="2118"/>
                  </a:lnTo>
                  <a:lnTo>
                    <a:pt x="5840" y="2118"/>
                  </a:lnTo>
                  <a:lnTo>
                    <a:pt x="5840" y="2121"/>
                  </a:lnTo>
                  <a:lnTo>
                    <a:pt x="5840" y="2121"/>
                  </a:lnTo>
                  <a:lnTo>
                    <a:pt x="5840" y="2121"/>
                  </a:lnTo>
                  <a:lnTo>
                    <a:pt x="5843" y="2124"/>
                  </a:lnTo>
                  <a:lnTo>
                    <a:pt x="5843" y="2118"/>
                  </a:lnTo>
                  <a:lnTo>
                    <a:pt x="5843" y="2118"/>
                  </a:lnTo>
                  <a:close/>
                  <a:moveTo>
                    <a:pt x="5840" y="2099"/>
                  </a:moveTo>
                  <a:lnTo>
                    <a:pt x="5840" y="2099"/>
                  </a:lnTo>
                  <a:lnTo>
                    <a:pt x="5837" y="2099"/>
                  </a:lnTo>
                  <a:lnTo>
                    <a:pt x="5837" y="2099"/>
                  </a:lnTo>
                  <a:lnTo>
                    <a:pt x="5837" y="2102"/>
                  </a:lnTo>
                  <a:lnTo>
                    <a:pt x="5837" y="2106"/>
                  </a:lnTo>
                  <a:lnTo>
                    <a:pt x="5837" y="2106"/>
                  </a:lnTo>
                  <a:lnTo>
                    <a:pt x="5840" y="2106"/>
                  </a:lnTo>
                  <a:lnTo>
                    <a:pt x="5840" y="2102"/>
                  </a:lnTo>
                  <a:lnTo>
                    <a:pt x="5840" y="2099"/>
                  </a:lnTo>
                  <a:lnTo>
                    <a:pt x="5840" y="2099"/>
                  </a:lnTo>
                  <a:lnTo>
                    <a:pt x="5840" y="2099"/>
                  </a:lnTo>
                  <a:close/>
                  <a:moveTo>
                    <a:pt x="5843" y="2115"/>
                  </a:moveTo>
                  <a:lnTo>
                    <a:pt x="5843" y="2112"/>
                  </a:lnTo>
                  <a:lnTo>
                    <a:pt x="5840" y="2112"/>
                  </a:lnTo>
                  <a:lnTo>
                    <a:pt x="5840" y="2112"/>
                  </a:lnTo>
                  <a:lnTo>
                    <a:pt x="5840" y="2115"/>
                  </a:lnTo>
                  <a:lnTo>
                    <a:pt x="5843" y="2115"/>
                  </a:lnTo>
                  <a:lnTo>
                    <a:pt x="5843" y="2115"/>
                  </a:lnTo>
                  <a:lnTo>
                    <a:pt x="5843" y="2115"/>
                  </a:lnTo>
                  <a:close/>
                  <a:moveTo>
                    <a:pt x="5837" y="2175"/>
                  </a:moveTo>
                  <a:lnTo>
                    <a:pt x="5837" y="2172"/>
                  </a:lnTo>
                  <a:lnTo>
                    <a:pt x="5837" y="2172"/>
                  </a:lnTo>
                  <a:lnTo>
                    <a:pt x="5837" y="2175"/>
                  </a:lnTo>
                  <a:lnTo>
                    <a:pt x="5837" y="2175"/>
                  </a:lnTo>
                  <a:lnTo>
                    <a:pt x="5837" y="2175"/>
                  </a:lnTo>
                  <a:lnTo>
                    <a:pt x="5837" y="2175"/>
                  </a:lnTo>
                  <a:close/>
                  <a:moveTo>
                    <a:pt x="5837" y="2154"/>
                  </a:moveTo>
                  <a:lnTo>
                    <a:pt x="5837" y="2154"/>
                  </a:lnTo>
                  <a:lnTo>
                    <a:pt x="5834" y="2154"/>
                  </a:lnTo>
                  <a:lnTo>
                    <a:pt x="5834" y="2157"/>
                  </a:lnTo>
                  <a:lnTo>
                    <a:pt x="5834" y="2157"/>
                  </a:lnTo>
                  <a:lnTo>
                    <a:pt x="5834" y="2157"/>
                  </a:lnTo>
                  <a:lnTo>
                    <a:pt x="5837" y="2157"/>
                  </a:lnTo>
                  <a:lnTo>
                    <a:pt x="5837" y="2154"/>
                  </a:lnTo>
                  <a:lnTo>
                    <a:pt x="5837" y="2154"/>
                  </a:lnTo>
                  <a:close/>
                  <a:moveTo>
                    <a:pt x="5821" y="2024"/>
                  </a:moveTo>
                  <a:lnTo>
                    <a:pt x="5821" y="2020"/>
                  </a:lnTo>
                  <a:lnTo>
                    <a:pt x="5821" y="2017"/>
                  </a:lnTo>
                  <a:lnTo>
                    <a:pt x="5821" y="2017"/>
                  </a:lnTo>
                  <a:lnTo>
                    <a:pt x="5821" y="2017"/>
                  </a:lnTo>
                  <a:lnTo>
                    <a:pt x="5821" y="2017"/>
                  </a:lnTo>
                  <a:lnTo>
                    <a:pt x="5821" y="2017"/>
                  </a:lnTo>
                  <a:lnTo>
                    <a:pt x="5818" y="2017"/>
                  </a:lnTo>
                  <a:lnTo>
                    <a:pt x="5821" y="2020"/>
                  </a:lnTo>
                  <a:lnTo>
                    <a:pt x="5821" y="2024"/>
                  </a:lnTo>
                  <a:lnTo>
                    <a:pt x="5821" y="2024"/>
                  </a:lnTo>
                  <a:close/>
                  <a:moveTo>
                    <a:pt x="5834" y="2106"/>
                  </a:moveTo>
                  <a:lnTo>
                    <a:pt x="5834" y="2106"/>
                  </a:lnTo>
                  <a:lnTo>
                    <a:pt x="5834" y="2106"/>
                  </a:lnTo>
                  <a:lnTo>
                    <a:pt x="5834" y="2106"/>
                  </a:lnTo>
                  <a:lnTo>
                    <a:pt x="5830" y="2109"/>
                  </a:lnTo>
                  <a:lnTo>
                    <a:pt x="5834" y="2109"/>
                  </a:lnTo>
                  <a:lnTo>
                    <a:pt x="5834" y="2109"/>
                  </a:lnTo>
                  <a:lnTo>
                    <a:pt x="5834" y="2109"/>
                  </a:lnTo>
                  <a:lnTo>
                    <a:pt x="5834" y="2109"/>
                  </a:lnTo>
                  <a:lnTo>
                    <a:pt x="5834" y="2109"/>
                  </a:lnTo>
                  <a:lnTo>
                    <a:pt x="5834" y="2109"/>
                  </a:lnTo>
                  <a:lnTo>
                    <a:pt x="5834" y="2109"/>
                  </a:lnTo>
                  <a:lnTo>
                    <a:pt x="5834" y="2106"/>
                  </a:lnTo>
                  <a:close/>
                  <a:moveTo>
                    <a:pt x="5776" y="2242"/>
                  </a:moveTo>
                  <a:lnTo>
                    <a:pt x="5776" y="2242"/>
                  </a:lnTo>
                  <a:lnTo>
                    <a:pt x="5776" y="2242"/>
                  </a:lnTo>
                  <a:lnTo>
                    <a:pt x="5776" y="2242"/>
                  </a:lnTo>
                  <a:lnTo>
                    <a:pt x="5773" y="2242"/>
                  </a:lnTo>
                  <a:lnTo>
                    <a:pt x="5773" y="2239"/>
                  </a:lnTo>
                  <a:lnTo>
                    <a:pt x="5773" y="2242"/>
                  </a:lnTo>
                  <a:lnTo>
                    <a:pt x="5773" y="2242"/>
                  </a:lnTo>
                  <a:lnTo>
                    <a:pt x="5776" y="2242"/>
                  </a:lnTo>
                  <a:close/>
                  <a:moveTo>
                    <a:pt x="5764" y="2033"/>
                  </a:moveTo>
                  <a:lnTo>
                    <a:pt x="5764" y="2033"/>
                  </a:lnTo>
                  <a:lnTo>
                    <a:pt x="5764" y="2033"/>
                  </a:lnTo>
                  <a:lnTo>
                    <a:pt x="5764" y="2033"/>
                  </a:lnTo>
                  <a:lnTo>
                    <a:pt x="5764" y="2030"/>
                  </a:lnTo>
                  <a:lnTo>
                    <a:pt x="5764" y="2030"/>
                  </a:lnTo>
                  <a:lnTo>
                    <a:pt x="5764" y="2033"/>
                  </a:lnTo>
                  <a:close/>
                  <a:moveTo>
                    <a:pt x="5840" y="2133"/>
                  </a:moveTo>
                  <a:lnTo>
                    <a:pt x="5843" y="2136"/>
                  </a:lnTo>
                  <a:lnTo>
                    <a:pt x="5843" y="2136"/>
                  </a:lnTo>
                  <a:lnTo>
                    <a:pt x="5843" y="2136"/>
                  </a:lnTo>
                  <a:lnTo>
                    <a:pt x="5843" y="2133"/>
                  </a:lnTo>
                  <a:lnTo>
                    <a:pt x="5840" y="2133"/>
                  </a:lnTo>
                  <a:close/>
                  <a:moveTo>
                    <a:pt x="5882" y="2428"/>
                  </a:moveTo>
                  <a:lnTo>
                    <a:pt x="5882" y="2428"/>
                  </a:lnTo>
                  <a:lnTo>
                    <a:pt x="5882" y="2428"/>
                  </a:lnTo>
                  <a:lnTo>
                    <a:pt x="5879" y="2421"/>
                  </a:lnTo>
                  <a:lnTo>
                    <a:pt x="5876" y="2421"/>
                  </a:lnTo>
                  <a:lnTo>
                    <a:pt x="5876" y="2421"/>
                  </a:lnTo>
                  <a:lnTo>
                    <a:pt x="5876" y="2425"/>
                  </a:lnTo>
                  <a:lnTo>
                    <a:pt x="5879" y="2428"/>
                  </a:lnTo>
                  <a:lnTo>
                    <a:pt x="5879" y="2428"/>
                  </a:lnTo>
                  <a:lnTo>
                    <a:pt x="5879" y="2431"/>
                  </a:lnTo>
                  <a:lnTo>
                    <a:pt x="5879" y="2431"/>
                  </a:lnTo>
                  <a:lnTo>
                    <a:pt x="5882" y="2434"/>
                  </a:lnTo>
                  <a:lnTo>
                    <a:pt x="5882" y="2431"/>
                  </a:lnTo>
                  <a:lnTo>
                    <a:pt x="5882" y="2428"/>
                  </a:lnTo>
                  <a:lnTo>
                    <a:pt x="5882" y="2428"/>
                  </a:lnTo>
                  <a:close/>
                  <a:moveTo>
                    <a:pt x="5715" y="2136"/>
                  </a:moveTo>
                  <a:lnTo>
                    <a:pt x="5715" y="2136"/>
                  </a:lnTo>
                  <a:lnTo>
                    <a:pt x="5712" y="2139"/>
                  </a:lnTo>
                  <a:lnTo>
                    <a:pt x="5712" y="2139"/>
                  </a:lnTo>
                  <a:lnTo>
                    <a:pt x="5712" y="2142"/>
                  </a:lnTo>
                  <a:lnTo>
                    <a:pt x="5712" y="2142"/>
                  </a:lnTo>
                  <a:lnTo>
                    <a:pt x="5715" y="2145"/>
                  </a:lnTo>
                  <a:lnTo>
                    <a:pt x="5715" y="2142"/>
                  </a:lnTo>
                  <a:lnTo>
                    <a:pt x="5718" y="2139"/>
                  </a:lnTo>
                  <a:lnTo>
                    <a:pt x="5715" y="2139"/>
                  </a:lnTo>
                  <a:lnTo>
                    <a:pt x="5715" y="2136"/>
                  </a:lnTo>
                  <a:close/>
                  <a:moveTo>
                    <a:pt x="5718" y="2124"/>
                  </a:moveTo>
                  <a:lnTo>
                    <a:pt x="5718" y="2124"/>
                  </a:lnTo>
                  <a:lnTo>
                    <a:pt x="5718" y="2124"/>
                  </a:lnTo>
                  <a:lnTo>
                    <a:pt x="5718" y="2127"/>
                  </a:lnTo>
                  <a:lnTo>
                    <a:pt x="5718" y="2127"/>
                  </a:lnTo>
                  <a:lnTo>
                    <a:pt x="5718" y="2127"/>
                  </a:lnTo>
                  <a:lnTo>
                    <a:pt x="5718" y="2124"/>
                  </a:lnTo>
                  <a:lnTo>
                    <a:pt x="5718" y="2124"/>
                  </a:lnTo>
                  <a:close/>
                  <a:moveTo>
                    <a:pt x="5724" y="2102"/>
                  </a:moveTo>
                  <a:lnTo>
                    <a:pt x="5724" y="2096"/>
                  </a:lnTo>
                  <a:lnTo>
                    <a:pt x="5724" y="2093"/>
                  </a:lnTo>
                  <a:lnTo>
                    <a:pt x="5724" y="2093"/>
                  </a:lnTo>
                  <a:lnTo>
                    <a:pt x="5724" y="2090"/>
                  </a:lnTo>
                  <a:lnTo>
                    <a:pt x="5727" y="2090"/>
                  </a:lnTo>
                  <a:lnTo>
                    <a:pt x="5727" y="2087"/>
                  </a:lnTo>
                  <a:lnTo>
                    <a:pt x="5727" y="2087"/>
                  </a:lnTo>
                  <a:lnTo>
                    <a:pt x="5727" y="2087"/>
                  </a:lnTo>
                  <a:lnTo>
                    <a:pt x="5727" y="2084"/>
                  </a:lnTo>
                  <a:lnTo>
                    <a:pt x="5727" y="2084"/>
                  </a:lnTo>
                  <a:lnTo>
                    <a:pt x="5727" y="2081"/>
                  </a:lnTo>
                  <a:lnTo>
                    <a:pt x="5727" y="2081"/>
                  </a:lnTo>
                  <a:lnTo>
                    <a:pt x="5727" y="2081"/>
                  </a:lnTo>
                  <a:lnTo>
                    <a:pt x="5724" y="2081"/>
                  </a:lnTo>
                  <a:lnTo>
                    <a:pt x="5724" y="2084"/>
                  </a:lnTo>
                  <a:lnTo>
                    <a:pt x="5724" y="2087"/>
                  </a:lnTo>
                  <a:lnTo>
                    <a:pt x="5721" y="2090"/>
                  </a:lnTo>
                  <a:lnTo>
                    <a:pt x="5721" y="2090"/>
                  </a:lnTo>
                  <a:lnTo>
                    <a:pt x="5721" y="2093"/>
                  </a:lnTo>
                  <a:lnTo>
                    <a:pt x="5721" y="2096"/>
                  </a:lnTo>
                  <a:lnTo>
                    <a:pt x="5721" y="2096"/>
                  </a:lnTo>
                  <a:lnTo>
                    <a:pt x="5721" y="2099"/>
                  </a:lnTo>
                  <a:lnTo>
                    <a:pt x="5721" y="2099"/>
                  </a:lnTo>
                  <a:lnTo>
                    <a:pt x="5721" y="2102"/>
                  </a:lnTo>
                  <a:lnTo>
                    <a:pt x="5721" y="2106"/>
                  </a:lnTo>
                  <a:lnTo>
                    <a:pt x="5721" y="2106"/>
                  </a:lnTo>
                  <a:lnTo>
                    <a:pt x="5721" y="2106"/>
                  </a:lnTo>
                  <a:lnTo>
                    <a:pt x="5721" y="2109"/>
                  </a:lnTo>
                  <a:lnTo>
                    <a:pt x="5721" y="2109"/>
                  </a:lnTo>
                  <a:lnTo>
                    <a:pt x="5718" y="2109"/>
                  </a:lnTo>
                  <a:lnTo>
                    <a:pt x="5718" y="2109"/>
                  </a:lnTo>
                  <a:lnTo>
                    <a:pt x="5718" y="2112"/>
                  </a:lnTo>
                  <a:lnTo>
                    <a:pt x="5718" y="2112"/>
                  </a:lnTo>
                  <a:lnTo>
                    <a:pt x="5718" y="2115"/>
                  </a:lnTo>
                  <a:lnTo>
                    <a:pt x="5718" y="2115"/>
                  </a:lnTo>
                  <a:lnTo>
                    <a:pt x="5715" y="2115"/>
                  </a:lnTo>
                  <a:lnTo>
                    <a:pt x="5718" y="2118"/>
                  </a:lnTo>
                  <a:lnTo>
                    <a:pt x="5718" y="2118"/>
                  </a:lnTo>
                  <a:lnTo>
                    <a:pt x="5718" y="2124"/>
                  </a:lnTo>
                  <a:lnTo>
                    <a:pt x="5718" y="2124"/>
                  </a:lnTo>
                  <a:lnTo>
                    <a:pt x="5721" y="2124"/>
                  </a:lnTo>
                  <a:lnTo>
                    <a:pt x="5721" y="2121"/>
                  </a:lnTo>
                  <a:lnTo>
                    <a:pt x="5721" y="2118"/>
                  </a:lnTo>
                  <a:lnTo>
                    <a:pt x="5721" y="2115"/>
                  </a:lnTo>
                  <a:lnTo>
                    <a:pt x="5721" y="2115"/>
                  </a:lnTo>
                  <a:lnTo>
                    <a:pt x="5721" y="2115"/>
                  </a:lnTo>
                  <a:lnTo>
                    <a:pt x="5721" y="2112"/>
                  </a:lnTo>
                  <a:lnTo>
                    <a:pt x="5721" y="2112"/>
                  </a:lnTo>
                  <a:lnTo>
                    <a:pt x="5721" y="2112"/>
                  </a:lnTo>
                  <a:lnTo>
                    <a:pt x="5724" y="2109"/>
                  </a:lnTo>
                  <a:lnTo>
                    <a:pt x="5724" y="2109"/>
                  </a:lnTo>
                  <a:lnTo>
                    <a:pt x="5724" y="2102"/>
                  </a:lnTo>
                  <a:lnTo>
                    <a:pt x="5724" y="2102"/>
                  </a:lnTo>
                  <a:lnTo>
                    <a:pt x="5724" y="2102"/>
                  </a:lnTo>
                  <a:close/>
                  <a:moveTo>
                    <a:pt x="5703" y="1905"/>
                  </a:moveTo>
                  <a:lnTo>
                    <a:pt x="5703" y="1905"/>
                  </a:lnTo>
                  <a:lnTo>
                    <a:pt x="5703" y="1905"/>
                  </a:lnTo>
                  <a:lnTo>
                    <a:pt x="5703" y="1908"/>
                  </a:lnTo>
                  <a:lnTo>
                    <a:pt x="5703" y="1908"/>
                  </a:lnTo>
                  <a:lnTo>
                    <a:pt x="5703" y="1908"/>
                  </a:lnTo>
                  <a:lnTo>
                    <a:pt x="5703" y="1908"/>
                  </a:lnTo>
                  <a:lnTo>
                    <a:pt x="5703" y="1908"/>
                  </a:lnTo>
                  <a:lnTo>
                    <a:pt x="5703" y="1905"/>
                  </a:lnTo>
                  <a:lnTo>
                    <a:pt x="5703" y="1905"/>
                  </a:lnTo>
                  <a:close/>
                  <a:moveTo>
                    <a:pt x="5721" y="2169"/>
                  </a:moveTo>
                  <a:lnTo>
                    <a:pt x="5721" y="2172"/>
                  </a:lnTo>
                  <a:lnTo>
                    <a:pt x="5721" y="2172"/>
                  </a:lnTo>
                  <a:lnTo>
                    <a:pt x="5721" y="2172"/>
                  </a:lnTo>
                  <a:lnTo>
                    <a:pt x="5721" y="2172"/>
                  </a:lnTo>
                  <a:lnTo>
                    <a:pt x="5721" y="2172"/>
                  </a:lnTo>
                  <a:lnTo>
                    <a:pt x="5721" y="2172"/>
                  </a:lnTo>
                  <a:lnTo>
                    <a:pt x="5721" y="2172"/>
                  </a:lnTo>
                  <a:lnTo>
                    <a:pt x="5721" y="2169"/>
                  </a:lnTo>
                  <a:close/>
                  <a:moveTo>
                    <a:pt x="5685" y="1887"/>
                  </a:moveTo>
                  <a:lnTo>
                    <a:pt x="5685" y="1896"/>
                  </a:lnTo>
                  <a:lnTo>
                    <a:pt x="5688" y="1896"/>
                  </a:lnTo>
                  <a:lnTo>
                    <a:pt x="5688" y="1893"/>
                  </a:lnTo>
                  <a:lnTo>
                    <a:pt x="5688" y="1890"/>
                  </a:lnTo>
                  <a:lnTo>
                    <a:pt x="5685" y="1887"/>
                  </a:lnTo>
                  <a:close/>
                  <a:moveTo>
                    <a:pt x="5721" y="2093"/>
                  </a:moveTo>
                  <a:lnTo>
                    <a:pt x="5721" y="2093"/>
                  </a:lnTo>
                  <a:lnTo>
                    <a:pt x="5718" y="2093"/>
                  </a:lnTo>
                  <a:lnTo>
                    <a:pt x="5718" y="2093"/>
                  </a:lnTo>
                  <a:lnTo>
                    <a:pt x="5718" y="2096"/>
                  </a:lnTo>
                  <a:lnTo>
                    <a:pt x="5721" y="2093"/>
                  </a:lnTo>
                  <a:lnTo>
                    <a:pt x="5721" y="2093"/>
                  </a:lnTo>
                  <a:close/>
                  <a:moveTo>
                    <a:pt x="5676" y="1878"/>
                  </a:moveTo>
                  <a:lnTo>
                    <a:pt x="5676" y="1878"/>
                  </a:lnTo>
                  <a:lnTo>
                    <a:pt x="5676" y="1875"/>
                  </a:lnTo>
                  <a:lnTo>
                    <a:pt x="5676" y="1878"/>
                  </a:lnTo>
                  <a:lnTo>
                    <a:pt x="5676" y="1878"/>
                  </a:lnTo>
                  <a:lnTo>
                    <a:pt x="5676" y="1878"/>
                  </a:lnTo>
                  <a:lnTo>
                    <a:pt x="5676" y="1878"/>
                  </a:lnTo>
                  <a:close/>
                  <a:moveTo>
                    <a:pt x="5694" y="1887"/>
                  </a:moveTo>
                  <a:lnTo>
                    <a:pt x="5694" y="1887"/>
                  </a:lnTo>
                  <a:lnTo>
                    <a:pt x="5694" y="1884"/>
                  </a:lnTo>
                  <a:lnTo>
                    <a:pt x="5694" y="1887"/>
                  </a:lnTo>
                  <a:lnTo>
                    <a:pt x="5694" y="1887"/>
                  </a:lnTo>
                  <a:lnTo>
                    <a:pt x="5694" y="1890"/>
                  </a:lnTo>
                  <a:lnTo>
                    <a:pt x="5694" y="1890"/>
                  </a:lnTo>
                  <a:lnTo>
                    <a:pt x="5697" y="1890"/>
                  </a:lnTo>
                  <a:lnTo>
                    <a:pt x="5697" y="1890"/>
                  </a:lnTo>
                  <a:lnTo>
                    <a:pt x="5694" y="1887"/>
                  </a:lnTo>
                  <a:close/>
                  <a:moveTo>
                    <a:pt x="5758" y="2024"/>
                  </a:moveTo>
                  <a:lnTo>
                    <a:pt x="5758" y="2027"/>
                  </a:lnTo>
                  <a:lnTo>
                    <a:pt x="5755" y="2030"/>
                  </a:lnTo>
                  <a:lnTo>
                    <a:pt x="5755" y="2033"/>
                  </a:lnTo>
                  <a:lnTo>
                    <a:pt x="5758" y="2030"/>
                  </a:lnTo>
                  <a:lnTo>
                    <a:pt x="5758" y="2027"/>
                  </a:lnTo>
                  <a:lnTo>
                    <a:pt x="5761" y="2024"/>
                  </a:lnTo>
                  <a:lnTo>
                    <a:pt x="5761" y="2024"/>
                  </a:lnTo>
                  <a:lnTo>
                    <a:pt x="5758" y="2024"/>
                  </a:lnTo>
                  <a:close/>
                  <a:moveTo>
                    <a:pt x="5703" y="1902"/>
                  </a:moveTo>
                  <a:lnTo>
                    <a:pt x="5703" y="1899"/>
                  </a:lnTo>
                  <a:lnTo>
                    <a:pt x="5703" y="1899"/>
                  </a:lnTo>
                  <a:lnTo>
                    <a:pt x="5703" y="1902"/>
                  </a:lnTo>
                  <a:lnTo>
                    <a:pt x="5700" y="1902"/>
                  </a:lnTo>
                  <a:lnTo>
                    <a:pt x="5703" y="1905"/>
                  </a:lnTo>
                  <a:lnTo>
                    <a:pt x="5703" y="1902"/>
                  </a:lnTo>
                  <a:lnTo>
                    <a:pt x="5703" y="1902"/>
                  </a:lnTo>
                  <a:close/>
                  <a:moveTo>
                    <a:pt x="5739" y="1972"/>
                  </a:moveTo>
                  <a:lnTo>
                    <a:pt x="5742" y="1969"/>
                  </a:lnTo>
                  <a:lnTo>
                    <a:pt x="5742" y="1969"/>
                  </a:lnTo>
                  <a:lnTo>
                    <a:pt x="5742" y="1966"/>
                  </a:lnTo>
                  <a:lnTo>
                    <a:pt x="5739" y="1966"/>
                  </a:lnTo>
                  <a:lnTo>
                    <a:pt x="5736" y="1966"/>
                  </a:lnTo>
                  <a:lnTo>
                    <a:pt x="5736" y="1969"/>
                  </a:lnTo>
                  <a:lnTo>
                    <a:pt x="5739" y="1972"/>
                  </a:lnTo>
                  <a:lnTo>
                    <a:pt x="5739" y="1972"/>
                  </a:lnTo>
                  <a:close/>
                  <a:moveTo>
                    <a:pt x="5739" y="2209"/>
                  </a:moveTo>
                  <a:lnTo>
                    <a:pt x="5739" y="2209"/>
                  </a:lnTo>
                  <a:lnTo>
                    <a:pt x="5739" y="2209"/>
                  </a:lnTo>
                  <a:lnTo>
                    <a:pt x="5739" y="2212"/>
                  </a:lnTo>
                  <a:lnTo>
                    <a:pt x="5739" y="2212"/>
                  </a:lnTo>
                  <a:lnTo>
                    <a:pt x="5742" y="2212"/>
                  </a:lnTo>
                  <a:lnTo>
                    <a:pt x="5739" y="2209"/>
                  </a:lnTo>
                  <a:close/>
                  <a:moveTo>
                    <a:pt x="5736" y="2194"/>
                  </a:moveTo>
                  <a:lnTo>
                    <a:pt x="5736" y="2194"/>
                  </a:lnTo>
                  <a:lnTo>
                    <a:pt x="5736" y="2194"/>
                  </a:lnTo>
                  <a:lnTo>
                    <a:pt x="5736" y="2194"/>
                  </a:lnTo>
                  <a:lnTo>
                    <a:pt x="5736" y="2197"/>
                  </a:lnTo>
                  <a:lnTo>
                    <a:pt x="5736" y="2197"/>
                  </a:lnTo>
                  <a:lnTo>
                    <a:pt x="5736" y="2197"/>
                  </a:lnTo>
                  <a:lnTo>
                    <a:pt x="5736" y="2197"/>
                  </a:lnTo>
                  <a:lnTo>
                    <a:pt x="5736" y="2197"/>
                  </a:lnTo>
                  <a:lnTo>
                    <a:pt x="5736" y="2194"/>
                  </a:lnTo>
                  <a:lnTo>
                    <a:pt x="5736" y="2194"/>
                  </a:lnTo>
                  <a:close/>
                  <a:moveTo>
                    <a:pt x="5742" y="2212"/>
                  </a:moveTo>
                  <a:lnTo>
                    <a:pt x="5739" y="2215"/>
                  </a:lnTo>
                  <a:lnTo>
                    <a:pt x="5739" y="2215"/>
                  </a:lnTo>
                  <a:lnTo>
                    <a:pt x="5739" y="2218"/>
                  </a:lnTo>
                  <a:lnTo>
                    <a:pt x="5739" y="2218"/>
                  </a:lnTo>
                  <a:lnTo>
                    <a:pt x="5742" y="2224"/>
                  </a:lnTo>
                  <a:lnTo>
                    <a:pt x="5746" y="2221"/>
                  </a:lnTo>
                  <a:lnTo>
                    <a:pt x="5746" y="2218"/>
                  </a:lnTo>
                  <a:lnTo>
                    <a:pt x="5742" y="2215"/>
                  </a:lnTo>
                  <a:lnTo>
                    <a:pt x="5742" y="2212"/>
                  </a:lnTo>
                  <a:close/>
                  <a:moveTo>
                    <a:pt x="5727" y="2191"/>
                  </a:moveTo>
                  <a:lnTo>
                    <a:pt x="5727" y="2191"/>
                  </a:lnTo>
                  <a:lnTo>
                    <a:pt x="5727" y="2191"/>
                  </a:lnTo>
                  <a:lnTo>
                    <a:pt x="5727" y="2194"/>
                  </a:lnTo>
                  <a:lnTo>
                    <a:pt x="5730" y="2194"/>
                  </a:lnTo>
                  <a:lnTo>
                    <a:pt x="5730" y="2191"/>
                  </a:lnTo>
                  <a:lnTo>
                    <a:pt x="5727" y="2191"/>
                  </a:lnTo>
                  <a:close/>
                  <a:moveTo>
                    <a:pt x="5736" y="1948"/>
                  </a:moveTo>
                  <a:lnTo>
                    <a:pt x="5736" y="1945"/>
                  </a:lnTo>
                  <a:lnTo>
                    <a:pt x="5733" y="1945"/>
                  </a:lnTo>
                  <a:lnTo>
                    <a:pt x="5733" y="1945"/>
                  </a:lnTo>
                  <a:lnTo>
                    <a:pt x="5736" y="1948"/>
                  </a:lnTo>
                  <a:lnTo>
                    <a:pt x="5736" y="1948"/>
                  </a:lnTo>
                  <a:close/>
                  <a:moveTo>
                    <a:pt x="5727" y="2112"/>
                  </a:moveTo>
                  <a:lnTo>
                    <a:pt x="5724" y="2112"/>
                  </a:lnTo>
                  <a:lnTo>
                    <a:pt x="5724" y="2115"/>
                  </a:lnTo>
                  <a:lnTo>
                    <a:pt x="5727" y="2115"/>
                  </a:lnTo>
                  <a:lnTo>
                    <a:pt x="5727" y="2112"/>
                  </a:lnTo>
                  <a:lnTo>
                    <a:pt x="5727" y="2112"/>
                  </a:lnTo>
                  <a:close/>
                  <a:moveTo>
                    <a:pt x="5727" y="1945"/>
                  </a:moveTo>
                  <a:lnTo>
                    <a:pt x="5727" y="1945"/>
                  </a:lnTo>
                  <a:lnTo>
                    <a:pt x="5724" y="1941"/>
                  </a:lnTo>
                  <a:lnTo>
                    <a:pt x="5724" y="1941"/>
                  </a:lnTo>
                  <a:lnTo>
                    <a:pt x="5724" y="1941"/>
                  </a:lnTo>
                  <a:lnTo>
                    <a:pt x="5724" y="1945"/>
                  </a:lnTo>
                  <a:lnTo>
                    <a:pt x="5727" y="1945"/>
                  </a:lnTo>
                  <a:close/>
                  <a:moveTo>
                    <a:pt x="5733" y="2197"/>
                  </a:moveTo>
                  <a:lnTo>
                    <a:pt x="5733" y="2197"/>
                  </a:lnTo>
                  <a:lnTo>
                    <a:pt x="5733" y="2197"/>
                  </a:lnTo>
                  <a:lnTo>
                    <a:pt x="5733" y="2200"/>
                  </a:lnTo>
                  <a:lnTo>
                    <a:pt x="5733" y="2200"/>
                  </a:lnTo>
                  <a:lnTo>
                    <a:pt x="5736" y="2200"/>
                  </a:lnTo>
                  <a:lnTo>
                    <a:pt x="5736" y="2200"/>
                  </a:lnTo>
                  <a:lnTo>
                    <a:pt x="5736" y="2197"/>
                  </a:lnTo>
                  <a:lnTo>
                    <a:pt x="5733" y="2197"/>
                  </a:lnTo>
                  <a:close/>
                  <a:moveTo>
                    <a:pt x="5451" y="2163"/>
                  </a:moveTo>
                  <a:lnTo>
                    <a:pt x="5451" y="2160"/>
                  </a:lnTo>
                  <a:lnTo>
                    <a:pt x="5451" y="2160"/>
                  </a:lnTo>
                  <a:lnTo>
                    <a:pt x="5451" y="2160"/>
                  </a:lnTo>
                  <a:lnTo>
                    <a:pt x="5451" y="2160"/>
                  </a:lnTo>
                  <a:lnTo>
                    <a:pt x="5451" y="2160"/>
                  </a:lnTo>
                  <a:lnTo>
                    <a:pt x="5451" y="2160"/>
                  </a:lnTo>
                  <a:lnTo>
                    <a:pt x="5451" y="2163"/>
                  </a:lnTo>
                  <a:lnTo>
                    <a:pt x="5451" y="2163"/>
                  </a:lnTo>
                  <a:close/>
                  <a:moveTo>
                    <a:pt x="6498" y="2403"/>
                  </a:moveTo>
                  <a:lnTo>
                    <a:pt x="6501" y="2406"/>
                  </a:lnTo>
                  <a:lnTo>
                    <a:pt x="6504" y="2406"/>
                  </a:lnTo>
                  <a:lnTo>
                    <a:pt x="6504" y="2406"/>
                  </a:lnTo>
                  <a:lnTo>
                    <a:pt x="6507" y="2406"/>
                  </a:lnTo>
                  <a:lnTo>
                    <a:pt x="6507" y="2406"/>
                  </a:lnTo>
                  <a:lnTo>
                    <a:pt x="6510" y="2406"/>
                  </a:lnTo>
                  <a:lnTo>
                    <a:pt x="6510" y="2406"/>
                  </a:lnTo>
                  <a:lnTo>
                    <a:pt x="6510" y="2403"/>
                  </a:lnTo>
                  <a:lnTo>
                    <a:pt x="6510" y="2403"/>
                  </a:lnTo>
                  <a:lnTo>
                    <a:pt x="6510" y="2403"/>
                  </a:lnTo>
                  <a:lnTo>
                    <a:pt x="6510" y="2403"/>
                  </a:lnTo>
                  <a:lnTo>
                    <a:pt x="6510" y="2400"/>
                  </a:lnTo>
                  <a:lnTo>
                    <a:pt x="6510" y="2400"/>
                  </a:lnTo>
                  <a:lnTo>
                    <a:pt x="6510" y="2400"/>
                  </a:lnTo>
                  <a:lnTo>
                    <a:pt x="6510" y="2400"/>
                  </a:lnTo>
                  <a:lnTo>
                    <a:pt x="6507" y="2400"/>
                  </a:lnTo>
                  <a:lnTo>
                    <a:pt x="6504" y="2400"/>
                  </a:lnTo>
                  <a:lnTo>
                    <a:pt x="6501" y="2400"/>
                  </a:lnTo>
                  <a:lnTo>
                    <a:pt x="6498" y="2403"/>
                  </a:lnTo>
                  <a:lnTo>
                    <a:pt x="6498" y="2403"/>
                  </a:lnTo>
                  <a:close/>
                  <a:moveTo>
                    <a:pt x="6492" y="2367"/>
                  </a:moveTo>
                  <a:lnTo>
                    <a:pt x="6492" y="2367"/>
                  </a:lnTo>
                  <a:lnTo>
                    <a:pt x="6492" y="2367"/>
                  </a:lnTo>
                  <a:lnTo>
                    <a:pt x="6492" y="2367"/>
                  </a:lnTo>
                  <a:lnTo>
                    <a:pt x="6489" y="2364"/>
                  </a:lnTo>
                  <a:lnTo>
                    <a:pt x="6489" y="2364"/>
                  </a:lnTo>
                  <a:lnTo>
                    <a:pt x="6492" y="2367"/>
                  </a:lnTo>
                  <a:close/>
                  <a:moveTo>
                    <a:pt x="6501" y="1668"/>
                  </a:moveTo>
                  <a:lnTo>
                    <a:pt x="6501" y="1671"/>
                  </a:lnTo>
                  <a:lnTo>
                    <a:pt x="6504" y="1668"/>
                  </a:lnTo>
                  <a:lnTo>
                    <a:pt x="6507" y="1668"/>
                  </a:lnTo>
                  <a:lnTo>
                    <a:pt x="6507" y="1662"/>
                  </a:lnTo>
                  <a:lnTo>
                    <a:pt x="6507" y="1662"/>
                  </a:lnTo>
                  <a:lnTo>
                    <a:pt x="6501" y="1662"/>
                  </a:lnTo>
                  <a:lnTo>
                    <a:pt x="6504" y="1665"/>
                  </a:lnTo>
                  <a:lnTo>
                    <a:pt x="6501" y="1668"/>
                  </a:lnTo>
                  <a:lnTo>
                    <a:pt x="6501" y="1668"/>
                  </a:lnTo>
                  <a:lnTo>
                    <a:pt x="6504" y="1668"/>
                  </a:lnTo>
                  <a:lnTo>
                    <a:pt x="6501" y="1668"/>
                  </a:lnTo>
                  <a:lnTo>
                    <a:pt x="6501" y="1668"/>
                  </a:lnTo>
                  <a:close/>
                  <a:moveTo>
                    <a:pt x="6513" y="1714"/>
                  </a:moveTo>
                  <a:lnTo>
                    <a:pt x="6516" y="1714"/>
                  </a:lnTo>
                  <a:lnTo>
                    <a:pt x="6516" y="1714"/>
                  </a:lnTo>
                  <a:lnTo>
                    <a:pt x="6516" y="1711"/>
                  </a:lnTo>
                  <a:lnTo>
                    <a:pt x="6513" y="1711"/>
                  </a:lnTo>
                  <a:lnTo>
                    <a:pt x="6510" y="1711"/>
                  </a:lnTo>
                  <a:lnTo>
                    <a:pt x="6510" y="1714"/>
                  </a:lnTo>
                  <a:lnTo>
                    <a:pt x="6513" y="1714"/>
                  </a:lnTo>
                  <a:close/>
                  <a:moveTo>
                    <a:pt x="6507" y="2367"/>
                  </a:moveTo>
                  <a:lnTo>
                    <a:pt x="6507" y="2367"/>
                  </a:lnTo>
                  <a:lnTo>
                    <a:pt x="6507" y="2367"/>
                  </a:lnTo>
                  <a:lnTo>
                    <a:pt x="6510" y="2370"/>
                  </a:lnTo>
                  <a:lnTo>
                    <a:pt x="6513" y="2370"/>
                  </a:lnTo>
                  <a:lnTo>
                    <a:pt x="6513" y="2370"/>
                  </a:lnTo>
                  <a:lnTo>
                    <a:pt x="6513" y="2370"/>
                  </a:lnTo>
                  <a:lnTo>
                    <a:pt x="6516" y="2370"/>
                  </a:lnTo>
                  <a:lnTo>
                    <a:pt x="6516" y="2370"/>
                  </a:lnTo>
                  <a:lnTo>
                    <a:pt x="6516" y="2373"/>
                  </a:lnTo>
                  <a:lnTo>
                    <a:pt x="6519" y="2373"/>
                  </a:lnTo>
                  <a:lnTo>
                    <a:pt x="6522" y="2373"/>
                  </a:lnTo>
                  <a:lnTo>
                    <a:pt x="6522" y="2370"/>
                  </a:lnTo>
                  <a:lnTo>
                    <a:pt x="6519" y="2370"/>
                  </a:lnTo>
                  <a:lnTo>
                    <a:pt x="6519" y="2370"/>
                  </a:lnTo>
                  <a:lnTo>
                    <a:pt x="6519" y="2370"/>
                  </a:lnTo>
                  <a:lnTo>
                    <a:pt x="6516" y="2367"/>
                  </a:lnTo>
                  <a:lnTo>
                    <a:pt x="6516" y="2367"/>
                  </a:lnTo>
                  <a:lnTo>
                    <a:pt x="6516" y="2367"/>
                  </a:lnTo>
                  <a:lnTo>
                    <a:pt x="6516" y="2367"/>
                  </a:lnTo>
                  <a:lnTo>
                    <a:pt x="6519" y="2370"/>
                  </a:lnTo>
                  <a:lnTo>
                    <a:pt x="6522" y="2370"/>
                  </a:lnTo>
                  <a:lnTo>
                    <a:pt x="6522" y="2370"/>
                  </a:lnTo>
                  <a:lnTo>
                    <a:pt x="6522" y="2370"/>
                  </a:lnTo>
                  <a:lnTo>
                    <a:pt x="6525" y="2370"/>
                  </a:lnTo>
                  <a:lnTo>
                    <a:pt x="6528" y="2370"/>
                  </a:lnTo>
                  <a:lnTo>
                    <a:pt x="6528" y="2373"/>
                  </a:lnTo>
                  <a:lnTo>
                    <a:pt x="6528" y="2370"/>
                  </a:lnTo>
                  <a:lnTo>
                    <a:pt x="6531" y="2370"/>
                  </a:lnTo>
                  <a:lnTo>
                    <a:pt x="6528" y="2370"/>
                  </a:lnTo>
                  <a:lnTo>
                    <a:pt x="6528" y="2367"/>
                  </a:lnTo>
                  <a:lnTo>
                    <a:pt x="6528" y="2367"/>
                  </a:lnTo>
                  <a:lnTo>
                    <a:pt x="6522" y="2364"/>
                  </a:lnTo>
                  <a:lnTo>
                    <a:pt x="6522" y="2364"/>
                  </a:lnTo>
                  <a:lnTo>
                    <a:pt x="6519" y="2364"/>
                  </a:lnTo>
                  <a:lnTo>
                    <a:pt x="6516" y="2364"/>
                  </a:lnTo>
                  <a:lnTo>
                    <a:pt x="6513" y="2364"/>
                  </a:lnTo>
                  <a:lnTo>
                    <a:pt x="6513" y="2364"/>
                  </a:lnTo>
                  <a:lnTo>
                    <a:pt x="6513" y="2364"/>
                  </a:lnTo>
                  <a:lnTo>
                    <a:pt x="6510" y="2367"/>
                  </a:lnTo>
                  <a:lnTo>
                    <a:pt x="6510" y="2364"/>
                  </a:lnTo>
                  <a:lnTo>
                    <a:pt x="6507" y="2367"/>
                  </a:lnTo>
                  <a:close/>
                  <a:moveTo>
                    <a:pt x="6458" y="2428"/>
                  </a:moveTo>
                  <a:lnTo>
                    <a:pt x="6458" y="2428"/>
                  </a:lnTo>
                  <a:lnTo>
                    <a:pt x="6458" y="2425"/>
                  </a:lnTo>
                  <a:lnTo>
                    <a:pt x="6458" y="2425"/>
                  </a:lnTo>
                  <a:lnTo>
                    <a:pt x="6455" y="2428"/>
                  </a:lnTo>
                  <a:lnTo>
                    <a:pt x="6458" y="2428"/>
                  </a:lnTo>
                  <a:close/>
                  <a:moveTo>
                    <a:pt x="6522" y="1708"/>
                  </a:moveTo>
                  <a:lnTo>
                    <a:pt x="6525" y="1705"/>
                  </a:lnTo>
                  <a:lnTo>
                    <a:pt x="6525" y="1701"/>
                  </a:lnTo>
                  <a:lnTo>
                    <a:pt x="6525" y="1701"/>
                  </a:lnTo>
                  <a:lnTo>
                    <a:pt x="6525" y="1701"/>
                  </a:lnTo>
                  <a:lnTo>
                    <a:pt x="6522" y="1701"/>
                  </a:lnTo>
                  <a:lnTo>
                    <a:pt x="6522" y="1705"/>
                  </a:lnTo>
                  <a:lnTo>
                    <a:pt x="6522" y="1708"/>
                  </a:lnTo>
                  <a:lnTo>
                    <a:pt x="6519" y="1711"/>
                  </a:lnTo>
                  <a:lnTo>
                    <a:pt x="6519" y="1711"/>
                  </a:lnTo>
                  <a:lnTo>
                    <a:pt x="6522" y="1711"/>
                  </a:lnTo>
                  <a:lnTo>
                    <a:pt x="6522" y="1708"/>
                  </a:lnTo>
                  <a:close/>
                  <a:moveTo>
                    <a:pt x="6486" y="1762"/>
                  </a:moveTo>
                  <a:lnTo>
                    <a:pt x="6486" y="1762"/>
                  </a:lnTo>
                  <a:lnTo>
                    <a:pt x="6486" y="1762"/>
                  </a:lnTo>
                  <a:lnTo>
                    <a:pt x="6486" y="1762"/>
                  </a:lnTo>
                  <a:lnTo>
                    <a:pt x="6489" y="1765"/>
                  </a:lnTo>
                  <a:lnTo>
                    <a:pt x="6489" y="1762"/>
                  </a:lnTo>
                  <a:lnTo>
                    <a:pt x="6486" y="1762"/>
                  </a:lnTo>
                  <a:close/>
                  <a:moveTo>
                    <a:pt x="6449" y="2522"/>
                  </a:moveTo>
                  <a:lnTo>
                    <a:pt x="6449" y="2522"/>
                  </a:lnTo>
                  <a:lnTo>
                    <a:pt x="6449" y="2522"/>
                  </a:lnTo>
                  <a:lnTo>
                    <a:pt x="6449" y="2522"/>
                  </a:lnTo>
                  <a:lnTo>
                    <a:pt x="6446" y="2519"/>
                  </a:lnTo>
                  <a:lnTo>
                    <a:pt x="6446" y="2522"/>
                  </a:lnTo>
                  <a:lnTo>
                    <a:pt x="6446" y="2522"/>
                  </a:lnTo>
                  <a:lnTo>
                    <a:pt x="6449" y="2522"/>
                  </a:lnTo>
                  <a:close/>
                  <a:moveTo>
                    <a:pt x="6461" y="2537"/>
                  </a:moveTo>
                  <a:lnTo>
                    <a:pt x="6461" y="2534"/>
                  </a:lnTo>
                  <a:lnTo>
                    <a:pt x="6461" y="2534"/>
                  </a:lnTo>
                  <a:lnTo>
                    <a:pt x="6461" y="2534"/>
                  </a:lnTo>
                  <a:lnTo>
                    <a:pt x="6455" y="2534"/>
                  </a:lnTo>
                  <a:lnTo>
                    <a:pt x="6455" y="2534"/>
                  </a:lnTo>
                  <a:lnTo>
                    <a:pt x="6455" y="2534"/>
                  </a:lnTo>
                  <a:lnTo>
                    <a:pt x="6461" y="2537"/>
                  </a:lnTo>
                  <a:close/>
                  <a:moveTo>
                    <a:pt x="6516" y="2376"/>
                  </a:moveTo>
                  <a:lnTo>
                    <a:pt x="6516" y="2373"/>
                  </a:lnTo>
                  <a:lnTo>
                    <a:pt x="6516" y="2373"/>
                  </a:lnTo>
                  <a:lnTo>
                    <a:pt x="6516" y="2373"/>
                  </a:lnTo>
                  <a:lnTo>
                    <a:pt x="6516" y="2373"/>
                  </a:lnTo>
                  <a:lnTo>
                    <a:pt x="6513" y="2373"/>
                  </a:lnTo>
                  <a:lnTo>
                    <a:pt x="6513" y="2373"/>
                  </a:lnTo>
                  <a:lnTo>
                    <a:pt x="6513" y="2373"/>
                  </a:lnTo>
                  <a:lnTo>
                    <a:pt x="6513" y="2376"/>
                  </a:lnTo>
                  <a:lnTo>
                    <a:pt x="6516" y="2376"/>
                  </a:lnTo>
                  <a:close/>
                  <a:moveTo>
                    <a:pt x="6519" y="2537"/>
                  </a:moveTo>
                  <a:lnTo>
                    <a:pt x="6519" y="2537"/>
                  </a:lnTo>
                  <a:lnTo>
                    <a:pt x="6522" y="2537"/>
                  </a:lnTo>
                  <a:lnTo>
                    <a:pt x="6525" y="2534"/>
                  </a:lnTo>
                  <a:lnTo>
                    <a:pt x="6528" y="2534"/>
                  </a:lnTo>
                  <a:lnTo>
                    <a:pt x="6525" y="2534"/>
                  </a:lnTo>
                  <a:lnTo>
                    <a:pt x="6522" y="2531"/>
                  </a:lnTo>
                  <a:lnTo>
                    <a:pt x="6519" y="2537"/>
                  </a:lnTo>
                  <a:lnTo>
                    <a:pt x="6519" y="2537"/>
                  </a:lnTo>
                  <a:close/>
                  <a:moveTo>
                    <a:pt x="6522" y="2613"/>
                  </a:moveTo>
                  <a:lnTo>
                    <a:pt x="6528" y="2610"/>
                  </a:lnTo>
                  <a:lnTo>
                    <a:pt x="6531" y="2607"/>
                  </a:lnTo>
                  <a:lnTo>
                    <a:pt x="6531" y="2607"/>
                  </a:lnTo>
                  <a:lnTo>
                    <a:pt x="6534" y="2604"/>
                  </a:lnTo>
                  <a:lnTo>
                    <a:pt x="6534" y="2604"/>
                  </a:lnTo>
                  <a:lnTo>
                    <a:pt x="6534" y="2601"/>
                  </a:lnTo>
                  <a:lnTo>
                    <a:pt x="6534" y="2601"/>
                  </a:lnTo>
                  <a:lnTo>
                    <a:pt x="6531" y="2601"/>
                  </a:lnTo>
                  <a:lnTo>
                    <a:pt x="6531" y="2598"/>
                  </a:lnTo>
                  <a:lnTo>
                    <a:pt x="6528" y="2598"/>
                  </a:lnTo>
                  <a:lnTo>
                    <a:pt x="6528" y="2598"/>
                  </a:lnTo>
                  <a:lnTo>
                    <a:pt x="6525" y="2598"/>
                  </a:lnTo>
                  <a:lnTo>
                    <a:pt x="6522" y="2601"/>
                  </a:lnTo>
                  <a:lnTo>
                    <a:pt x="6522" y="2601"/>
                  </a:lnTo>
                  <a:lnTo>
                    <a:pt x="6522" y="2601"/>
                  </a:lnTo>
                  <a:lnTo>
                    <a:pt x="6519" y="2601"/>
                  </a:lnTo>
                  <a:lnTo>
                    <a:pt x="6516" y="2601"/>
                  </a:lnTo>
                  <a:lnTo>
                    <a:pt x="6513" y="2601"/>
                  </a:lnTo>
                  <a:lnTo>
                    <a:pt x="6513" y="2601"/>
                  </a:lnTo>
                  <a:lnTo>
                    <a:pt x="6510" y="2598"/>
                  </a:lnTo>
                  <a:lnTo>
                    <a:pt x="6510" y="2598"/>
                  </a:lnTo>
                  <a:lnTo>
                    <a:pt x="6510" y="2598"/>
                  </a:lnTo>
                  <a:lnTo>
                    <a:pt x="6510" y="2598"/>
                  </a:lnTo>
                  <a:lnTo>
                    <a:pt x="6510" y="2601"/>
                  </a:lnTo>
                  <a:lnTo>
                    <a:pt x="6510" y="2604"/>
                  </a:lnTo>
                  <a:lnTo>
                    <a:pt x="6513" y="2607"/>
                  </a:lnTo>
                  <a:lnTo>
                    <a:pt x="6516" y="2610"/>
                  </a:lnTo>
                  <a:lnTo>
                    <a:pt x="6522" y="2613"/>
                  </a:lnTo>
                  <a:close/>
                  <a:moveTo>
                    <a:pt x="6504" y="2610"/>
                  </a:moveTo>
                  <a:lnTo>
                    <a:pt x="6510" y="2610"/>
                  </a:lnTo>
                  <a:lnTo>
                    <a:pt x="6513" y="2610"/>
                  </a:lnTo>
                  <a:lnTo>
                    <a:pt x="6516" y="2610"/>
                  </a:lnTo>
                  <a:lnTo>
                    <a:pt x="6516" y="2610"/>
                  </a:lnTo>
                  <a:lnTo>
                    <a:pt x="6513" y="2610"/>
                  </a:lnTo>
                  <a:lnTo>
                    <a:pt x="6513" y="2607"/>
                  </a:lnTo>
                  <a:lnTo>
                    <a:pt x="6513" y="2607"/>
                  </a:lnTo>
                  <a:lnTo>
                    <a:pt x="6510" y="2607"/>
                  </a:lnTo>
                  <a:lnTo>
                    <a:pt x="6510" y="2604"/>
                  </a:lnTo>
                  <a:lnTo>
                    <a:pt x="6510" y="2601"/>
                  </a:lnTo>
                  <a:lnTo>
                    <a:pt x="6510" y="2601"/>
                  </a:lnTo>
                  <a:lnTo>
                    <a:pt x="6507" y="2601"/>
                  </a:lnTo>
                  <a:lnTo>
                    <a:pt x="6507" y="2601"/>
                  </a:lnTo>
                  <a:lnTo>
                    <a:pt x="6504" y="2604"/>
                  </a:lnTo>
                  <a:lnTo>
                    <a:pt x="6507" y="2604"/>
                  </a:lnTo>
                  <a:lnTo>
                    <a:pt x="6507" y="2607"/>
                  </a:lnTo>
                  <a:lnTo>
                    <a:pt x="6504" y="2607"/>
                  </a:lnTo>
                  <a:lnTo>
                    <a:pt x="6504" y="2607"/>
                  </a:lnTo>
                  <a:lnTo>
                    <a:pt x="6504" y="2610"/>
                  </a:lnTo>
                  <a:lnTo>
                    <a:pt x="6504" y="2610"/>
                  </a:lnTo>
                  <a:lnTo>
                    <a:pt x="6504" y="2610"/>
                  </a:lnTo>
                  <a:close/>
                  <a:moveTo>
                    <a:pt x="6543" y="1644"/>
                  </a:moveTo>
                  <a:lnTo>
                    <a:pt x="6546" y="1644"/>
                  </a:lnTo>
                  <a:lnTo>
                    <a:pt x="6549" y="1641"/>
                  </a:lnTo>
                  <a:lnTo>
                    <a:pt x="6552" y="1641"/>
                  </a:lnTo>
                  <a:lnTo>
                    <a:pt x="6552" y="1641"/>
                  </a:lnTo>
                  <a:lnTo>
                    <a:pt x="6552" y="1644"/>
                  </a:lnTo>
                  <a:lnTo>
                    <a:pt x="6552" y="1644"/>
                  </a:lnTo>
                  <a:lnTo>
                    <a:pt x="6555" y="1644"/>
                  </a:lnTo>
                  <a:lnTo>
                    <a:pt x="6555" y="1647"/>
                  </a:lnTo>
                  <a:lnTo>
                    <a:pt x="6555" y="1647"/>
                  </a:lnTo>
                  <a:lnTo>
                    <a:pt x="6555" y="1647"/>
                  </a:lnTo>
                  <a:lnTo>
                    <a:pt x="6555" y="1650"/>
                  </a:lnTo>
                  <a:lnTo>
                    <a:pt x="6552" y="1650"/>
                  </a:lnTo>
                  <a:lnTo>
                    <a:pt x="6555" y="1653"/>
                  </a:lnTo>
                  <a:lnTo>
                    <a:pt x="6555" y="1653"/>
                  </a:lnTo>
                  <a:lnTo>
                    <a:pt x="6555" y="1653"/>
                  </a:lnTo>
                  <a:lnTo>
                    <a:pt x="6559" y="1653"/>
                  </a:lnTo>
                  <a:lnTo>
                    <a:pt x="6559" y="1656"/>
                  </a:lnTo>
                  <a:lnTo>
                    <a:pt x="6559" y="1656"/>
                  </a:lnTo>
                  <a:lnTo>
                    <a:pt x="6562" y="1656"/>
                  </a:lnTo>
                  <a:lnTo>
                    <a:pt x="6562" y="1656"/>
                  </a:lnTo>
                  <a:lnTo>
                    <a:pt x="6565" y="1656"/>
                  </a:lnTo>
                  <a:lnTo>
                    <a:pt x="6565" y="1653"/>
                  </a:lnTo>
                  <a:lnTo>
                    <a:pt x="6565" y="1650"/>
                  </a:lnTo>
                  <a:lnTo>
                    <a:pt x="6568" y="1650"/>
                  </a:lnTo>
                  <a:lnTo>
                    <a:pt x="6568" y="1650"/>
                  </a:lnTo>
                  <a:lnTo>
                    <a:pt x="6571" y="1647"/>
                  </a:lnTo>
                  <a:lnTo>
                    <a:pt x="6571" y="1644"/>
                  </a:lnTo>
                  <a:lnTo>
                    <a:pt x="6577" y="1641"/>
                  </a:lnTo>
                  <a:lnTo>
                    <a:pt x="6580" y="1641"/>
                  </a:lnTo>
                  <a:lnTo>
                    <a:pt x="6583" y="1641"/>
                  </a:lnTo>
                  <a:lnTo>
                    <a:pt x="6586" y="1641"/>
                  </a:lnTo>
                  <a:lnTo>
                    <a:pt x="6589" y="1644"/>
                  </a:lnTo>
                  <a:lnTo>
                    <a:pt x="6589" y="1647"/>
                  </a:lnTo>
                  <a:lnTo>
                    <a:pt x="6589" y="1644"/>
                  </a:lnTo>
                  <a:lnTo>
                    <a:pt x="6592" y="1641"/>
                  </a:lnTo>
                  <a:lnTo>
                    <a:pt x="6592" y="1641"/>
                  </a:lnTo>
                  <a:lnTo>
                    <a:pt x="6595" y="1638"/>
                  </a:lnTo>
                  <a:lnTo>
                    <a:pt x="6598" y="1635"/>
                  </a:lnTo>
                  <a:lnTo>
                    <a:pt x="6601" y="1632"/>
                  </a:lnTo>
                  <a:lnTo>
                    <a:pt x="6601" y="1632"/>
                  </a:lnTo>
                  <a:lnTo>
                    <a:pt x="6601" y="1629"/>
                  </a:lnTo>
                  <a:lnTo>
                    <a:pt x="6601" y="1629"/>
                  </a:lnTo>
                  <a:lnTo>
                    <a:pt x="6598" y="1629"/>
                  </a:lnTo>
                  <a:lnTo>
                    <a:pt x="6598" y="1622"/>
                  </a:lnTo>
                  <a:lnTo>
                    <a:pt x="6595" y="1622"/>
                  </a:lnTo>
                  <a:lnTo>
                    <a:pt x="6595" y="1622"/>
                  </a:lnTo>
                  <a:lnTo>
                    <a:pt x="6592" y="1619"/>
                  </a:lnTo>
                  <a:lnTo>
                    <a:pt x="6589" y="1619"/>
                  </a:lnTo>
                  <a:lnTo>
                    <a:pt x="6586" y="1619"/>
                  </a:lnTo>
                  <a:lnTo>
                    <a:pt x="6583" y="1622"/>
                  </a:lnTo>
                  <a:lnTo>
                    <a:pt x="6580" y="1622"/>
                  </a:lnTo>
                  <a:lnTo>
                    <a:pt x="6580" y="1622"/>
                  </a:lnTo>
                  <a:lnTo>
                    <a:pt x="6577" y="1622"/>
                  </a:lnTo>
                  <a:lnTo>
                    <a:pt x="6580" y="1626"/>
                  </a:lnTo>
                  <a:lnTo>
                    <a:pt x="6577" y="1626"/>
                  </a:lnTo>
                  <a:lnTo>
                    <a:pt x="6577" y="1629"/>
                  </a:lnTo>
                  <a:lnTo>
                    <a:pt x="6574" y="1629"/>
                  </a:lnTo>
                  <a:lnTo>
                    <a:pt x="6574" y="1629"/>
                  </a:lnTo>
                  <a:lnTo>
                    <a:pt x="6571" y="1629"/>
                  </a:lnTo>
                  <a:lnTo>
                    <a:pt x="6568" y="1629"/>
                  </a:lnTo>
                  <a:lnTo>
                    <a:pt x="6568" y="1629"/>
                  </a:lnTo>
                  <a:lnTo>
                    <a:pt x="6565" y="1629"/>
                  </a:lnTo>
                  <a:lnTo>
                    <a:pt x="6565" y="1626"/>
                  </a:lnTo>
                  <a:lnTo>
                    <a:pt x="6565" y="1626"/>
                  </a:lnTo>
                  <a:lnTo>
                    <a:pt x="6562" y="1629"/>
                  </a:lnTo>
                  <a:lnTo>
                    <a:pt x="6562" y="1629"/>
                  </a:lnTo>
                  <a:lnTo>
                    <a:pt x="6559" y="1632"/>
                  </a:lnTo>
                  <a:lnTo>
                    <a:pt x="6559" y="1632"/>
                  </a:lnTo>
                  <a:lnTo>
                    <a:pt x="6559" y="1635"/>
                  </a:lnTo>
                  <a:lnTo>
                    <a:pt x="6559" y="1635"/>
                  </a:lnTo>
                  <a:lnTo>
                    <a:pt x="6555" y="1638"/>
                  </a:lnTo>
                  <a:lnTo>
                    <a:pt x="6552" y="1641"/>
                  </a:lnTo>
                  <a:lnTo>
                    <a:pt x="6549" y="1641"/>
                  </a:lnTo>
                  <a:lnTo>
                    <a:pt x="6546" y="1644"/>
                  </a:lnTo>
                  <a:lnTo>
                    <a:pt x="6543" y="1644"/>
                  </a:lnTo>
                  <a:close/>
                  <a:moveTo>
                    <a:pt x="6510" y="2382"/>
                  </a:moveTo>
                  <a:lnTo>
                    <a:pt x="6510" y="2382"/>
                  </a:lnTo>
                  <a:lnTo>
                    <a:pt x="6519" y="2382"/>
                  </a:lnTo>
                  <a:lnTo>
                    <a:pt x="6519" y="2382"/>
                  </a:lnTo>
                  <a:lnTo>
                    <a:pt x="6522" y="2379"/>
                  </a:lnTo>
                  <a:lnTo>
                    <a:pt x="6519" y="2379"/>
                  </a:lnTo>
                  <a:lnTo>
                    <a:pt x="6519" y="2382"/>
                  </a:lnTo>
                  <a:lnTo>
                    <a:pt x="6516" y="2382"/>
                  </a:lnTo>
                  <a:lnTo>
                    <a:pt x="6516" y="2382"/>
                  </a:lnTo>
                  <a:lnTo>
                    <a:pt x="6513" y="2382"/>
                  </a:lnTo>
                  <a:lnTo>
                    <a:pt x="6513" y="2382"/>
                  </a:lnTo>
                  <a:lnTo>
                    <a:pt x="6513" y="2382"/>
                  </a:lnTo>
                  <a:lnTo>
                    <a:pt x="6513" y="2382"/>
                  </a:lnTo>
                  <a:lnTo>
                    <a:pt x="6513" y="2382"/>
                  </a:lnTo>
                  <a:lnTo>
                    <a:pt x="6513" y="2382"/>
                  </a:lnTo>
                  <a:lnTo>
                    <a:pt x="6510" y="2382"/>
                  </a:lnTo>
                  <a:close/>
                  <a:moveTo>
                    <a:pt x="6528" y="2300"/>
                  </a:moveTo>
                  <a:lnTo>
                    <a:pt x="6528" y="2300"/>
                  </a:lnTo>
                  <a:lnTo>
                    <a:pt x="6525" y="2300"/>
                  </a:lnTo>
                  <a:lnTo>
                    <a:pt x="6525" y="2300"/>
                  </a:lnTo>
                  <a:lnTo>
                    <a:pt x="6525" y="2300"/>
                  </a:lnTo>
                  <a:lnTo>
                    <a:pt x="6525" y="2300"/>
                  </a:lnTo>
                  <a:lnTo>
                    <a:pt x="6525" y="2300"/>
                  </a:lnTo>
                  <a:lnTo>
                    <a:pt x="6525" y="2300"/>
                  </a:lnTo>
                  <a:lnTo>
                    <a:pt x="6528" y="2300"/>
                  </a:lnTo>
                  <a:close/>
                  <a:moveTo>
                    <a:pt x="6449" y="2364"/>
                  </a:moveTo>
                  <a:lnTo>
                    <a:pt x="6449" y="2361"/>
                  </a:lnTo>
                  <a:lnTo>
                    <a:pt x="6449" y="2361"/>
                  </a:lnTo>
                  <a:lnTo>
                    <a:pt x="6449" y="2361"/>
                  </a:lnTo>
                  <a:lnTo>
                    <a:pt x="6446" y="2364"/>
                  </a:lnTo>
                  <a:lnTo>
                    <a:pt x="6449" y="2364"/>
                  </a:lnTo>
                  <a:lnTo>
                    <a:pt x="6449" y="2364"/>
                  </a:lnTo>
                  <a:lnTo>
                    <a:pt x="6449" y="2364"/>
                  </a:lnTo>
                  <a:close/>
                  <a:moveTo>
                    <a:pt x="6516" y="2388"/>
                  </a:moveTo>
                  <a:lnTo>
                    <a:pt x="6516" y="2388"/>
                  </a:lnTo>
                  <a:lnTo>
                    <a:pt x="6519" y="2391"/>
                  </a:lnTo>
                  <a:lnTo>
                    <a:pt x="6519" y="2391"/>
                  </a:lnTo>
                  <a:lnTo>
                    <a:pt x="6522" y="2391"/>
                  </a:lnTo>
                  <a:lnTo>
                    <a:pt x="6522" y="2391"/>
                  </a:lnTo>
                  <a:lnTo>
                    <a:pt x="6525" y="2388"/>
                  </a:lnTo>
                  <a:lnTo>
                    <a:pt x="6525" y="2385"/>
                  </a:lnTo>
                  <a:lnTo>
                    <a:pt x="6525" y="2382"/>
                  </a:lnTo>
                  <a:lnTo>
                    <a:pt x="6522" y="2382"/>
                  </a:lnTo>
                  <a:lnTo>
                    <a:pt x="6522" y="2382"/>
                  </a:lnTo>
                  <a:lnTo>
                    <a:pt x="6516" y="2385"/>
                  </a:lnTo>
                  <a:lnTo>
                    <a:pt x="6516" y="2385"/>
                  </a:lnTo>
                  <a:lnTo>
                    <a:pt x="6516" y="2385"/>
                  </a:lnTo>
                  <a:lnTo>
                    <a:pt x="6516" y="2388"/>
                  </a:lnTo>
                  <a:close/>
                  <a:moveTo>
                    <a:pt x="6495" y="1680"/>
                  </a:moveTo>
                  <a:lnTo>
                    <a:pt x="6495" y="1683"/>
                  </a:lnTo>
                  <a:lnTo>
                    <a:pt x="6495" y="1683"/>
                  </a:lnTo>
                  <a:lnTo>
                    <a:pt x="6498" y="1680"/>
                  </a:lnTo>
                  <a:lnTo>
                    <a:pt x="6498" y="1680"/>
                  </a:lnTo>
                  <a:lnTo>
                    <a:pt x="6495" y="1680"/>
                  </a:lnTo>
                  <a:close/>
                  <a:moveTo>
                    <a:pt x="6352" y="2464"/>
                  </a:moveTo>
                  <a:lnTo>
                    <a:pt x="6352" y="2467"/>
                  </a:lnTo>
                  <a:lnTo>
                    <a:pt x="6352" y="2467"/>
                  </a:lnTo>
                  <a:lnTo>
                    <a:pt x="6352" y="2470"/>
                  </a:lnTo>
                  <a:lnTo>
                    <a:pt x="6349" y="2470"/>
                  </a:lnTo>
                  <a:lnTo>
                    <a:pt x="6349" y="2473"/>
                  </a:lnTo>
                  <a:lnTo>
                    <a:pt x="6349" y="2473"/>
                  </a:lnTo>
                  <a:lnTo>
                    <a:pt x="6349" y="2473"/>
                  </a:lnTo>
                  <a:lnTo>
                    <a:pt x="6349" y="2476"/>
                  </a:lnTo>
                  <a:lnTo>
                    <a:pt x="6349" y="2476"/>
                  </a:lnTo>
                  <a:lnTo>
                    <a:pt x="6346" y="2479"/>
                  </a:lnTo>
                  <a:lnTo>
                    <a:pt x="6346" y="2479"/>
                  </a:lnTo>
                  <a:lnTo>
                    <a:pt x="6349" y="2482"/>
                  </a:lnTo>
                  <a:lnTo>
                    <a:pt x="6349" y="2482"/>
                  </a:lnTo>
                  <a:lnTo>
                    <a:pt x="6349" y="2482"/>
                  </a:lnTo>
                  <a:lnTo>
                    <a:pt x="6352" y="2482"/>
                  </a:lnTo>
                  <a:lnTo>
                    <a:pt x="6352" y="2482"/>
                  </a:lnTo>
                  <a:lnTo>
                    <a:pt x="6352" y="2479"/>
                  </a:lnTo>
                  <a:lnTo>
                    <a:pt x="6352" y="2476"/>
                  </a:lnTo>
                  <a:lnTo>
                    <a:pt x="6355" y="2476"/>
                  </a:lnTo>
                  <a:lnTo>
                    <a:pt x="6355" y="2476"/>
                  </a:lnTo>
                  <a:lnTo>
                    <a:pt x="6355" y="2476"/>
                  </a:lnTo>
                  <a:lnTo>
                    <a:pt x="6355" y="2476"/>
                  </a:lnTo>
                  <a:lnTo>
                    <a:pt x="6358" y="2476"/>
                  </a:lnTo>
                  <a:lnTo>
                    <a:pt x="6358" y="2476"/>
                  </a:lnTo>
                  <a:lnTo>
                    <a:pt x="6358" y="2473"/>
                  </a:lnTo>
                  <a:lnTo>
                    <a:pt x="6358" y="2473"/>
                  </a:lnTo>
                  <a:lnTo>
                    <a:pt x="6355" y="2470"/>
                  </a:lnTo>
                  <a:lnTo>
                    <a:pt x="6355" y="2470"/>
                  </a:lnTo>
                  <a:lnTo>
                    <a:pt x="6355" y="2470"/>
                  </a:lnTo>
                  <a:lnTo>
                    <a:pt x="6355" y="2470"/>
                  </a:lnTo>
                  <a:lnTo>
                    <a:pt x="6355" y="2467"/>
                  </a:lnTo>
                  <a:lnTo>
                    <a:pt x="6355" y="2467"/>
                  </a:lnTo>
                  <a:lnTo>
                    <a:pt x="6355" y="2464"/>
                  </a:lnTo>
                  <a:lnTo>
                    <a:pt x="6355" y="2461"/>
                  </a:lnTo>
                  <a:lnTo>
                    <a:pt x="6358" y="2464"/>
                  </a:lnTo>
                  <a:lnTo>
                    <a:pt x="6358" y="2461"/>
                  </a:lnTo>
                  <a:lnTo>
                    <a:pt x="6358" y="2461"/>
                  </a:lnTo>
                  <a:lnTo>
                    <a:pt x="6358" y="2461"/>
                  </a:lnTo>
                  <a:lnTo>
                    <a:pt x="6358" y="2464"/>
                  </a:lnTo>
                  <a:lnTo>
                    <a:pt x="6358" y="2464"/>
                  </a:lnTo>
                  <a:lnTo>
                    <a:pt x="6358" y="2458"/>
                  </a:lnTo>
                  <a:lnTo>
                    <a:pt x="6355" y="2455"/>
                  </a:lnTo>
                  <a:lnTo>
                    <a:pt x="6355" y="2455"/>
                  </a:lnTo>
                  <a:lnTo>
                    <a:pt x="6355" y="2455"/>
                  </a:lnTo>
                  <a:lnTo>
                    <a:pt x="6355" y="2455"/>
                  </a:lnTo>
                  <a:lnTo>
                    <a:pt x="6352" y="2461"/>
                  </a:lnTo>
                  <a:lnTo>
                    <a:pt x="6352" y="2464"/>
                  </a:lnTo>
                  <a:close/>
                  <a:moveTo>
                    <a:pt x="6364" y="2576"/>
                  </a:moveTo>
                  <a:lnTo>
                    <a:pt x="6364" y="2576"/>
                  </a:lnTo>
                  <a:lnTo>
                    <a:pt x="6364" y="2576"/>
                  </a:lnTo>
                  <a:lnTo>
                    <a:pt x="6361" y="2576"/>
                  </a:lnTo>
                  <a:lnTo>
                    <a:pt x="6361" y="2579"/>
                  </a:lnTo>
                  <a:lnTo>
                    <a:pt x="6364" y="2579"/>
                  </a:lnTo>
                  <a:lnTo>
                    <a:pt x="6364" y="2576"/>
                  </a:lnTo>
                  <a:lnTo>
                    <a:pt x="6364" y="2576"/>
                  </a:lnTo>
                  <a:lnTo>
                    <a:pt x="6364" y="2576"/>
                  </a:lnTo>
                  <a:close/>
                  <a:moveTo>
                    <a:pt x="6373" y="2403"/>
                  </a:moveTo>
                  <a:lnTo>
                    <a:pt x="6370" y="2403"/>
                  </a:lnTo>
                  <a:lnTo>
                    <a:pt x="6370" y="2403"/>
                  </a:lnTo>
                  <a:lnTo>
                    <a:pt x="6373" y="2406"/>
                  </a:lnTo>
                  <a:lnTo>
                    <a:pt x="6373" y="2406"/>
                  </a:lnTo>
                  <a:lnTo>
                    <a:pt x="6373" y="2403"/>
                  </a:lnTo>
                  <a:close/>
                  <a:moveTo>
                    <a:pt x="6377" y="2488"/>
                  </a:moveTo>
                  <a:lnTo>
                    <a:pt x="6377" y="2485"/>
                  </a:lnTo>
                  <a:lnTo>
                    <a:pt x="6377" y="2485"/>
                  </a:lnTo>
                  <a:lnTo>
                    <a:pt x="6377" y="2488"/>
                  </a:lnTo>
                  <a:lnTo>
                    <a:pt x="6377" y="2488"/>
                  </a:lnTo>
                  <a:lnTo>
                    <a:pt x="6377" y="2488"/>
                  </a:lnTo>
                  <a:lnTo>
                    <a:pt x="6377" y="2488"/>
                  </a:lnTo>
                  <a:close/>
                  <a:moveTo>
                    <a:pt x="6373" y="2540"/>
                  </a:moveTo>
                  <a:lnTo>
                    <a:pt x="6377" y="2540"/>
                  </a:lnTo>
                  <a:lnTo>
                    <a:pt x="6377" y="2543"/>
                  </a:lnTo>
                  <a:lnTo>
                    <a:pt x="6380" y="2543"/>
                  </a:lnTo>
                  <a:lnTo>
                    <a:pt x="6380" y="2540"/>
                  </a:lnTo>
                  <a:lnTo>
                    <a:pt x="6380" y="2540"/>
                  </a:lnTo>
                  <a:lnTo>
                    <a:pt x="6383" y="2537"/>
                  </a:lnTo>
                  <a:lnTo>
                    <a:pt x="6383" y="2534"/>
                  </a:lnTo>
                  <a:lnTo>
                    <a:pt x="6383" y="2534"/>
                  </a:lnTo>
                  <a:lnTo>
                    <a:pt x="6383" y="2534"/>
                  </a:lnTo>
                  <a:lnTo>
                    <a:pt x="6383" y="2534"/>
                  </a:lnTo>
                  <a:lnTo>
                    <a:pt x="6380" y="2537"/>
                  </a:lnTo>
                  <a:lnTo>
                    <a:pt x="6380" y="2537"/>
                  </a:lnTo>
                  <a:lnTo>
                    <a:pt x="6377" y="2537"/>
                  </a:lnTo>
                  <a:lnTo>
                    <a:pt x="6377" y="2537"/>
                  </a:lnTo>
                  <a:lnTo>
                    <a:pt x="6377" y="2537"/>
                  </a:lnTo>
                  <a:lnTo>
                    <a:pt x="6373" y="2540"/>
                  </a:lnTo>
                  <a:close/>
                  <a:moveTo>
                    <a:pt x="6352" y="2592"/>
                  </a:moveTo>
                  <a:lnTo>
                    <a:pt x="6355" y="2592"/>
                  </a:lnTo>
                  <a:lnTo>
                    <a:pt x="6355" y="2592"/>
                  </a:lnTo>
                  <a:lnTo>
                    <a:pt x="6358" y="2589"/>
                  </a:lnTo>
                  <a:lnTo>
                    <a:pt x="6361" y="2586"/>
                  </a:lnTo>
                  <a:lnTo>
                    <a:pt x="6364" y="2586"/>
                  </a:lnTo>
                  <a:lnTo>
                    <a:pt x="6364" y="2586"/>
                  </a:lnTo>
                  <a:lnTo>
                    <a:pt x="6364" y="2586"/>
                  </a:lnTo>
                  <a:lnTo>
                    <a:pt x="6364" y="2583"/>
                  </a:lnTo>
                  <a:lnTo>
                    <a:pt x="6361" y="2583"/>
                  </a:lnTo>
                  <a:lnTo>
                    <a:pt x="6361" y="2583"/>
                  </a:lnTo>
                  <a:lnTo>
                    <a:pt x="6361" y="2583"/>
                  </a:lnTo>
                  <a:lnTo>
                    <a:pt x="6358" y="2586"/>
                  </a:lnTo>
                  <a:lnTo>
                    <a:pt x="6355" y="2586"/>
                  </a:lnTo>
                  <a:lnTo>
                    <a:pt x="6352" y="2589"/>
                  </a:lnTo>
                  <a:lnTo>
                    <a:pt x="6352" y="2589"/>
                  </a:lnTo>
                  <a:lnTo>
                    <a:pt x="6352" y="2592"/>
                  </a:lnTo>
                  <a:lnTo>
                    <a:pt x="6352" y="2592"/>
                  </a:lnTo>
                  <a:close/>
                  <a:moveTo>
                    <a:pt x="6355" y="2449"/>
                  </a:moveTo>
                  <a:lnTo>
                    <a:pt x="6355" y="2449"/>
                  </a:lnTo>
                  <a:lnTo>
                    <a:pt x="6355" y="2449"/>
                  </a:lnTo>
                  <a:lnTo>
                    <a:pt x="6358" y="2452"/>
                  </a:lnTo>
                  <a:lnTo>
                    <a:pt x="6358" y="2452"/>
                  </a:lnTo>
                  <a:lnTo>
                    <a:pt x="6361" y="2449"/>
                  </a:lnTo>
                  <a:lnTo>
                    <a:pt x="6361" y="2449"/>
                  </a:lnTo>
                  <a:lnTo>
                    <a:pt x="6358" y="2446"/>
                  </a:lnTo>
                  <a:lnTo>
                    <a:pt x="6355" y="2446"/>
                  </a:lnTo>
                  <a:lnTo>
                    <a:pt x="6355" y="2449"/>
                  </a:lnTo>
                  <a:close/>
                  <a:moveTo>
                    <a:pt x="6552" y="1632"/>
                  </a:moveTo>
                  <a:lnTo>
                    <a:pt x="6552" y="1632"/>
                  </a:lnTo>
                  <a:lnTo>
                    <a:pt x="6552" y="1632"/>
                  </a:lnTo>
                  <a:lnTo>
                    <a:pt x="6552" y="1629"/>
                  </a:lnTo>
                  <a:lnTo>
                    <a:pt x="6549" y="1632"/>
                  </a:lnTo>
                  <a:lnTo>
                    <a:pt x="6549" y="1629"/>
                  </a:lnTo>
                  <a:lnTo>
                    <a:pt x="6549" y="1629"/>
                  </a:lnTo>
                  <a:lnTo>
                    <a:pt x="6549" y="1629"/>
                  </a:lnTo>
                  <a:lnTo>
                    <a:pt x="6549" y="1632"/>
                  </a:lnTo>
                  <a:lnTo>
                    <a:pt x="6549" y="1632"/>
                  </a:lnTo>
                  <a:lnTo>
                    <a:pt x="6552" y="1632"/>
                  </a:lnTo>
                  <a:close/>
                  <a:moveTo>
                    <a:pt x="6449" y="2376"/>
                  </a:moveTo>
                  <a:lnTo>
                    <a:pt x="6449" y="2379"/>
                  </a:lnTo>
                  <a:lnTo>
                    <a:pt x="6449" y="2379"/>
                  </a:lnTo>
                  <a:lnTo>
                    <a:pt x="6449" y="2379"/>
                  </a:lnTo>
                  <a:lnTo>
                    <a:pt x="6452" y="2379"/>
                  </a:lnTo>
                  <a:lnTo>
                    <a:pt x="6452" y="2379"/>
                  </a:lnTo>
                  <a:lnTo>
                    <a:pt x="6452" y="2382"/>
                  </a:lnTo>
                  <a:lnTo>
                    <a:pt x="6455" y="2382"/>
                  </a:lnTo>
                  <a:lnTo>
                    <a:pt x="6455" y="2382"/>
                  </a:lnTo>
                  <a:lnTo>
                    <a:pt x="6458" y="2379"/>
                  </a:lnTo>
                  <a:lnTo>
                    <a:pt x="6458" y="2379"/>
                  </a:lnTo>
                  <a:lnTo>
                    <a:pt x="6455" y="2379"/>
                  </a:lnTo>
                  <a:lnTo>
                    <a:pt x="6455" y="2379"/>
                  </a:lnTo>
                  <a:lnTo>
                    <a:pt x="6452" y="2379"/>
                  </a:lnTo>
                  <a:lnTo>
                    <a:pt x="6452" y="2376"/>
                  </a:lnTo>
                  <a:lnTo>
                    <a:pt x="6452" y="2373"/>
                  </a:lnTo>
                  <a:lnTo>
                    <a:pt x="6452" y="2370"/>
                  </a:lnTo>
                  <a:lnTo>
                    <a:pt x="6449" y="2370"/>
                  </a:lnTo>
                  <a:lnTo>
                    <a:pt x="6449" y="2370"/>
                  </a:lnTo>
                  <a:lnTo>
                    <a:pt x="6449" y="2373"/>
                  </a:lnTo>
                  <a:lnTo>
                    <a:pt x="6446" y="2370"/>
                  </a:lnTo>
                  <a:lnTo>
                    <a:pt x="6446" y="2370"/>
                  </a:lnTo>
                  <a:lnTo>
                    <a:pt x="6446" y="2373"/>
                  </a:lnTo>
                  <a:lnTo>
                    <a:pt x="6446" y="2373"/>
                  </a:lnTo>
                  <a:lnTo>
                    <a:pt x="6446" y="2373"/>
                  </a:lnTo>
                  <a:lnTo>
                    <a:pt x="6446" y="2376"/>
                  </a:lnTo>
                  <a:lnTo>
                    <a:pt x="6449" y="2376"/>
                  </a:lnTo>
                  <a:close/>
                  <a:moveTo>
                    <a:pt x="6355" y="2540"/>
                  </a:moveTo>
                  <a:lnTo>
                    <a:pt x="6355" y="2540"/>
                  </a:lnTo>
                  <a:lnTo>
                    <a:pt x="6352" y="2543"/>
                  </a:lnTo>
                  <a:lnTo>
                    <a:pt x="6352" y="2543"/>
                  </a:lnTo>
                  <a:lnTo>
                    <a:pt x="6355" y="2543"/>
                  </a:lnTo>
                  <a:lnTo>
                    <a:pt x="6355" y="2543"/>
                  </a:lnTo>
                  <a:lnTo>
                    <a:pt x="6355" y="2540"/>
                  </a:lnTo>
                  <a:lnTo>
                    <a:pt x="6358" y="2540"/>
                  </a:lnTo>
                  <a:lnTo>
                    <a:pt x="6358" y="2540"/>
                  </a:lnTo>
                  <a:lnTo>
                    <a:pt x="6358" y="2540"/>
                  </a:lnTo>
                  <a:lnTo>
                    <a:pt x="6355" y="2540"/>
                  </a:lnTo>
                  <a:close/>
                  <a:moveTo>
                    <a:pt x="6358" y="2400"/>
                  </a:moveTo>
                  <a:lnTo>
                    <a:pt x="6358" y="2400"/>
                  </a:lnTo>
                  <a:lnTo>
                    <a:pt x="6358" y="2400"/>
                  </a:lnTo>
                  <a:lnTo>
                    <a:pt x="6355" y="2403"/>
                  </a:lnTo>
                  <a:lnTo>
                    <a:pt x="6358" y="2403"/>
                  </a:lnTo>
                  <a:lnTo>
                    <a:pt x="6358" y="2400"/>
                  </a:lnTo>
                  <a:lnTo>
                    <a:pt x="6358" y="2400"/>
                  </a:lnTo>
                  <a:close/>
                  <a:moveTo>
                    <a:pt x="6386" y="2540"/>
                  </a:moveTo>
                  <a:lnTo>
                    <a:pt x="6386" y="2540"/>
                  </a:lnTo>
                  <a:lnTo>
                    <a:pt x="6398" y="2537"/>
                  </a:lnTo>
                  <a:lnTo>
                    <a:pt x="6401" y="2537"/>
                  </a:lnTo>
                  <a:lnTo>
                    <a:pt x="6401" y="2534"/>
                  </a:lnTo>
                  <a:lnTo>
                    <a:pt x="6398" y="2534"/>
                  </a:lnTo>
                  <a:lnTo>
                    <a:pt x="6395" y="2534"/>
                  </a:lnTo>
                  <a:lnTo>
                    <a:pt x="6392" y="2534"/>
                  </a:lnTo>
                  <a:lnTo>
                    <a:pt x="6392" y="2534"/>
                  </a:lnTo>
                  <a:lnTo>
                    <a:pt x="6389" y="2534"/>
                  </a:lnTo>
                  <a:lnTo>
                    <a:pt x="6389" y="2534"/>
                  </a:lnTo>
                  <a:lnTo>
                    <a:pt x="6386" y="2534"/>
                  </a:lnTo>
                  <a:lnTo>
                    <a:pt x="6386" y="2534"/>
                  </a:lnTo>
                  <a:lnTo>
                    <a:pt x="6386" y="2537"/>
                  </a:lnTo>
                  <a:lnTo>
                    <a:pt x="6386" y="2537"/>
                  </a:lnTo>
                  <a:lnTo>
                    <a:pt x="6383" y="2540"/>
                  </a:lnTo>
                  <a:lnTo>
                    <a:pt x="6386" y="2540"/>
                  </a:lnTo>
                  <a:close/>
                  <a:moveTo>
                    <a:pt x="6407" y="2306"/>
                  </a:moveTo>
                  <a:lnTo>
                    <a:pt x="6404" y="2306"/>
                  </a:lnTo>
                  <a:lnTo>
                    <a:pt x="6407" y="2309"/>
                  </a:lnTo>
                  <a:lnTo>
                    <a:pt x="6407" y="2309"/>
                  </a:lnTo>
                  <a:lnTo>
                    <a:pt x="6407" y="2306"/>
                  </a:lnTo>
                  <a:lnTo>
                    <a:pt x="6407" y="2306"/>
                  </a:lnTo>
                  <a:lnTo>
                    <a:pt x="6407" y="2306"/>
                  </a:lnTo>
                  <a:lnTo>
                    <a:pt x="6407" y="2306"/>
                  </a:lnTo>
                  <a:close/>
                  <a:moveTo>
                    <a:pt x="6413" y="2528"/>
                  </a:moveTo>
                  <a:lnTo>
                    <a:pt x="6413" y="2531"/>
                  </a:lnTo>
                  <a:lnTo>
                    <a:pt x="6416" y="2531"/>
                  </a:lnTo>
                  <a:lnTo>
                    <a:pt x="6416" y="2528"/>
                  </a:lnTo>
                  <a:lnTo>
                    <a:pt x="6419" y="2528"/>
                  </a:lnTo>
                  <a:lnTo>
                    <a:pt x="6419" y="2528"/>
                  </a:lnTo>
                  <a:lnTo>
                    <a:pt x="6422" y="2528"/>
                  </a:lnTo>
                  <a:lnTo>
                    <a:pt x="6425" y="2528"/>
                  </a:lnTo>
                  <a:lnTo>
                    <a:pt x="6428" y="2531"/>
                  </a:lnTo>
                  <a:lnTo>
                    <a:pt x="6428" y="2528"/>
                  </a:lnTo>
                  <a:lnTo>
                    <a:pt x="6431" y="2528"/>
                  </a:lnTo>
                  <a:lnTo>
                    <a:pt x="6434" y="2525"/>
                  </a:lnTo>
                  <a:lnTo>
                    <a:pt x="6434" y="2525"/>
                  </a:lnTo>
                  <a:lnTo>
                    <a:pt x="6434" y="2525"/>
                  </a:lnTo>
                  <a:lnTo>
                    <a:pt x="6434" y="2525"/>
                  </a:lnTo>
                  <a:lnTo>
                    <a:pt x="6434" y="2525"/>
                  </a:lnTo>
                  <a:lnTo>
                    <a:pt x="6431" y="2522"/>
                  </a:lnTo>
                  <a:lnTo>
                    <a:pt x="6428" y="2522"/>
                  </a:lnTo>
                  <a:lnTo>
                    <a:pt x="6425" y="2525"/>
                  </a:lnTo>
                  <a:lnTo>
                    <a:pt x="6422" y="2525"/>
                  </a:lnTo>
                  <a:lnTo>
                    <a:pt x="6419" y="2525"/>
                  </a:lnTo>
                  <a:lnTo>
                    <a:pt x="6419" y="2525"/>
                  </a:lnTo>
                  <a:lnTo>
                    <a:pt x="6416" y="2528"/>
                  </a:lnTo>
                  <a:lnTo>
                    <a:pt x="6413" y="2528"/>
                  </a:lnTo>
                  <a:close/>
                  <a:moveTo>
                    <a:pt x="6407" y="2537"/>
                  </a:moveTo>
                  <a:lnTo>
                    <a:pt x="6410" y="2537"/>
                  </a:lnTo>
                  <a:lnTo>
                    <a:pt x="6410" y="2534"/>
                  </a:lnTo>
                  <a:lnTo>
                    <a:pt x="6410" y="2534"/>
                  </a:lnTo>
                  <a:lnTo>
                    <a:pt x="6410" y="2534"/>
                  </a:lnTo>
                  <a:lnTo>
                    <a:pt x="6407" y="2537"/>
                  </a:lnTo>
                  <a:close/>
                  <a:moveTo>
                    <a:pt x="6446" y="2379"/>
                  </a:moveTo>
                  <a:lnTo>
                    <a:pt x="6443" y="2376"/>
                  </a:lnTo>
                  <a:lnTo>
                    <a:pt x="6443" y="2376"/>
                  </a:lnTo>
                  <a:lnTo>
                    <a:pt x="6443" y="2379"/>
                  </a:lnTo>
                  <a:lnTo>
                    <a:pt x="6443" y="2379"/>
                  </a:lnTo>
                  <a:lnTo>
                    <a:pt x="6446" y="2379"/>
                  </a:lnTo>
                  <a:lnTo>
                    <a:pt x="6446" y="2379"/>
                  </a:lnTo>
                  <a:lnTo>
                    <a:pt x="6446" y="2379"/>
                  </a:lnTo>
                  <a:close/>
                  <a:moveTo>
                    <a:pt x="6410" y="2294"/>
                  </a:moveTo>
                  <a:lnTo>
                    <a:pt x="6410" y="2291"/>
                  </a:lnTo>
                  <a:lnTo>
                    <a:pt x="6410" y="2291"/>
                  </a:lnTo>
                  <a:lnTo>
                    <a:pt x="6410" y="2291"/>
                  </a:lnTo>
                  <a:lnTo>
                    <a:pt x="6410" y="2288"/>
                  </a:lnTo>
                  <a:lnTo>
                    <a:pt x="6407" y="2285"/>
                  </a:lnTo>
                  <a:lnTo>
                    <a:pt x="6407" y="2288"/>
                  </a:lnTo>
                  <a:lnTo>
                    <a:pt x="6407" y="2288"/>
                  </a:lnTo>
                  <a:lnTo>
                    <a:pt x="6407" y="2288"/>
                  </a:lnTo>
                  <a:lnTo>
                    <a:pt x="6407" y="2291"/>
                  </a:lnTo>
                  <a:lnTo>
                    <a:pt x="6407" y="2291"/>
                  </a:lnTo>
                  <a:lnTo>
                    <a:pt x="6410" y="2294"/>
                  </a:lnTo>
                  <a:close/>
                  <a:moveTo>
                    <a:pt x="6404" y="2403"/>
                  </a:moveTo>
                  <a:lnTo>
                    <a:pt x="6404" y="2400"/>
                  </a:lnTo>
                  <a:lnTo>
                    <a:pt x="6404" y="2400"/>
                  </a:lnTo>
                  <a:lnTo>
                    <a:pt x="6404" y="2400"/>
                  </a:lnTo>
                  <a:lnTo>
                    <a:pt x="6401" y="2400"/>
                  </a:lnTo>
                  <a:lnTo>
                    <a:pt x="6401" y="2400"/>
                  </a:lnTo>
                  <a:lnTo>
                    <a:pt x="6401" y="2400"/>
                  </a:lnTo>
                  <a:lnTo>
                    <a:pt x="6401" y="2400"/>
                  </a:lnTo>
                  <a:lnTo>
                    <a:pt x="6398" y="2400"/>
                  </a:lnTo>
                  <a:lnTo>
                    <a:pt x="6398" y="2400"/>
                  </a:lnTo>
                  <a:lnTo>
                    <a:pt x="6398" y="2400"/>
                  </a:lnTo>
                  <a:lnTo>
                    <a:pt x="6389" y="2397"/>
                  </a:lnTo>
                  <a:lnTo>
                    <a:pt x="6386" y="2397"/>
                  </a:lnTo>
                  <a:lnTo>
                    <a:pt x="6386" y="2397"/>
                  </a:lnTo>
                  <a:lnTo>
                    <a:pt x="6386" y="2400"/>
                  </a:lnTo>
                  <a:lnTo>
                    <a:pt x="6383" y="2403"/>
                  </a:lnTo>
                  <a:lnTo>
                    <a:pt x="6386" y="2406"/>
                  </a:lnTo>
                  <a:lnTo>
                    <a:pt x="6386" y="2406"/>
                  </a:lnTo>
                  <a:lnTo>
                    <a:pt x="6389" y="2406"/>
                  </a:lnTo>
                  <a:lnTo>
                    <a:pt x="6395" y="2403"/>
                  </a:lnTo>
                  <a:lnTo>
                    <a:pt x="6398" y="2403"/>
                  </a:lnTo>
                  <a:lnTo>
                    <a:pt x="6401" y="2403"/>
                  </a:lnTo>
                  <a:lnTo>
                    <a:pt x="6404" y="2403"/>
                  </a:lnTo>
                  <a:close/>
                  <a:moveTo>
                    <a:pt x="6404" y="2403"/>
                  </a:moveTo>
                  <a:lnTo>
                    <a:pt x="6407" y="2403"/>
                  </a:lnTo>
                  <a:lnTo>
                    <a:pt x="6407" y="2403"/>
                  </a:lnTo>
                  <a:lnTo>
                    <a:pt x="6407" y="2403"/>
                  </a:lnTo>
                  <a:lnTo>
                    <a:pt x="6416" y="2403"/>
                  </a:lnTo>
                  <a:lnTo>
                    <a:pt x="6416" y="2403"/>
                  </a:lnTo>
                  <a:lnTo>
                    <a:pt x="6425" y="2403"/>
                  </a:lnTo>
                  <a:lnTo>
                    <a:pt x="6425" y="2400"/>
                  </a:lnTo>
                  <a:lnTo>
                    <a:pt x="6419" y="2400"/>
                  </a:lnTo>
                  <a:lnTo>
                    <a:pt x="6413" y="2400"/>
                  </a:lnTo>
                  <a:lnTo>
                    <a:pt x="6407" y="2400"/>
                  </a:lnTo>
                  <a:lnTo>
                    <a:pt x="6407" y="2400"/>
                  </a:lnTo>
                  <a:lnTo>
                    <a:pt x="6404" y="2403"/>
                  </a:lnTo>
                  <a:close/>
                  <a:moveTo>
                    <a:pt x="6413" y="2218"/>
                  </a:moveTo>
                  <a:lnTo>
                    <a:pt x="6413" y="2215"/>
                  </a:lnTo>
                  <a:lnTo>
                    <a:pt x="6413" y="2215"/>
                  </a:lnTo>
                  <a:lnTo>
                    <a:pt x="6413" y="2215"/>
                  </a:lnTo>
                  <a:lnTo>
                    <a:pt x="6413" y="2218"/>
                  </a:lnTo>
                  <a:lnTo>
                    <a:pt x="6413" y="2221"/>
                  </a:lnTo>
                  <a:lnTo>
                    <a:pt x="6413" y="2218"/>
                  </a:lnTo>
                  <a:close/>
                  <a:moveTo>
                    <a:pt x="6419" y="2415"/>
                  </a:moveTo>
                  <a:lnTo>
                    <a:pt x="6419" y="2412"/>
                  </a:lnTo>
                  <a:lnTo>
                    <a:pt x="6419" y="2409"/>
                  </a:lnTo>
                  <a:lnTo>
                    <a:pt x="6419" y="2406"/>
                  </a:lnTo>
                  <a:lnTo>
                    <a:pt x="6416" y="2403"/>
                  </a:lnTo>
                  <a:lnTo>
                    <a:pt x="6416" y="2403"/>
                  </a:lnTo>
                  <a:lnTo>
                    <a:pt x="6416" y="2406"/>
                  </a:lnTo>
                  <a:lnTo>
                    <a:pt x="6416" y="2406"/>
                  </a:lnTo>
                  <a:lnTo>
                    <a:pt x="6416" y="2409"/>
                  </a:lnTo>
                  <a:lnTo>
                    <a:pt x="6416" y="2409"/>
                  </a:lnTo>
                  <a:lnTo>
                    <a:pt x="6419" y="2415"/>
                  </a:lnTo>
                  <a:lnTo>
                    <a:pt x="6419" y="2415"/>
                  </a:lnTo>
                  <a:lnTo>
                    <a:pt x="6419" y="2415"/>
                  </a:lnTo>
                  <a:close/>
                  <a:moveTo>
                    <a:pt x="6856" y="1389"/>
                  </a:moveTo>
                  <a:lnTo>
                    <a:pt x="6850" y="1389"/>
                  </a:lnTo>
                  <a:lnTo>
                    <a:pt x="6850" y="1389"/>
                  </a:lnTo>
                  <a:lnTo>
                    <a:pt x="6850" y="1392"/>
                  </a:lnTo>
                  <a:lnTo>
                    <a:pt x="6853" y="1392"/>
                  </a:lnTo>
                  <a:lnTo>
                    <a:pt x="6853" y="1392"/>
                  </a:lnTo>
                  <a:lnTo>
                    <a:pt x="6856" y="1389"/>
                  </a:lnTo>
                  <a:lnTo>
                    <a:pt x="6856" y="1389"/>
                  </a:lnTo>
                  <a:lnTo>
                    <a:pt x="6856" y="1389"/>
                  </a:lnTo>
                  <a:close/>
                  <a:moveTo>
                    <a:pt x="6941" y="2564"/>
                  </a:moveTo>
                  <a:lnTo>
                    <a:pt x="6941" y="2564"/>
                  </a:lnTo>
                  <a:lnTo>
                    <a:pt x="6941" y="2564"/>
                  </a:lnTo>
                  <a:lnTo>
                    <a:pt x="6941" y="2561"/>
                  </a:lnTo>
                  <a:lnTo>
                    <a:pt x="6938" y="2561"/>
                  </a:lnTo>
                  <a:lnTo>
                    <a:pt x="6938" y="2561"/>
                  </a:lnTo>
                  <a:lnTo>
                    <a:pt x="6935" y="2561"/>
                  </a:lnTo>
                  <a:lnTo>
                    <a:pt x="6932" y="2558"/>
                  </a:lnTo>
                  <a:lnTo>
                    <a:pt x="6932" y="2558"/>
                  </a:lnTo>
                  <a:lnTo>
                    <a:pt x="6932" y="2558"/>
                  </a:lnTo>
                  <a:lnTo>
                    <a:pt x="6932" y="2558"/>
                  </a:lnTo>
                  <a:lnTo>
                    <a:pt x="6932" y="2561"/>
                  </a:lnTo>
                  <a:lnTo>
                    <a:pt x="6932" y="2561"/>
                  </a:lnTo>
                  <a:lnTo>
                    <a:pt x="6932" y="2564"/>
                  </a:lnTo>
                  <a:lnTo>
                    <a:pt x="6932" y="2564"/>
                  </a:lnTo>
                  <a:lnTo>
                    <a:pt x="6935" y="2564"/>
                  </a:lnTo>
                  <a:lnTo>
                    <a:pt x="6935" y="2564"/>
                  </a:lnTo>
                  <a:lnTo>
                    <a:pt x="6938" y="2564"/>
                  </a:lnTo>
                  <a:lnTo>
                    <a:pt x="6941" y="2564"/>
                  </a:lnTo>
                  <a:lnTo>
                    <a:pt x="6941" y="2567"/>
                  </a:lnTo>
                  <a:lnTo>
                    <a:pt x="6941" y="2564"/>
                  </a:lnTo>
                  <a:close/>
                  <a:moveTo>
                    <a:pt x="6929" y="2561"/>
                  </a:moveTo>
                  <a:lnTo>
                    <a:pt x="6929" y="2561"/>
                  </a:lnTo>
                  <a:lnTo>
                    <a:pt x="6929" y="2558"/>
                  </a:lnTo>
                  <a:lnTo>
                    <a:pt x="6929" y="2558"/>
                  </a:lnTo>
                  <a:lnTo>
                    <a:pt x="6929" y="2558"/>
                  </a:lnTo>
                  <a:lnTo>
                    <a:pt x="6926" y="2555"/>
                  </a:lnTo>
                  <a:lnTo>
                    <a:pt x="6926" y="2558"/>
                  </a:lnTo>
                  <a:lnTo>
                    <a:pt x="6923" y="2558"/>
                  </a:lnTo>
                  <a:lnTo>
                    <a:pt x="6929" y="2561"/>
                  </a:lnTo>
                  <a:lnTo>
                    <a:pt x="6929" y="2561"/>
                  </a:lnTo>
                  <a:close/>
                  <a:moveTo>
                    <a:pt x="6941" y="2586"/>
                  </a:moveTo>
                  <a:lnTo>
                    <a:pt x="6941" y="2586"/>
                  </a:lnTo>
                  <a:lnTo>
                    <a:pt x="6941" y="2583"/>
                  </a:lnTo>
                  <a:lnTo>
                    <a:pt x="6938" y="2583"/>
                  </a:lnTo>
                  <a:lnTo>
                    <a:pt x="6938" y="2586"/>
                  </a:lnTo>
                  <a:lnTo>
                    <a:pt x="6938" y="2586"/>
                  </a:lnTo>
                  <a:lnTo>
                    <a:pt x="6941" y="2586"/>
                  </a:lnTo>
                  <a:close/>
                  <a:moveTo>
                    <a:pt x="6361" y="2537"/>
                  </a:moveTo>
                  <a:lnTo>
                    <a:pt x="6361" y="2537"/>
                  </a:lnTo>
                  <a:lnTo>
                    <a:pt x="6358" y="2534"/>
                  </a:lnTo>
                  <a:lnTo>
                    <a:pt x="6358" y="2537"/>
                  </a:lnTo>
                  <a:lnTo>
                    <a:pt x="6358" y="2537"/>
                  </a:lnTo>
                  <a:lnTo>
                    <a:pt x="6355" y="2537"/>
                  </a:lnTo>
                  <a:lnTo>
                    <a:pt x="6355" y="2540"/>
                  </a:lnTo>
                  <a:lnTo>
                    <a:pt x="6361" y="2540"/>
                  </a:lnTo>
                  <a:lnTo>
                    <a:pt x="6361" y="2537"/>
                  </a:lnTo>
                  <a:close/>
                  <a:moveTo>
                    <a:pt x="6838" y="1398"/>
                  </a:moveTo>
                  <a:lnTo>
                    <a:pt x="6835" y="1398"/>
                  </a:lnTo>
                  <a:lnTo>
                    <a:pt x="6835" y="1398"/>
                  </a:lnTo>
                  <a:lnTo>
                    <a:pt x="6835" y="1398"/>
                  </a:lnTo>
                  <a:lnTo>
                    <a:pt x="6835" y="1398"/>
                  </a:lnTo>
                  <a:lnTo>
                    <a:pt x="6835" y="1398"/>
                  </a:lnTo>
                  <a:lnTo>
                    <a:pt x="6835" y="1398"/>
                  </a:lnTo>
                  <a:lnTo>
                    <a:pt x="6835" y="1398"/>
                  </a:lnTo>
                  <a:lnTo>
                    <a:pt x="6835" y="1401"/>
                  </a:lnTo>
                  <a:lnTo>
                    <a:pt x="6835" y="1401"/>
                  </a:lnTo>
                  <a:lnTo>
                    <a:pt x="6838" y="1401"/>
                  </a:lnTo>
                  <a:lnTo>
                    <a:pt x="6838" y="1401"/>
                  </a:lnTo>
                  <a:lnTo>
                    <a:pt x="6838" y="1398"/>
                  </a:lnTo>
                  <a:lnTo>
                    <a:pt x="6838" y="1398"/>
                  </a:lnTo>
                  <a:close/>
                  <a:moveTo>
                    <a:pt x="6844" y="1395"/>
                  </a:moveTo>
                  <a:lnTo>
                    <a:pt x="6844" y="1395"/>
                  </a:lnTo>
                  <a:lnTo>
                    <a:pt x="6844" y="1395"/>
                  </a:lnTo>
                  <a:lnTo>
                    <a:pt x="6844" y="1395"/>
                  </a:lnTo>
                  <a:lnTo>
                    <a:pt x="6844" y="1395"/>
                  </a:lnTo>
                  <a:lnTo>
                    <a:pt x="6844" y="1395"/>
                  </a:lnTo>
                  <a:lnTo>
                    <a:pt x="6844" y="1395"/>
                  </a:lnTo>
                  <a:lnTo>
                    <a:pt x="6844" y="1395"/>
                  </a:lnTo>
                  <a:lnTo>
                    <a:pt x="6844" y="1395"/>
                  </a:lnTo>
                  <a:close/>
                  <a:moveTo>
                    <a:pt x="6862" y="2476"/>
                  </a:moveTo>
                  <a:lnTo>
                    <a:pt x="6862" y="2476"/>
                  </a:lnTo>
                  <a:lnTo>
                    <a:pt x="6862" y="2473"/>
                  </a:lnTo>
                  <a:lnTo>
                    <a:pt x="6862" y="2473"/>
                  </a:lnTo>
                  <a:lnTo>
                    <a:pt x="6859" y="2473"/>
                  </a:lnTo>
                  <a:lnTo>
                    <a:pt x="6859" y="2473"/>
                  </a:lnTo>
                  <a:lnTo>
                    <a:pt x="6859" y="2476"/>
                  </a:lnTo>
                  <a:lnTo>
                    <a:pt x="6862" y="2476"/>
                  </a:lnTo>
                  <a:lnTo>
                    <a:pt x="6862" y="2476"/>
                  </a:lnTo>
                  <a:close/>
                  <a:moveTo>
                    <a:pt x="6841" y="1373"/>
                  </a:moveTo>
                  <a:lnTo>
                    <a:pt x="6841" y="1373"/>
                  </a:lnTo>
                  <a:lnTo>
                    <a:pt x="6838" y="1376"/>
                  </a:lnTo>
                  <a:lnTo>
                    <a:pt x="6835" y="1379"/>
                  </a:lnTo>
                  <a:lnTo>
                    <a:pt x="6835" y="1379"/>
                  </a:lnTo>
                  <a:lnTo>
                    <a:pt x="6832" y="1382"/>
                  </a:lnTo>
                  <a:lnTo>
                    <a:pt x="6832" y="1382"/>
                  </a:lnTo>
                  <a:lnTo>
                    <a:pt x="6832" y="1386"/>
                  </a:lnTo>
                  <a:lnTo>
                    <a:pt x="6825" y="1389"/>
                  </a:lnTo>
                  <a:lnTo>
                    <a:pt x="6825" y="1389"/>
                  </a:lnTo>
                  <a:lnTo>
                    <a:pt x="6825" y="1392"/>
                  </a:lnTo>
                  <a:lnTo>
                    <a:pt x="6829" y="1395"/>
                  </a:lnTo>
                  <a:lnTo>
                    <a:pt x="6829" y="1389"/>
                  </a:lnTo>
                  <a:lnTo>
                    <a:pt x="6832" y="1386"/>
                  </a:lnTo>
                  <a:lnTo>
                    <a:pt x="6835" y="1382"/>
                  </a:lnTo>
                  <a:lnTo>
                    <a:pt x="6835" y="1382"/>
                  </a:lnTo>
                  <a:lnTo>
                    <a:pt x="6841" y="1379"/>
                  </a:lnTo>
                  <a:lnTo>
                    <a:pt x="6841" y="1376"/>
                  </a:lnTo>
                  <a:lnTo>
                    <a:pt x="6844" y="1376"/>
                  </a:lnTo>
                  <a:lnTo>
                    <a:pt x="6847" y="1376"/>
                  </a:lnTo>
                  <a:lnTo>
                    <a:pt x="6850" y="1376"/>
                  </a:lnTo>
                  <a:lnTo>
                    <a:pt x="6850" y="1373"/>
                  </a:lnTo>
                  <a:lnTo>
                    <a:pt x="6844" y="1373"/>
                  </a:lnTo>
                  <a:lnTo>
                    <a:pt x="6841" y="1373"/>
                  </a:lnTo>
                  <a:close/>
                  <a:moveTo>
                    <a:pt x="6874" y="2479"/>
                  </a:moveTo>
                  <a:lnTo>
                    <a:pt x="6874" y="2482"/>
                  </a:lnTo>
                  <a:lnTo>
                    <a:pt x="6877" y="2482"/>
                  </a:lnTo>
                  <a:lnTo>
                    <a:pt x="6880" y="2485"/>
                  </a:lnTo>
                  <a:lnTo>
                    <a:pt x="6880" y="2485"/>
                  </a:lnTo>
                  <a:lnTo>
                    <a:pt x="6880" y="2485"/>
                  </a:lnTo>
                  <a:lnTo>
                    <a:pt x="6880" y="2482"/>
                  </a:lnTo>
                  <a:lnTo>
                    <a:pt x="6880" y="2482"/>
                  </a:lnTo>
                  <a:lnTo>
                    <a:pt x="6880" y="2479"/>
                  </a:lnTo>
                  <a:lnTo>
                    <a:pt x="6877" y="2479"/>
                  </a:lnTo>
                  <a:lnTo>
                    <a:pt x="6874" y="2479"/>
                  </a:lnTo>
                  <a:lnTo>
                    <a:pt x="6874" y="2479"/>
                  </a:lnTo>
                  <a:close/>
                  <a:moveTo>
                    <a:pt x="6877" y="2409"/>
                  </a:moveTo>
                  <a:lnTo>
                    <a:pt x="6874" y="2412"/>
                  </a:lnTo>
                  <a:lnTo>
                    <a:pt x="6874" y="2412"/>
                  </a:lnTo>
                  <a:lnTo>
                    <a:pt x="6874" y="2412"/>
                  </a:lnTo>
                  <a:lnTo>
                    <a:pt x="6877" y="2412"/>
                  </a:lnTo>
                  <a:lnTo>
                    <a:pt x="6877" y="2412"/>
                  </a:lnTo>
                  <a:lnTo>
                    <a:pt x="6877" y="2409"/>
                  </a:lnTo>
                  <a:lnTo>
                    <a:pt x="6877" y="2409"/>
                  </a:lnTo>
                  <a:close/>
                  <a:moveTo>
                    <a:pt x="6944" y="2540"/>
                  </a:moveTo>
                  <a:lnTo>
                    <a:pt x="6944" y="2540"/>
                  </a:lnTo>
                  <a:lnTo>
                    <a:pt x="6944" y="2540"/>
                  </a:lnTo>
                  <a:lnTo>
                    <a:pt x="6944" y="2543"/>
                  </a:lnTo>
                  <a:lnTo>
                    <a:pt x="6944" y="2543"/>
                  </a:lnTo>
                  <a:lnTo>
                    <a:pt x="6944" y="2543"/>
                  </a:lnTo>
                  <a:lnTo>
                    <a:pt x="6944" y="2546"/>
                  </a:lnTo>
                  <a:lnTo>
                    <a:pt x="6944" y="2546"/>
                  </a:lnTo>
                  <a:lnTo>
                    <a:pt x="6944" y="2546"/>
                  </a:lnTo>
                  <a:lnTo>
                    <a:pt x="6947" y="2543"/>
                  </a:lnTo>
                  <a:lnTo>
                    <a:pt x="6944" y="2540"/>
                  </a:lnTo>
                  <a:lnTo>
                    <a:pt x="6944" y="2540"/>
                  </a:lnTo>
                  <a:lnTo>
                    <a:pt x="6944" y="2540"/>
                  </a:lnTo>
                  <a:close/>
                  <a:moveTo>
                    <a:pt x="6474" y="1604"/>
                  </a:moveTo>
                  <a:lnTo>
                    <a:pt x="6474" y="1607"/>
                  </a:lnTo>
                  <a:lnTo>
                    <a:pt x="6471" y="1607"/>
                  </a:lnTo>
                  <a:lnTo>
                    <a:pt x="6471" y="1610"/>
                  </a:lnTo>
                  <a:lnTo>
                    <a:pt x="6474" y="1610"/>
                  </a:lnTo>
                  <a:lnTo>
                    <a:pt x="6477" y="1610"/>
                  </a:lnTo>
                  <a:lnTo>
                    <a:pt x="6477" y="1604"/>
                  </a:lnTo>
                  <a:lnTo>
                    <a:pt x="6474" y="1604"/>
                  </a:lnTo>
                  <a:close/>
                  <a:moveTo>
                    <a:pt x="6446" y="2349"/>
                  </a:moveTo>
                  <a:lnTo>
                    <a:pt x="6446" y="2352"/>
                  </a:lnTo>
                  <a:lnTo>
                    <a:pt x="6446" y="2352"/>
                  </a:lnTo>
                  <a:lnTo>
                    <a:pt x="6449" y="2352"/>
                  </a:lnTo>
                  <a:lnTo>
                    <a:pt x="6449" y="2349"/>
                  </a:lnTo>
                  <a:lnTo>
                    <a:pt x="6449" y="2349"/>
                  </a:lnTo>
                  <a:lnTo>
                    <a:pt x="6449" y="2349"/>
                  </a:lnTo>
                  <a:lnTo>
                    <a:pt x="6446" y="2349"/>
                  </a:lnTo>
                  <a:lnTo>
                    <a:pt x="6446" y="2349"/>
                  </a:lnTo>
                  <a:close/>
                  <a:moveTo>
                    <a:pt x="6468" y="2312"/>
                  </a:moveTo>
                  <a:lnTo>
                    <a:pt x="6464" y="2315"/>
                  </a:lnTo>
                  <a:lnTo>
                    <a:pt x="6464" y="2321"/>
                  </a:lnTo>
                  <a:lnTo>
                    <a:pt x="6468" y="2321"/>
                  </a:lnTo>
                  <a:lnTo>
                    <a:pt x="6471" y="2321"/>
                  </a:lnTo>
                  <a:lnTo>
                    <a:pt x="6471" y="2321"/>
                  </a:lnTo>
                  <a:lnTo>
                    <a:pt x="6474" y="2318"/>
                  </a:lnTo>
                  <a:lnTo>
                    <a:pt x="6474" y="2312"/>
                  </a:lnTo>
                  <a:lnTo>
                    <a:pt x="6474" y="2309"/>
                  </a:lnTo>
                  <a:lnTo>
                    <a:pt x="6471" y="2309"/>
                  </a:lnTo>
                  <a:lnTo>
                    <a:pt x="6471" y="2309"/>
                  </a:lnTo>
                  <a:lnTo>
                    <a:pt x="6468" y="2312"/>
                  </a:lnTo>
                  <a:close/>
                  <a:moveTo>
                    <a:pt x="6446" y="2346"/>
                  </a:moveTo>
                  <a:lnTo>
                    <a:pt x="6446" y="2346"/>
                  </a:lnTo>
                  <a:lnTo>
                    <a:pt x="6446" y="2346"/>
                  </a:lnTo>
                  <a:lnTo>
                    <a:pt x="6446" y="2349"/>
                  </a:lnTo>
                  <a:lnTo>
                    <a:pt x="6446" y="2349"/>
                  </a:lnTo>
                  <a:lnTo>
                    <a:pt x="6446" y="2349"/>
                  </a:lnTo>
                  <a:lnTo>
                    <a:pt x="6446" y="2346"/>
                  </a:lnTo>
                  <a:lnTo>
                    <a:pt x="6446" y="2346"/>
                  </a:lnTo>
                  <a:close/>
                  <a:moveTo>
                    <a:pt x="6519" y="1543"/>
                  </a:moveTo>
                  <a:lnTo>
                    <a:pt x="6519" y="1547"/>
                  </a:lnTo>
                  <a:lnTo>
                    <a:pt x="6519" y="1547"/>
                  </a:lnTo>
                  <a:lnTo>
                    <a:pt x="6519" y="1547"/>
                  </a:lnTo>
                  <a:lnTo>
                    <a:pt x="6522" y="1547"/>
                  </a:lnTo>
                  <a:lnTo>
                    <a:pt x="6522" y="1543"/>
                  </a:lnTo>
                  <a:lnTo>
                    <a:pt x="6522" y="1543"/>
                  </a:lnTo>
                  <a:lnTo>
                    <a:pt x="6519" y="1543"/>
                  </a:lnTo>
                  <a:close/>
                  <a:moveTo>
                    <a:pt x="6510" y="1665"/>
                  </a:moveTo>
                  <a:lnTo>
                    <a:pt x="6510" y="1665"/>
                  </a:lnTo>
                  <a:lnTo>
                    <a:pt x="6513" y="1662"/>
                  </a:lnTo>
                  <a:lnTo>
                    <a:pt x="6510" y="1662"/>
                  </a:lnTo>
                  <a:lnTo>
                    <a:pt x="6507" y="1665"/>
                  </a:lnTo>
                  <a:lnTo>
                    <a:pt x="6507" y="1665"/>
                  </a:lnTo>
                  <a:lnTo>
                    <a:pt x="6507" y="1665"/>
                  </a:lnTo>
                  <a:lnTo>
                    <a:pt x="6510" y="1665"/>
                  </a:lnTo>
                  <a:close/>
                  <a:moveTo>
                    <a:pt x="6483" y="1650"/>
                  </a:moveTo>
                  <a:lnTo>
                    <a:pt x="6483" y="1650"/>
                  </a:lnTo>
                  <a:lnTo>
                    <a:pt x="6483" y="1653"/>
                  </a:lnTo>
                  <a:lnTo>
                    <a:pt x="6480" y="1653"/>
                  </a:lnTo>
                  <a:lnTo>
                    <a:pt x="6483" y="1653"/>
                  </a:lnTo>
                  <a:lnTo>
                    <a:pt x="6483" y="1656"/>
                  </a:lnTo>
                  <a:lnTo>
                    <a:pt x="6483" y="1656"/>
                  </a:lnTo>
                  <a:lnTo>
                    <a:pt x="6483" y="1653"/>
                  </a:lnTo>
                  <a:lnTo>
                    <a:pt x="6486" y="1653"/>
                  </a:lnTo>
                  <a:lnTo>
                    <a:pt x="6486" y="1653"/>
                  </a:lnTo>
                  <a:lnTo>
                    <a:pt x="6486" y="1653"/>
                  </a:lnTo>
                  <a:lnTo>
                    <a:pt x="6483" y="1650"/>
                  </a:lnTo>
                  <a:close/>
                  <a:moveTo>
                    <a:pt x="6477" y="1656"/>
                  </a:moveTo>
                  <a:lnTo>
                    <a:pt x="6477" y="1656"/>
                  </a:lnTo>
                  <a:lnTo>
                    <a:pt x="6477" y="1656"/>
                  </a:lnTo>
                  <a:lnTo>
                    <a:pt x="6474" y="1656"/>
                  </a:lnTo>
                  <a:lnTo>
                    <a:pt x="6474" y="1656"/>
                  </a:lnTo>
                  <a:lnTo>
                    <a:pt x="6474" y="1659"/>
                  </a:lnTo>
                  <a:lnTo>
                    <a:pt x="6474" y="1659"/>
                  </a:lnTo>
                  <a:lnTo>
                    <a:pt x="6474" y="1662"/>
                  </a:lnTo>
                  <a:lnTo>
                    <a:pt x="6477" y="1662"/>
                  </a:lnTo>
                  <a:lnTo>
                    <a:pt x="6477" y="1659"/>
                  </a:lnTo>
                  <a:lnTo>
                    <a:pt x="6477" y="1659"/>
                  </a:lnTo>
                  <a:lnTo>
                    <a:pt x="6480" y="1659"/>
                  </a:lnTo>
                  <a:lnTo>
                    <a:pt x="6480" y="1659"/>
                  </a:lnTo>
                  <a:lnTo>
                    <a:pt x="6477" y="1656"/>
                  </a:lnTo>
                  <a:close/>
                  <a:moveTo>
                    <a:pt x="6480" y="1768"/>
                  </a:moveTo>
                  <a:lnTo>
                    <a:pt x="6480" y="1768"/>
                  </a:lnTo>
                  <a:lnTo>
                    <a:pt x="6480" y="1768"/>
                  </a:lnTo>
                  <a:lnTo>
                    <a:pt x="6480" y="1771"/>
                  </a:lnTo>
                  <a:lnTo>
                    <a:pt x="6480" y="1771"/>
                  </a:lnTo>
                  <a:lnTo>
                    <a:pt x="6480" y="1771"/>
                  </a:lnTo>
                  <a:lnTo>
                    <a:pt x="6483" y="1771"/>
                  </a:lnTo>
                  <a:lnTo>
                    <a:pt x="6480" y="1771"/>
                  </a:lnTo>
                  <a:lnTo>
                    <a:pt x="6480" y="1768"/>
                  </a:lnTo>
                  <a:close/>
                  <a:moveTo>
                    <a:pt x="6838" y="1401"/>
                  </a:moveTo>
                  <a:lnTo>
                    <a:pt x="6841" y="1401"/>
                  </a:lnTo>
                  <a:lnTo>
                    <a:pt x="6841" y="1398"/>
                  </a:lnTo>
                  <a:lnTo>
                    <a:pt x="6841" y="1398"/>
                  </a:lnTo>
                  <a:lnTo>
                    <a:pt x="6838" y="1398"/>
                  </a:lnTo>
                  <a:lnTo>
                    <a:pt x="6838" y="1401"/>
                  </a:lnTo>
                  <a:lnTo>
                    <a:pt x="6838" y="1401"/>
                  </a:lnTo>
                  <a:lnTo>
                    <a:pt x="6838" y="1401"/>
                  </a:lnTo>
                  <a:lnTo>
                    <a:pt x="6838" y="1401"/>
                  </a:lnTo>
                  <a:close/>
                  <a:moveTo>
                    <a:pt x="6628" y="2397"/>
                  </a:moveTo>
                  <a:lnTo>
                    <a:pt x="6625" y="2397"/>
                  </a:lnTo>
                  <a:lnTo>
                    <a:pt x="6616" y="2397"/>
                  </a:lnTo>
                  <a:lnTo>
                    <a:pt x="6616" y="2397"/>
                  </a:lnTo>
                  <a:lnTo>
                    <a:pt x="6616" y="2397"/>
                  </a:lnTo>
                  <a:lnTo>
                    <a:pt x="6625" y="2400"/>
                  </a:lnTo>
                  <a:lnTo>
                    <a:pt x="6628" y="2400"/>
                  </a:lnTo>
                  <a:lnTo>
                    <a:pt x="6631" y="2403"/>
                  </a:lnTo>
                  <a:lnTo>
                    <a:pt x="6631" y="2403"/>
                  </a:lnTo>
                  <a:lnTo>
                    <a:pt x="6634" y="2403"/>
                  </a:lnTo>
                  <a:lnTo>
                    <a:pt x="6637" y="2403"/>
                  </a:lnTo>
                  <a:lnTo>
                    <a:pt x="6640" y="2403"/>
                  </a:lnTo>
                  <a:lnTo>
                    <a:pt x="6643" y="2403"/>
                  </a:lnTo>
                  <a:lnTo>
                    <a:pt x="6646" y="2400"/>
                  </a:lnTo>
                  <a:lnTo>
                    <a:pt x="6646" y="2400"/>
                  </a:lnTo>
                  <a:lnTo>
                    <a:pt x="6643" y="2400"/>
                  </a:lnTo>
                  <a:lnTo>
                    <a:pt x="6637" y="2400"/>
                  </a:lnTo>
                  <a:lnTo>
                    <a:pt x="6631" y="2397"/>
                  </a:lnTo>
                  <a:lnTo>
                    <a:pt x="6628" y="2397"/>
                  </a:lnTo>
                  <a:close/>
                  <a:moveTo>
                    <a:pt x="6631" y="2385"/>
                  </a:moveTo>
                  <a:lnTo>
                    <a:pt x="6628" y="2382"/>
                  </a:lnTo>
                  <a:lnTo>
                    <a:pt x="6625" y="2379"/>
                  </a:lnTo>
                  <a:lnTo>
                    <a:pt x="6625" y="2379"/>
                  </a:lnTo>
                  <a:lnTo>
                    <a:pt x="6622" y="2379"/>
                  </a:lnTo>
                  <a:lnTo>
                    <a:pt x="6622" y="2379"/>
                  </a:lnTo>
                  <a:lnTo>
                    <a:pt x="6619" y="2379"/>
                  </a:lnTo>
                  <a:lnTo>
                    <a:pt x="6616" y="2376"/>
                  </a:lnTo>
                  <a:lnTo>
                    <a:pt x="6616" y="2379"/>
                  </a:lnTo>
                  <a:lnTo>
                    <a:pt x="6616" y="2379"/>
                  </a:lnTo>
                  <a:lnTo>
                    <a:pt x="6616" y="2379"/>
                  </a:lnTo>
                  <a:lnTo>
                    <a:pt x="6616" y="2379"/>
                  </a:lnTo>
                  <a:lnTo>
                    <a:pt x="6619" y="2379"/>
                  </a:lnTo>
                  <a:lnTo>
                    <a:pt x="6619" y="2382"/>
                  </a:lnTo>
                  <a:lnTo>
                    <a:pt x="6622" y="2382"/>
                  </a:lnTo>
                  <a:lnTo>
                    <a:pt x="6625" y="2385"/>
                  </a:lnTo>
                  <a:lnTo>
                    <a:pt x="6625" y="2388"/>
                  </a:lnTo>
                  <a:lnTo>
                    <a:pt x="6625" y="2388"/>
                  </a:lnTo>
                  <a:lnTo>
                    <a:pt x="6628" y="2388"/>
                  </a:lnTo>
                  <a:lnTo>
                    <a:pt x="6631" y="2388"/>
                  </a:lnTo>
                  <a:lnTo>
                    <a:pt x="6631" y="2388"/>
                  </a:lnTo>
                  <a:lnTo>
                    <a:pt x="6634" y="2388"/>
                  </a:lnTo>
                  <a:lnTo>
                    <a:pt x="6634" y="2385"/>
                  </a:lnTo>
                  <a:lnTo>
                    <a:pt x="6634" y="2385"/>
                  </a:lnTo>
                  <a:lnTo>
                    <a:pt x="6631" y="2385"/>
                  </a:lnTo>
                  <a:close/>
                  <a:moveTo>
                    <a:pt x="6701" y="1610"/>
                  </a:moveTo>
                  <a:lnTo>
                    <a:pt x="6701" y="1610"/>
                  </a:lnTo>
                  <a:lnTo>
                    <a:pt x="6698" y="1610"/>
                  </a:lnTo>
                  <a:lnTo>
                    <a:pt x="6698" y="1610"/>
                  </a:lnTo>
                  <a:lnTo>
                    <a:pt x="6698" y="1613"/>
                  </a:lnTo>
                  <a:lnTo>
                    <a:pt x="6701" y="1613"/>
                  </a:lnTo>
                  <a:lnTo>
                    <a:pt x="6701" y="1610"/>
                  </a:lnTo>
                  <a:close/>
                  <a:moveTo>
                    <a:pt x="6674" y="2166"/>
                  </a:moveTo>
                  <a:lnTo>
                    <a:pt x="6674" y="2163"/>
                  </a:lnTo>
                  <a:lnTo>
                    <a:pt x="6674" y="2163"/>
                  </a:lnTo>
                  <a:lnTo>
                    <a:pt x="6674" y="2163"/>
                  </a:lnTo>
                  <a:lnTo>
                    <a:pt x="6674" y="2163"/>
                  </a:lnTo>
                  <a:lnTo>
                    <a:pt x="6671" y="2166"/>
                  </a:lnTo>
                  <a:lnTo>
                    <a:pt x="6671" y="2166"/>
                  </a:lnTo>
                  <a:lnTo>
                    <a:pt x="6671" y="2166"/>
                  </a:lnTo>
                  <a:lnTo>
                    <a:pt x="6674" y="2166"/>
                  </a:lnTo>
                  <a:lnTo>
                    <a:pt x="6674" y="2166"/>
                  </a:lnTo>
                  <a:close/>
                  <a:moveTo>
                    <a:pt x="6592" y="2406"/>
                  </a:moveTo>
                  <a:lnTo>
                    <a:pt x="6592" y="2406"/>
                  </a:lnTo>
                  <a:lnTo>
                    <a:pt x="6592" y="2409"/>
                  </a:lnTo>
                  <a:lnTo>
                    <a:pt x="6595" y="2409"/>
                  </a:lnTo>
                  <a:lnTo>
                    <a:pt x="6595" y="2406"/>
                  </a:lnTo>
                  <a:lnTo>
                    <a:pt x="6595" y="2406"/>
                  </a:lnTo>
                  <a:lnTo>
                    <a:pt x="6595" y="2406"/>
                  </a:lnTo>
                  <a:lnTo>
                    <a:pt x="6592" y="2406"/>
                  </a:lnTo>
                  <a:close/>
                  <a:moveTo>
                    <a:pt x="6555" y="1626"/>
                  </a:moveTo>
                  <a:lnTo>
                    <a:pt x="6555" y="1626"/>
                  </a:lnTo>
                  <a:lnTo>
                    <a:pt x="6555" y="1626"/>
                  </a:lnTo>
                  <a:lnTo>
                    <a:pt x="6555" y="1626"/>
                  </a:lnTo>
                  <a:lnTo>
                    <a:pt x="6555" y="1626"/>
                  </a:lnTo>
                  <a:lnTo>
                    <a:pt x="6552" y="1626"/>
                  </a:lnTo>
                  <a:lnTo>
                    <a:pt x="6555" y="1626"/>
                  </a:lnTo>
                  <a:lnTo>
                    <a:pt x="6555" y="1626"/>
                  </a:lnTo>
                  <a:close/>
                  <a:moveTo>
                    <a:pt x="6592" y="1619"/>
                  </a:moveTo>
                  <a:lnTo>
                    <a:pt x="6592" y="1616"/>
                  </a:lnTo>
                  <a:lnTo>
                    <a:pt x="6592" y="1616"/>
                  </a:lnTo>
                  <a:lnTo>
                    <a:pt x="6592" y="1616"/>
                  </a:lnTo>
                  <a:lnTo>
                    <a:pt x="6595" y="1616"/>
                  </a:lnTo>
                  <a:lnTo>
                    <a:pt x="6592" y="1616"/>
                  </a:lnTo>
                  <a:lnTo>
                    <a:pt x="6589" y="1616"/>
                  </a:lnTo>
                  <a:lnTo>
                    <a:pt x="6589" y="1616"/>
                  </a:lnTo>
                  <a:lnTo>
                    <a:pt x="6592" y="1616"/>
                  </a:lnTo>
                  <a:lnTo>
                    <a:pt x="6592" y="1619"/>
                  </a:lnTo>
                  <a:close/>
                  <a:moveTo>
                    <a:pt x="6607" y="1616"/>
                  </a:moveTo>
                  <a:lnTo>
                    <a:pt x="6604" y="1616"/>
                  </a:lnTo>
                  <a:lnTo>
                    <a:pt x="6604" y="1616"/>
                  </a:lnTo>
                  <a:lnTo>
                    <a:pt x="6601" y="1619"/>
                  </a:lnTo>
                  <a:lnTo>
                    <a:pt x="6601" y="1622"/>
                  </a:lnTo>
                  <a:lnTo>
                    <a:pt x="6601" y="1622"/>
                  </a:lnTo>
                  <a:lnTo>
                    <a:pt x="6601" y="1622"/>
                  </a:lnTo>
                  <a:lnTo>
                    <a:pt x="6604" y="1622"/>
                  </a:lnTo>
                  <a:lnTo>
                    <a:pt x="6604" y="1622"/>
                  </a:lnTo>
                  <a:lnTo>
                    <a:pt x="6604" y="1619"/>
                  </a:lnTo>
                  <a:lnTo>
                    <a:pt x="6607" y="1616"/>
                  </a:lnTo>
                  <a:lnTo>
                    <a:pt x="6607" y="1616"/>
                  </a:lnTo>
                  <a:close/>
                  <a:moveTo>
                    <a:pt x="6604" y="2382"/>
                  </a:moveTo>
                  <a:lnTo>
                    <a:pt x="6604" y="2385"/>
                  </a:lnTo>
                  <a:lnTo>
                    <a:pt x="6604" y="2385"/>
                  </a:lnTo>
                  <a:lnTo>
                    <a:pt x="6604" y="2388"/>
                  </a:lnTo>
                  <a:lnTo>
                    <a:pt x="6604" y="2388"/>
                  </a:lnTo>
                  <a:lnTo>
                    <a:pt x="6607" y="2388"/>
                  </a:lnTo>
                  <a:lnTo>
                    <a:pt x="6607" y="2385"/>
                  </a:lnTo>
                  <a:lnTo>
                    <a:pt x="6607" y="2385"/>
                  </a:lnTo>
                  <a:lnTo>
                    <a:pt x="6607" y="2385"/>
                  </a:lnTo>
                  <a:lnTo>
                    <a:pt x="6604" y="2382"/>
                  </a:lnTo>
                  <a:close/>
                  <a:moveTo>
                    <a:pt x="6707" y="1650"/>
                  </a:moveTo>
                  <a:lnTo>
                    <a:pt x="6710" y="1650"/>
                  </a:lnTo>
                  <a:lnTo>
                    <a:pt x="6707" y="1650"/>
                  </a:lnTo>
                  <a:lnTo>
                    <a:pt x="6707" y="1650"/>
                  </a:lnTo>
                  <a:lnTo>
                    <a:pt x="6707" y="1650"/>
                  </a:lnTo>
                  <a:lnTo>
                    <a:pt x="6707" y="1650"/>
                  </a:lnTo>
                  <a:lnTo>
                    <a:pt x="6707" y="1650"/>
                  </a:lnTo>
                  <a:lnTo>
                    <a:pt x="6707" y="1650"/>
                  </a:lnTo>
                  <a:close/>
                  <a:moveTo>
                    <a:pt x="6598" y="2206"/>
                  </a:moveTo>
                  <a:lnTo>
                    <a:pt x="6598" y="2206"/>
                  </a:lnTo>
                  <a:lnTo>
                    <a:pt x="6598" y="2206"/>
                  </a:lnTo>
                  <a:lnTo>
                    <a:pt x="6598" y="2209"/>
                  </a:lnTo>
                  <a:lnTo>
                    <a:pt x="6598" y="2209"/>
                  </a:lnTo>
                  <a:lnTo>
                    <a:pt x="6598" y="2209"/>
                  </a:lnTo>
                  <a:lnTo>
                    <a:pt x="6598" y="2209"/>
                  </a:lnTo>
                  <a:lnTo>
                    <a:pt x="6598" y="2209"/>
                  </a:lnTo>
                  <a:lnTo>
                    <a:pt x="6601" y="2203"/>
                  </a:lnTo>
                  <a:lnTo>
                    <a:pt x="6601" y="2203"/>
                  </a:lnTo>
                  <a:lnTo>
                    <a:pt x="6598" y="2206"/>
                  </a:lnTo>
                  <a:lnTo>
                    <a:pt x="6598" y="2206"/>
                  </a:lnTo>
                  <a:close/>
                  <a:moveTo>
                    <a:pt x="6759" y="1796"/>
                  </a:moveTo>
                  <a:lnTo>
                    <a:pt x="6756" y="1796"/>
                  </a:lnTo>
                  <a:lnTo>
                    <a:pt x="6756" y="1796"/>
                  </a:lnTo>
                  <a:lnTo>
                    <a:pt x="6756" y="1796"/>
                  </a:lnTo>
                  <a:lnTo>
                    <a:pt x="6759" y="1796"/>
                  </a:lnTo>
                  <a:lnTo>
                    <a:pt x="6759" y="1796"/>
                  </a:lnTo>
                  <a:lnTo>
                    <a:pt x="6759" y="1796"/>
                  </a:lnTo>
                  <a:close/>
                  <a:moveTo>
                    <a:pt x="6835" y="1981"/>
                  </a:moveTo>
                  <a:lnTo>
                    <a:pt x="6835" y="1981"/>
                  </a:lnTo>
                  <a:lnTo>
                    <a:pt x="6832" y="1984"/>
                  </a:lnTo>
                  <a:lnTo>
                    <a:pt x="6832" y="1984"/>
                  </a:lnTo>
                  <a:lnTo>
                    <a:pt x="6835" y="1981"/>
                  </a:lnTo>
                  <a:lnTo>
                    <a:pt x="6835" y="1981"/>
                  </a:lnTo>
                  <a:close/>
                  <a:moveTo>
                    <a:pt x="6829" y="2048"/>
                  </a:moveTo>
                  <a:lnTo>
                    <a:pt x="6829" y="2051"/>
                  </a:lnTo>
                  <a:lnTo>
                    <a:pt x="6829" y="2051"/>
                  </a:lnTo>
                  <a:lnTo>
                    <a:pt x="6832" y="2051"/>
                  </a:lnTo>
                  <a:lnTo>
                    <a:pt x="6832" y="2048"/>
                  </a:lnTo>
                  <a:lnTo>
                    <a:pt x="6829" y="2048"/>
                  </a:lnTo>
                  <a:lnTo>
                    <a:pt x="6829" y="2048"/>
                  </a:lnTo>
                  <a:close/>
                  <a:moveTo>
                    <a:pt x="6838" y="2458"/>
                  </a:moveTo>
                  <a:lnTo>
                    <a:pt x="6835" y="2461"/>
                  </a:lnTo>
                  <a:lnTo>
                    <a:pt x="6835" y="2461"/>
                  </a:lnTo>
                  <a:lnTo>
                    <a:pt x="6835" y="2461"/>
                  </a:lnTo>
                  <a:lnTo>
                    <a:pt x="6838" y="2464"/>
                  </a:lnTo>
                  <a:lnTo>
                    <a:pt x="6838" y="2461"/>
                  </a:lnTo>
                  <a:lnTo>
                    <a:pt x="6838" y="2461"/>
                  </a:lnTo>
                  <a:lnTo>
                    <a:pt x="6838" y="2458"/>
                  </a:lnTo>
                  <a:lnTo>
                    <a:pt x="6838" y="2458"/>
                  </a:lnTo>
                  <a:lnTo>
                    <a:pt x="6838" y="2458"/>
                  </a:lnTo>
                  <a:close/>
                  <a:moveTo>
                    <a:pt x="6832" y="2048"/>
                  </a:moveTo>
                  <a:lnTo>
                    <a:pt x="6832" y="2048"/>
                  </a:lnTo>
                  <a:lnTo>
                    <a:pt x="6832" y="2048"/>
                  </a:lnTo>
                  <a:lnTo>
                    <a:pt x="6832" y="2048"/>
                  </a:lnTo>
                  <a:lnTo>
                    <a:pt x="6835" y="2045"/>
                  </a:lnTo>
                  <a:lnTo>
                    <a:pt x="6835" y="2045"/>
                  </a:lnTo>
                  <a:lnTo>
                    <a:pt x="6835" y="2045"/>
                  </a:lnTo>
                  <a:lnTo>
                    <a:pt x="6835" y="2045"/>
                  </a:lnTo>
                  <a:lnTo>
                    <a:pt x="6832" y="2045"/>
                  </a:lnTo>
                  <a:lnTo>
                    <a:pt x="6832" y="2048"/>
                  </a:lnTo>
                  <a:close/>
                  <a:moveTo>
                    <a:pt x="6822" y="2069"/>
                  </a:moveTo>
                  <a:lnTo>
                    <a:pt x="6822" y="2066"/>
                  </a:lnTo>
                  <a:lnTo>
                    <a:pt x="6822" y="2066"/>
                  </a:lnTo>
                  <a:lnTo>
                    <a:pt x="6822" y="2066"/>
                  </a:lnTo>
                  <a:lnTo>
                    <a:pt x="6819" y="2066"/>
                  </a:lnTo>
                  <a:lnTo>
                    <a:pt x="6819" y="2069"/>
                  </a:lnTo>
                  <a:lnTo>
                    <a:pt x="6819" y="2069"/>
                  </a:lnTo>
                  <a:lnTo>
                    <a:pt x="6822" y="2069"/>
                  </a:lnTo>
                  <a:close/>
                  <a:moveTo>
                    <a:pt x="6810" y="2087"/>
                  </a:moveTo>
                  <a:lnTo>
                    <a:pt x="6810" y="2087"/>
                  </a:lnTo>
                  <a:lnTo>
                    <a:pt x="6813" y="2084"/>
                  </a:lnTo>
                  <a:lnTo>
                    <a:pt x="6816" y="2078"/>
                  </a:lnTo>
                  <a:lnTo>
                    <a:pt x="6813" y="2078"/>
                  </a:lnTo>
                  <a:lnTo>
                    <a:pt x="6813" y="2078"/>
                  </a:lnTo>
                  <a:lnTo>
                    <a:pt x="6813" y="2078"/>
                  </a:lnTo>
                  <a:lnTo>
                    <a:pt x="6813" y="2081"/>
                  </a:lnTo>
                  <a:lnTo>
                    <a:pt x="6810" y="2081"/>
                  </a:lnTo>
                  <a:lnTo>
                    <a:pt x="6810" y="2084"/>
                  </a:lnTo>
                  <a:lnTo>
                    <a:pt x="6810" y="2084"/>
                  </a:lnTo>
                  <a:lnTo>
                    <a:pt x="6810" y="2087"/>
                  </a:lnTo>
                  <a:close/>
                  <a:moveTo>
                    <a:pt x="6829" y="2020"/>
                  </a:moveTo>
                  <a:lnTo>
                    <a:pt x="6832" y="2020"/>
                  </a:lnTo>
                  <a:lnTo>
                    <a:pt x="6832" y="2020"/>
                  </a:lnTo>
                  <a:lnTo>
                    <a:pt x="6832" y="2020"/>
                  </a:lnTo>
                  <a:lnTo>
                    <a:pt x="6832" y="2020"/>
                  </a:lnTo>
                  <a:lnTo>
                    <a:pt x="6832" y="2020"/>
                  </a:lnTo>
                  <a:lnTo>
                    <a:pt x="6829" y="2020"/>
                  </a:lnTo>
                  <a:lnTo>
                    <a:pt x="6829" y="2020"/>
                  </a:lnTo>
                  <a:close/>
                  <a:moveTo>
                    <a:pt x="6832" y="1969"/>
                  </a:moveTo>
                  <a:lnTo>
                    <a:pt x="6832" y="1969"/>
                  </a:lnTo>
                  <a:lnTo>
                    <a:pt x="6832" y="1969"/>
                  </a:lnTo>
                  <a:lnTo>
                    <a:pt x="6832" y="1969"/>
                  </a:lnTo>
                  <a:lnTo>
                    <a:pt x="6832" y="1969"/>
                  </a:lnTo>
                  <a:lnTo>
                    <a:pt x="6832" y="1969"/>
                  </a:lnTo>
                  <a:lnTo>
                    <a:pt x="6832" y="1969"/>
                  </a:lnTo>
                  <a:close/>
                  <a:moveTo>
                    <a:pt x="6358" y="2388"/>
                  </a:moveTo>
                  <a:lnTo>
                    <a:pt x="6358" y="2388"/>
                  </a:lnTo>
                  <a:lnTo>
                    <a:pt x="6355" y="2388"/>
                  </a:lnTo>
                  <a:lnTo>
                    <a:pt x="6352" y="2388"/>
                  </a:lnTo>
                  <a:lnTo>
                    <a:pt x="6352" y="2391"/>
                  </a:lnTo>
                  <a:lnTo>
                    <a:pt x="6352" y="2394"/>
                  </a:lnTo>
                  <a:lnTo>
                    <a:pt x="6352" y="2397"/>
                  </a:lnTo>
                  <a:lnTo>
                    <a:pt x="6352" y="2397"/>
                  </a:lnTo>
                  <a:lnTo>
                    <a:pt x="6355" y="2394"/>
                  </a:lnTo>
                  <a:lnTo>
                    <a:pt x="6358" y="2391"/>
                  </a:lnTo>
                  <a:lnTo>
                    <a:pt x="6358" y="2391"/>
                  </a:lnTo>
                  <a:lnTo>
                    <a:pt x="6358" y="2394"/>
                  </a:lnTo>
                  <a:lnTo>
                    <a:pt x="6358" y="2397"/>
                  </a:lnTo>
                  <a:lnTo>
                    <a:pt x="6358" y="2397"/>
                  </a:lnTo>
                  <a:lnTo>
                    <a:pt x="6358" y="2397"/>
                  </a:lnTo>
                  <a:lnTo>
                    <a:pt x="6361" y="2397"/>
                  </a:lnTo>
                  <a:lnTo>
                    <a:pt x="6361" y="2397"/>
                  </a:lnTo>
                  <a:lnTo>
                    <a:pt x="6361" y="2394"/>
                  </a:lnTo>
                  <a:lnTo>
                    <a:pt x="6361" y="2394"/>
                  </a:lnTo>
                  <a:lnTo>
                    <a:pt x="6364" y="2394"/>
                  </a:lnTo>
                  <a:lnTo>
                    <a:pt x="6364" y="2394"/>
                  </a:lnTo>
                  <a:lnTo>
                    <a:pt x="6367" y="2394"/>
                  </a:lnTo>
                  <a:lnTo>
                    <a:pt x="6367" y="2391"/>
                  </a:lnTo>
                  <a:lnTo>
                    <a:pt x="6367" y="2391"/>
                  </a:lnTo>
                  <a:lnTo>
                    <a:pt x="6364" y="2391"/>
                  </a:lnTo>
                  <a:lnTo>
                    <a:pt x="6364" y="2388"/>
                  </a:lnTo>
                  <a:lnTo>
                    <a:pt x="6361" y="2391"/>
                  </a:lnTo>
                  <a:lnTo>
                    <a:pt x="6361" y="2391"/>
                  </a:lnTo>
                  <a:lnTo>
                    <a:pt x="6358" y="2391"/>
                  </a:lnTo>
                  <a:lnTo>
                    <a:pt x="6361" y="2388"/>
                  </a:lnTo>
                  <a:lnTo>
                    <a:pt x="6358" y="2388"/>
                  </a:lnTo>
                  <a:close/>
                  <a:moveTo>
                    <a:pt x="6932" y="2835"/>
                  </a:moveTo>
                  <a:lnTo>
                    <a:pt x="6932" y="2835"/>
                  </a:lnTo>
                  <a:lnTo>
                    <a:pt x="6932" y="2835"/>
                  </a:lnTo>
                  <a:lnTo>
                    <a:pt x="6932" y="2835"/>
                  </a:lnTo>
                  <a:lnTo>
                    <a:pt x="6932" y="2835"/>
                  </a:lnTo>
                  <a:lnTo>
                    <a:pt x="6932" y="2835"/>
                  </a:lnTo>
                  <a:lnTo>
                    <a:pt x="6932" y="2835"/>
                  </a:lnTo>
                  <a:lnTo>
                    <a:pt x="6932" y="2835"/>
                  </a:lnTo>
                  <a:close/>
                  <a:moveTo>
                    <a:pt x="6920" y="2832"/>
                  </a:moveTo>
                  <a:lnTo>
                    <a:pt x="6920" y="2835"/>
                  </a:lnTo>
                  <a:lnTo>
                    <a:pt x="6920" y="2832"/>
                  </a:lnTo>
                  <a:lnTo>
                    <a:pt x="6920" y="2832"/>
                  </a:lnTo>
                  <a:lnTo>
                    <a:pt x="6920" y="2829"/>
                  </a:lnTo>
                  <a:lnTo>
                    <a:pt x="6920" y="2832"/>
                  </a:lnTo>
                  <a:lnTo>
                    <a:pt x="6920" y="2832"/>
                  </a:lnTo>
                  <a:close/>
                  <a:moveTo>
                    <a:pt x="6780" y="2540"/>
                  </a:moveTo>
                  <a:lnTo>
                    <a:pt x="6780" y="2540"/>
                  </a:lnTo>
                  <a:lnTo>
                    <a:pt x="6783" y="2540"/>
                  </a:lnTo>
                  <a:lnTo>
                    <a:pt x="6783" y="2543"/>
                  </a:lnTo>
                  <a:lnTo>
                    <a:pt x="6786" y="2546"/>
                  </a:lnTo>
                  <a:lnTo>
                    <a:pt x="6786" y="2543"/>
                  </a:lnTo>
                  <a:lnTo>
                    <a:pt x="6783" y="2540"/>
                  </a:lnTo>
                  <a:lnTo>
                    <a:pt x="6780" y="2540"/>
                  </a:lnTo>
                  <a:lnTo>
                    <a:pt x="6780" y="2540"/>
                  </a:lnTo>
                  <a:close/>
                  <a:moveTo>
                    <a:pt x="3422" y="1659"/>
                  </a:moveTo>
                  <a:lnTo>
                    <a:pt x="3425" y="1659"/>
                  </a:lnTo>
                  <a:lnTo>
                    <a:pt x="3425" y="1656"/>
                  </a:lnTo>
                  <a:lnTo>
                    <a:pt x="3425" y="1656"/>
                  </a:lnTo>
                  <a:lnTo>
                    <a:pt x="3419" y="1656"/>
                  </a:lnTo>
                  <a:lnTo>
                    <a:pt x="3419" y="1656"/>
                  </a:lnTo>
                  <a:lnTo>
                    <a:pt x="3416" y="1656"/>
                  </a:lnTo>
                  <a:lnTo>
                    <a:pt x="3413" y="1656"/>
                  </a:lnTo>
                  <a:lnTo>
                    <a:pt x="3413" y="1656"/>
                  </a:lnTo>
                  <a:lnTo>
                    <a:pt x="3416" y="1659"/>
                  </a:lnTo>
                  <a:lnTo>
                    <a:pt x="3419" y="1659"/>
                  </a:lnTo>
                  <a:lnTo>
                    <a:pt x="3422" y="1659"/>
                  </a:lnTo>
                  <a:close/>
                  <a:moveTo>
                    <a:pt x="6898" y="2786"/>
                  </a:moveTo>
                  <a:lnTo>
                    <a:pt x="6898" y="2786"/>
                  </a:lnTo>
                  <a:lnTo>
                    <a:pt x="6898" y="2789"/>
                  </a:lnTo>
                  <a:lnTo>
                    <a:pt x="6898" y="2789"/>
                  </a:lnTo>
                  <a:lnTo>
                    <a:pt x="6898" y="2789"/>
                  </a:lnTo>
                  <a:lnTo>
                    <a:pt x="6898" y="2789"/>
                  </a:lnTo>
                  <a:lnTo>
                    <a:pt x="6901" y="2786"/>
                  </a:lnTo>
                  <a:lnTo>
                    <a:pt x="6898" y="2786"/>
                  </a:lnTo>
                  <a:close/>
                  <a:moveTo>
                    <a:pt x="6901" y="2792"/>
                  </a:moveTo>
                  <a:lnTo>
                    <a:pt x="6901" y="2792"/>
                  </a:lnTo>
                  <a:lnTo>
                    <a:pt x="6901" y="2792"/>
                  </a:lnTo>
                  <a:lnTo>
                    <a:pt x="6901" y="2789"/>
                  </a:lnTo>
                  <a:lnTo>
                    <a:pt x="6901" y="2789"/>
                  </a:lnTo>
                  <a:lnTo>
                    <a:pt x="6898" y="2792"/>
                  </a:lnTo>
                  <a:lnTo>
                    <a:pt x="6901" y="2792"/>
                  </a:lnTo>
                  <a:lnTo>
                    <a:pt x="6901" y="2792"/>
                  </a:lnTo>
                  <a:close/>
                  <a:moveTo>
                    <a:pt x="6646" y="2692"/>
                  </a:moveTo>
                  <a:lnTo>
                    <a:pt x="6646" y="2692"/>
                  </a:lnTo>
                  <a:lnTo>
                    <a:pt x="6646" y="2692"/>
                  </a:lnTo>
                  <a:lnTo>
                    <a:pt x="6646" y="2689"/>
                  </a:lnTo>
                  <a:lnTo>
                    <a:pt x="6646" y="2689"/>
                  </a:lnTo>
                  <a:lnTo>
                    <a:pt x="6646" y="2692"/>
                  </a:lnTo>
                  <a:close/>
                  <a:moveTo>
                    <a:pt x="6983" y="2555"/>
                  </a:moveTo>
                  <a:lnTo>
                    <a:pt x="6983" y="2552"/>
                  </a:lnTo>
                  <a:lnTo>
                    <a:pt x="6983" y="2552"/>
                  </a:lnTo>
                  <a:lnTo>
                    <a:pt x="6983" y="2552"/>
                  </a:lnTo>
                  <a:lnTo>
                    <a:pt x="6980" y="2552"/>
                  </a:lnTo>
                  <a:lnTo>
                    <a:pt x="6980" y="2552"/>
                  </a:lnTo>
                  <a:lnTo>
                    <a:pt x="6977" y="2552"/>
                  </a:lnTo>
                  <a:lnTo>
                    <a:pt x="6977" y="2549"/>
                  </a:lnTo>
                  <a:lnTo>
                    <a:pt x="6974" y="2552"/>
                  </a:lnTo>
                  <a:lnTo>
                    <a:pt x="6974" y="2552"/>
                  </a:lnTo>
                  <a:lnTo>
                    <a:pt x="6977" y="2552"/>
                  </a:lnTo>
                  <a:lnTo>
                    <a:pt x="6977" y="2555"/>
                  </a:lnTo>
                  <a:lnTo>
                    <a:pt x="6977" y="2555"/>
                  </a:lnTo>
                  <a:lnTo>
                    <a:pt x="6980" y="2555"/>
                  </a:lnTo>
                  <a:lnTo>
                    <a:pt x="6980" y="2555"/>
                  </a:lnTo>
                  <a:lnTo>
                    <a:pt x="6983" y="2555"/>
                  </a:lnTo>
                  <a:lnTo>
                    <a:pt x="6983" y="2555"/>
                  </a:lnTo>
                  <a:lnTo>
                    <a:pt x="6983" y="2555"/>
                  </a:lnTo>
                  <a:lnTo>
                    <a:pt x="6983" y="2555"/>
                  </a:lnTo>
                  <a:lnTo>
                    <a:pt x="6983" y="2555"/>
                  </a:lnTo>
                  <a:close/>
                  <a:moveTo>
                    <a:pt x="6947" y="2570"/>
                  </a:moveTo>
                  <a:lnTo>
                    <a:pt x="6947" y="2570"/>
                  </a:lnTo>
                  <a:lnTo>
                    <a:pt x="6944" y="2573"/>
                  </a:lnTo>
                  <a:lnTo>
                    <a:pt x="6944" y="2573"/>
                  </a:lnTo>
                  <a:lnTo>
                    <a:pt x="6944" y="2573"/>
                  </a:lnTo>
                  <a:lnTo>
                    <a:pt x="6944" y="2570"/>
                  </a:lnTo>
                  <a:lnTo>
                    <a:pt x="6941" y="2567"/>
                  </a:lnTo>
                  <a:lnTo>
                    <a:pt x="6938" y="2567"/>
                  </a:lnTo>
                  <a:lnTo>
                    <a:pt x="6938" y="2567"/>
                  </a:lnTo>
                  <a:lnTo>
                    <a:pt x="6938" y="2567"/>
                  </a:lnTo>
                  <a:lnTo>
                    <a:pt x="6941" y="2570"/>
                  </a:lnTo>
                  <a:lnTo>
                    <a:pt x="6941" y="2570"/>
                  </a:lnTo>
                  <a:lnTo>
                    <a:pt x="6941" y="2573"/>
                  </a:lnTo>
                  <a:lnTo>
                    <a:pt x="6941" y="2573"/>
                  </a:lnTo>
                  <a:lnTo>
                    <a:pt x="6947" y="2576"/>
                  </a:lnTo>
                  <a:lnTo>
                    <a:pt x="6947" y="2576"/>
                  </a:lnTo>
                  <a:lnTo>
                    <a:pt x="6950" y="2570"/>
                  </a:lnTo>
                  <a:lnTo>
                    <a:pt x="6947" y="2570"/>
                  </a:lnTo>
                  <a:close/>
                  <a:moveTo>
                    <a:pt x="6935" y="2579"/>
                  </a:moveTo>
                  <a:lnTo>
                    <a:pt x="6935" y="2579"/>
                  </a:lnTo>
                  <a:lnTo>
                    <a:pt x="6941" y="2576"/>
                  </a:lnTo>
                  <a:lnTo>
                    <a:pt x="6935" y="2576"/>
                  </a:lnTo>
                  <a:lnTo>
                    <a:pt x="6932" y="2576"/>
                  </a:lnTo>
                  <a:lnTo>
                    <a:pt x="6929" y="2576"/>
                  </a:lnTo>
                  <a:lnTo>
                    <a:pt x="6929" y="2576"/>
                  </a:lnTo>
                  <a:lnTo>
                    <a:pt x="6926" y="2576"/>
                  </a:lnTo>
                  <a:lnTo>
                    <a:pt x="6923" y="2573"/>
                  </a:lnTo>
                  <a:lnTo>
                    <a:pt x="6920" y="2573"/>
                  </a:lnTo>
                  <a:lnTo>
                    <a:pt x="6920" y="2573"/>
                  </a:lnTo>
                  <a:lnTo>
                    <a:pt x="6920" y="2573"/>
                  </a:lnTo>
                  <a:lnTo>
                    <a:pt x="6916" y="2570"/>
                  </a:lnTo>
                  <a:lnTo>
                    <a:pt x="6916" y="2570"/>
                  </a:lnTo>
                  <a:lnTo>
                    <a:pt x="6916" y="2567"/>
                  </a:lnTo>
                  <a:lnTo>
                    <a:pt x="6920" y="2567"/>
                  </a:lnTo>
                  <a:lnTo>
                    <a:pt x="6920" y="2567"/>
                  </a:lnTo>
                  <a:lnTo>
                    <a:pt x="6923" y="2567"/>
                  </a:lnTo>
                  <a:lnTo>
                    <a:pt x="6923" y="2564"/>
                  </a:lnTo>
                  <a:lnTo>
                    <a:pt x="6920" y="2564"/>
                  </a:lnTo>
                  <a:lnTo>
                    <a:pt x="6920" y="2564"/>
                  </a:lnTo>
                  <a:lnTo>
                    <a:pt x="6916" y="2564"/>
                  </a:lnTo>
                  <a:lnTo>
                    <a:pt x="6910" y="2564"/>
                  </a:lnTo>
                  <a:lnTo>
                    <a:pt x="6910" y="2564"/>
                  </a:lnTo>
                  <a:lnTo>
                    <a:pt x="6907" y="2561"/>
                  </a:lnTo>
                  <a:lnTo>
                    <a:pt x="6904" y="2561"/>
                  </a:lnTo>
                  <a:lnTo>
                    <a:pt x="6904" y="2558"/>
                  </a:lnTo>
                  <a:lnTo>
                    <a:pt x="6907" y="2555"/>
                  </a:lnTo>
                  <a:lnTo>
                    <a:pt x="6904" y="2552"/>
                  </a:lnTo>
                  <a:lnTo>
                    <a:pt x="6904" y="2552"/>
                  </a:lnTo>
                  <a:lnTo>
                    <a:pt x="6904" y="2552"/>
                  </a:lnTo>
                  <a:lnTo>
                    <a:pt x="6901" y="2552"/>
                  </a:lnTo>
                  <a:lnTo>
                    <a:pt x="6895" y="2552"/>
                  </a:lnTo>
                  <a:lnTo>
                    <a:pt x="6895" y="2552"/>
                  </a:lnTo>
                  <a:lnTo>
                    <a:pt x="6892" y="2552"/>
                  </a:lnTo>
                  <a:lnTo>
                    <a:pt x="6889" y="2549"/>
                  </a:lnTo>
                  <a:lnTo>
                    <a:pt x="6889" y="2546"/>
                  </a:lnTo>
                  <a:lnTo>
                    <a:pt x="6889" y="2543"/>
                  </a:lnTo>
                  <a:lnTo>
                    <a:pt x="6886" y="2543"/>
                  </a:lnTo>
                  <a:lnTo>
                    <a:pt x="6883" y="2540"/>
                  </a:lnTo>
                  <a:lnTo>
                    <a:pt x="6883" y="2540"/>
                  </a:lnTo>
                  <a:lnTo>
                    <a:pt x="6883" y="2537"/>
                  </a:lnTo>
                  <a:lnTo>
                    <a:pt x="6883" y="2534"/>
                  </a:lnTo>
                  <a:lnTo>
                    <a:pt x="6883" y="2534"/>
                  </a:lnTo>
                  <a:lnTo>
                    <a:pt x="6877" y="2531"/>
                  </a:lnTo>
                  <a:lnTo>
                    <a:pt x="6877" y="2528"/>
                  </a:lnTo>
                  <a:lnTo>
                    <a:pt x="6874" y="2528"/>
                  </a:lnTo>
                  <a:lnTo>
                    <a:pt x="6871" y="2525"/>
                  </a:lnTo>
                  <a:lnTo>
                    <a:pt x="6868" y="2522"/>
                  </a:lnTo>
                  <a:lnTo>
                    <a:pt x="6865" y="2522"/>
                  </a:lnTo>
                  <a:lnTo>
                    <a:pt x="6865" y="2519"/>
                  </a:lnTo>
                  <a:lnTo>
                    <a:pt x="6862" y="2519"/>
                  </a:lnTo>
                  <a:lnTo>
                    <a:pt x="6862" y="2513"/>
                  </a:lnTo>
                  <a:lnTo>
                    <a:pt x="6859" y="2507"/>
                  </a:lnTo>
                  <a:lnTo>
                    <a:pt x="6859" y="2507"/>
                  </a:lnTo>
                  <a:lnTo>
                    <a:pt x="6859" y="2507"/>
                  </a:lnTo>
                  <a:lnTo>
                    <a:pt x="6862" y="2504"/>
                  </a:lnTo>
                  <a:lnTo>
                    <a:pt x="6865" y="2504"/>
                  </a:lnTo>
                  <a:lnTo>
                    <a:pt x="6874" y="2504"/>
                  </a:lnTo>
                  <a:lnTo>
                    <a:pt x="6877" y="2504"/>
                  </a:lnTo>
                  <a:lnTo>
                    <a:pt x="6877" y="2504"/>
                  </a:lnTo>
                  <a:lnTo>
                    <a:pt x="6877" y="2500"/>
                  </a:lnTo>
                  <a:lnTo>
                    <a:pt x="6877" y="2497"/>
                  </a:lnTo>
                  <a:lnTo>
                    <a:pt x="6874" y="2494"/>
                  </a:lnTo>
                  <a:lnTo>
                    <a:pt x="6874" y="2494"/>
                  </a:lnTo>
                  <a:lnTo>
                    <a:pt x="6874" y="2494"/>
                  </a:lnTo>
                  <a:lnTo>
                    <a:pt x="6871" y="2491"/>
                  </a:lnTo>
                  <a:lnTo>
                    <a:pt x="6871" y="2488"/>
                  </a:lnTo>
                  <a:lnTo>
                    <a:pt x="6871" y="2488"/>
                  </a:lnTo>
                  <a:lnTo>
                    <a:pt x="6868" y="2488"/>
                  </a:lnTo>
                  <a:lnTo>
                    <a:pt x="6868" y="2488"/>
                  </a:lnTo>
                  <a:lnTo>
                    <a:pt x="6865" y="2488"/>
                  </a:lnTo>
                  <a:lnTo>
                    <a:pt x="6862" y="2488"/>
                  </a:lnTo>
                  <a:lnTo>
                    <a:pt x="6859" y="2488"/>
                  </a:lnTo>
                  <a:lnTo>
                    <a:pt x="6847" y="2479"/>
                  </a:lnTo>
                  <a:lnTo>
                    <a:pt x="6841" y="2479"/>
                  </a:lnTo>
                  <a:lnTo>
                    <a:pt x="6838" y="2479"/>
                  </a:lnTo>
                  <a:lnTo>
                    <a:pt x="6835" y="2476"/>
                  </a:lnTo>
                  <a:lnTo>
                    <a:pt x="6832" y="2476"/>
                  </a:lnTo>
                  <a:lnTo>
                    <a:pt x="6835" y="2470"/>
                  </a:lnTo>
                  <a:lnTo>
                    <a:pt x="6835" y="2464"/>
                  </a:lnTo>
                  <a:lnTo>
                    <a:pt x="6832" y="2464"/>
                  </a:lnTo>
                  <a:lnTo>
                    <a:pt x="6822" y="2455"/>
                  </a:lnTo>
                  <a:lnTo>
                    <a:pt x="6822" y="2455"/>
                  </a:lnTo>
                  <a:lnTo>
                    <a:pt x="6819" y="2455"/>
                  </a:lnTo>
                  <a:lnTo>
                    <a:pt x="6816" y="2452"/>
                  </a:lnTo>
                  <a:lnTo>
                    <a:pt x="6816" y="2452"/>
                  </a:lnTo>
                  <a:lnTo>
                    <a:pt x="6813" y="2449"/>
                  </a:lnTo>
                  <a:lnTo>
                    <a:pt x="6810" y="2449"/>
                  </a:lnTo>
                  <a:lnTo>
                    <a:pt x="6810" y="2446"/>
                  </a:lnTo>
                  <a:lnTo>
                    <a:pt x="6807" y="2446"/>
                  </a:lnTo>
                  <a:lnTo>
                    <a:pt x="6807" y="2443"/>
                  </a:lnTo>
                  <a:lnTo>
                    <a:pt x="6804" y="2443"/>
                  </a:lnTo>
                  <a:lnTo>
                    <a:pt x="6804" y="2443"/>
                  </a:lnTo>
                  <a:lnTo>
                    <a:pt x="6804" y="2443"/>
                  </a:lnTo>
                  <a:lnTo>
                    <a:pt x="6801" y="2443"/>
                  </a:lnTo>
                  <a:lnTo>
                    <a:pt x="6798" y="2443"/>
                  </a:lnTo>
                  <a:lnTo>
                    <a:pt x="6798" y="2443"/>
                  </a:lnTo>
                  <a:lnTo>
                    <a:pt x="6795" y="2443"/>
                  </a:lnTo>
                  <a:lnTo>
                    <a:pt x="6792" y="2440"/>
                  </a:lnTo>
                  <a:lnTo>
                    <a:pt x="6792" y="2440"/>
                  </a:lnTo>
                  <a:lnTo>
                    <a:pt x="6789" y="2437"/>
                  </a:lnTo>
                  <a:lnTo>
                    <a:pt x="6786" y="2434"/>
                  </a:lnTo>
                  <a:lnTo>
                    <a:pt x="6783" y="2434"/>
                  </a:lnTo>
                  <a:lnTo>
                    <a:pt x="6777" y="2434"/>
                  </a:lnTo>
                  <a:lnTo>
                    <a:pt x="6774" y="2434"/>
                  </a:lnTo>
                  <a:lnTo>
                    <a:pt x="6774" y="2434"/>
                  </a:lnTo>
                  <a:lnTo>
                    <a:pt x="6765" y="2431"/>
                  </a:lnTo>
                  <a:lnTo>
                    <a:pt x="6759" y="2428"/>
                  </a:lnTo>
                  <a:lnTo>
                    <a:pt x="6753" y="2425"/>
                  </a:lnTo>
                  <a:lnTo>
                    <a:pt x="6753" y="2425"/>
                  </a:lnTo>
                  <a:lnTo>
                    <a:pt x="6753" y="2425"/>
                  </a:lnTo>
                  <a:lnTo>
                    <a:pt x="6750" y="2425"/>
                  </a:lnTo>
                  <a:lnTo>
                    <a:pt x="6747" y="2421"/>
                  </a:lnTo>
                  <a:lnTo>
                    <a:pt x="6737" y="2418"/>
                  </a:lnTo>
                  <a:lnTo>
                    <a:pt x="6734" y="2418"/>
                  </a:lnTo>
                  <a:lnTo>
                    <a:pt x="6728" y="2418"/>
                  </a:lnTo>
                  <a:lnTo>
                    <a:pt x="6728" y="2415"/>
                  </a:lnTo>
                  <a:lnTo>
                    <a:pt x="6725" y="2415"/>
                  </a:lnTo>
                  <a:lnTo>
                    <a:pt x="6725" y="2415"/>
                  </a:lnTo>
                  <a:lnTo>
                    <a:pt x="6719" y="2415"/>
                  </a:lnTo>
                  <a:lnTo>
                    <a:pt x="6716" y="2412"/>
                  </a:lnTo>
                  <a:lnTo>
                    <a:pt x="6716" y="2412"/>
                  </a:lnTo>
                  <a:lnTo>
                    <a:pt x="6716" y="2412"/>
                  </a:lnTo>
                  <a:lnTo>
                    <a:pt x="6710" y="2412"/>
                  </a:lnTo>
                  <a:lnTo>
                    <a:pt x="6707" y="2412"/>
                  </a:lnTo>
                  <a:lnTo>
                    <a:pt x="6701" y="2409"/>
                  </a:lnTo>
                  <a:lnTo>
                    <a:pt x="6695" y="2406"/>
                  </a:lnTo>
                  <a:lnTo>
                    <a:pt x="6695" y="2406"/>
                  </a:lnTo>
                  <a:lnTo>
                    <a:pt x="6692" y="2406"/>
                  </a:lnTo>
                  <a:lnTo>
                    <a:pt x="6689" y="2403"/>
                  </a:lnTo>
                  <a:lnTo>
                    <a:pt x="6686" y="2403"/>
                  </a:lnTo>
                  <a:lnTo>
                    <a:pt x="6686" y="2403"/>
                  </a:lnTo>
                  <a:lnTo>
                    <a:pt x="6683" y="2400"/>
                  </a:lnTo>
                  <a:lnTo>
                    <a:pt x="6671" y="2397"/>
                  </a:lnTo>
                  <a:lnTo>
                    <a:pt x="6671" y="2397"/>
                  </a:lnTo>
                  <a:lnTo>
                    <a:pt x="6668" y="2394"/>
                  </a:lnTo>
                  <a:lnTo>
                    <a:pt x="6665" y="2394"/>
                  </a:lnTo>
                  <a:lnTo>
                    <a:pt x="6662" y="2397"/>
                  </a:lnTo>
                  <a:lnTo>
                    <a:pt x="6656" y="2400"/>
                  </a:lnTo>
                  <a:lnTo>
                    <a:pt x="6653" y="2400"/>
                  </a:lnTo>
                  <a:lnTo>
                    <a:pt x="6653" y="2403"/>
                  </a:lnTo>
                  <a:lnTo>
                    <a:pt x="6653" y="2403"/>
                  </a:lnTo>
                  <a:lnTo>
                    <a:pt x="6653" y="2403"/>
                  </a:lnTo>
                  <a:lnTo>
                    <a:pt x="6653" y="2406"/>
                  </a:lnTo>
                  <a:lnTo>
                    <a:pt x="6650" y="2406"/>
                  </a:lnTo>
                  <a:lnTo>
                    <a:pt x="6646" y="2409"/>
                  </a:lnTo>
                  <a:lnTo>
                    <a:pt x="6640" y="2409"/>
                  </a:lnTo>
                  <a:lnTo>
                    <a:pt x="6637" y="2412"/>
                  </a:lnTo>
                  <a:lnTo>
                    <a:pt x="6634" y="2412"/>
                  </a:lnTo>
                  <a:lnTo>
                    <a:pt x="6634" y="2415"/>
                  </a:lnTo>
                  <a:lnTo>
                    <a:pt x="6634" y="2415"/>
                  </a:lnTo>
                  <a:lnTo>
                    <a:pt x="6634" y="2418"/>
                  </a:lnTo>
                  <a:lnTo>
                    <a:pt x="6628" y="2421"/>
                  </a:lnTo>
                  <a:lnTo>
                    <a:pt x="6628" y="2421"/>
                  </a:lnTo>
                  <a:lnTo>
                    <a:pt x="6625" y="2425"/>
                  </a:lnTo>
                  <a:lnTo>
                    <a:pt x="6625" y="2425"/>
                  </a:lnTo>
                  <a:lnTo>
                    <a:pt x="6619" y="2431"/>
                  </a:lnTo>
                  <a:lnTo>
                    <a:pt x="6619" y="2431"/>
                  </a:lnTo>
                  <a:lnTo>
                    <a:pt x="6616" y="2434"/>
                  </a:lnTo>
                  <a:lnTo>
                    <a:pt x="6616" y="2434"/>
                  </a:lnTo>
                  <a:lnTo>
                    <a:pt x="6613" y="2434"/>
                  </a:lnTo>
                  <a:lnTo>
                    <a:pt x="6610" y="2434"/>
                  </a:lnTo>
                  <a:lnTo>
                    <a:pt x="6607" y="2434"/>
                  </a:lnTo>
                  <a:lnTo>
                    <a:pt x="6604" y="2431"/>
                  </a:lnTo>
                  <a:lnTo>
                    <a:pt x="6604" y="2431"/>
                  </a:lnTo>
                  <a:lnTo>
                    <a:pt x="6604" y="2428"/>
                  </a:lnTo>
                  <a:lnTo>
                    <a:pt x="6604" y="2425"/>
                  </a:lnTo>
                  <a:lnTo>
                    <a:pt x="6604" y="2425"/>
                  </a:lnTo>
                  <a:lnTo>
                    <a:pt x="6601" y="2425"/>
                  </a:lnTo>
                  <a:lnTo>
                    <a:pt x="6601" y="2425"/>
                  </a:lnTo>
                  <a:lnTo>
                    <a:pt x="6601" y="2418"/>
                  </a:lnTo>
                  <a:lnTo>
                    <a:pt x="6598" y="2418"/>
                  </a:lnTo>
                  <a:lnTo>
                    <a:pt x="6598" y="2415"/>
                  </a:lnTo>
                  <a:lnTo>
                    <a:pt x="6598" y="2415"/>
                  </a:lnTo>
                  <a:lnTo>
                    <a:pt x="6598" y="2415"/>
                  </a:lnTo>
                  <a:lnTo>
                    <a:pt x="6595" y="2418"/>
                  </a:lnTo>
                  <a:lnTo>
                    <a:pt x="6595" y="2421"/>
                  </a:lnTo>
                  <a:lnTo>
                    <a:pt x="6595" y="2421"/>
                  </a:lnTo>
                  <a:lnTo>
                    <a:pt x="6595" y="2418"/>
                  </a:lnTo>
                  <a:lnTo>
                    <a:pt x="6589" y="2412"/>
                  </a:lnTo>
                  <a:lnTo>
                    <a:pt x="6589" y="2409"/>
                  </a:lnTo>
                  <a:lnTo>
                    <a:pt x="6589" y="2406"/>
                  </a:lnTo>
                  <a:lnTo>
                    <a:pt x="6589" y="2403"/>
                  </a:lnTo>
                  <a:lnTo>
                    <a:pt x="6589" y="2403"/>
                  </a:lnTo>
                  <a:lnTo>
                    <a:pt x="6589" y="2400"/>
                  </a:lnTo>
                  <a:lnTo>
                    <a:pt x="6589" y="2397"/>
                  </a:lnTo>
                  <a:lnTo>
                    <a:pt x="6592" y="2394"/>
                  </a:lnTo>
                  <a:lnTo>
                    <a:pt x="6592" y="2394"/>
                  </a:lnTo>
                  <a:lnTo>
                    <a:pt x="6592" y="2391"/>
                  </a:lnTo>
                  <a:lnTo>
                    <a:pt x="6592" y="2391"/>
                  </a:lnTo>
                  <a:lnTo>
                    <a:pt x="6589" y="2388"/>
                  </a:lnTo>
                  <a:lnTo>
                    <a:pt x="6589" y="2388"/>
                  </a:lnTo>
                  <a:lnTo>
                    <a:pt x="6589" y="2385"/>
                  </a:lnTo>
                  <a:lnTo>
                    <a:pt x="6589" y="2382"/>
                  </a:lnTo>
                  <a:lnTo>
                    <a:pt x="6589" y="2382"/>
                  </a:lnTo>
                  <a:lnTo>
                    <a:pt x="6586" y="2379"/>
                  </a:lnTo>
                  <a:lnTo>
                    <a:pt x="6586" y="2379"/>
                  </a:lnTo>
                  <a:lnTo>
                    <a:pt x="6583" y="2379"/>
                  </a:lnTo>
                  <a:lnTo>
                    <a:pt x="6580" y="2379"/>
                  </a:lnTo>
                  <a:lnTo>
                    <a:pt x="6574" y="2379"/>
                  </a:lnTo>
                  <a:lnTo>
                    <a:pt x="6571" y="2376"/>
                  </a:lnTo>
                  <a:lnTo>
                    <a:pt x="6568" y="2373"/>
                  </a:lnTo>
                  <a:lnTo>
                    <a:pt x="6562" y="2373"/>
                  </a:lnTo>
                  <a:lnTo>
                    <a:pt x="6559" y="2370"/>
                  </a:lnTo>
                  <a:lnTo>
                    <a:pt x="6555" y="2370"/>
                  </a:lnTo>
                  <a:lnTo>
                    <a:pt x="6552" y="2370"/>
                  </a:lnTo>
                  <a:lnTo>
                    <a:pt x="6546" y="2373"/>
                  </a:lnTo>
                  <a:lnTo>
                    <a:pt x="6546" y="2373"/>
                  </a:lnTo>
                  <a:lnTo>
                    <a:pt x="6546" y="2376"/>
                  </a:lnTo>
                  <a:lnTo>
                    <a:pt x="6543" y="2376"/>
                  </a:lnTo>
                  <a:lnTo>
                    <a:pt x="6540" y="2376"/>
                  </a:lnTo>
                  <a:lnTo>
                    <a:pt x="6540" y="2379"/>
                  </a:lnTo>
                  <a:lnTo>
                    <a:pt x="6531" y="2379"/>
                  </a:lnTo>
                  <a:lnTo>
                    <a:pt x="6528" y="2382"/>
                  </a:lnTo>
                  <a:lnTo>
                    <a:pt x="6528" y="2382"/>
                  </a:lnTo>
                  <a:lnTo>
                    <a:pt x="6528" y="2382"/>
                  </a:lnTo>
                  <a:lnTo>
                    <a:pt x="6528" y="2382"/>
                  </a:lnTo>
                  <a:lnTo>
                    <a:pt x="6528" y="2385"/>
                  </a:lnTo>
                  <a:lnTo>
                    <a:pt x="6528" y="2388"/>
                  </a:lnTo>
                  <a:lnTo>
                    <a:pt x="6525" y="2388"/>
                  </a:lnTo>
                  <a:lnTo>
                    <a:pt x="6525" y="2391"/>
                  </a:lnTo>
                  <a:lnTo>
                    <a:pt x="6525" y="2391"/>
                  </a:lnTo>
                  <a:lnTo>
                    <a:pt x="6522" y="2391"/>
                  </a:lnTo>
                  <a:lnTo>
                    <a:pt x="6522" y="2394"/>
                  </a:lnTo>
                  <a:lnTo>
                    <a:pt x="6525" y="2394"/>
                  </a:lnTo>
                  <a:lnTo>
                    <a:pt x="6525" y="2394"/>
                  </a:lnTo>
                  <a:lnTo>
                    <a:pt x="6528" y="2394"/>
                  </a:lnTo>
                  <a:lnTo>
                    <a:pt x="6528" y="2394"/>
                  </a:lnTo>
                  <a:lnTo>
                    <a:pt x="6528" y="2394"/>
                  </a:lnTo>
                  <a:lnTo>
                    <a:pt x="6537" y="2397"/>
                  </a:lnTo>
                  <a:lnTo>
                    <a:pt x="6540" y="2397"/>
                  </a:lnTo>
                  <a:lnTo>
                    <a:pt x="6543" y="2397"/>
                  </a:lnTo>
                  <a:lnTo>
                    <a:pt x="6543" y="2400"/>
                  </a:lnTo>
                  <a:lnTo>
                    <a:pt x="6543" y="2403"/>
                  </a:lnTo>
                  <a:lnTo>
                    <a:pt x="6543" y="2406"/>
                  </a:lnTo>
                  <a:lnTo>
                    <a:pt x="6546" y="2406"/>
                  </a:lnTo>
                  <a:lnTo>
                    <a:pt x="6546" y="2406"/>
                  </a:lnTo>
                  <a:lnTo>
                    <a:pt x="6549" y="2409"/>
                  </a:lnTo>
                  <a:lnTo>
                    <a:pt x="6549" y="2409"/>
                  </a:lnTo>
                  <a:lnTo>
                    <a:pt x="6552" y="2409"/>
                  </a:lnTo>
                  <a:lnTo>
                    <a:pt x="6555" y="2409"/>
                  </a:lnTo>
                  <a:lnTo>
                    <a:pt x="6559" y="2409"/>
                  </a:lnTo>
                  <a:lnTo>
                    <a:pt x="6562" y="2412"/>
                  </a:lnTo>
                  <a:lnTo>
                    <a:pt x="6565" y="2412"/>
                  </a:lnTo>
                  <a:lnTo>
                    <a:pt x="6571" y="2409"/>
                  </a:lnTo>
                  <a:lnTo>
                    <a:pt x="6574" y="2409"/>
                  </a:lnTo>
                  <a:lnTo>
                    <a:pt x="6574" y="2409"/>
                  </a:lnTo>
                  <a:lnTo>
                    <a:pt x="6580" y="2409"/>
                  </a:lnTo>
                  <a:lnTo>
                    <a:pt x="6583" y="2406"/>
                  </a:lnTo>
                  <a:lnTo>
                    <a:pt x="6583" y="2409"/>
                  </a:lnTo>
                  <a:lnTo>
                    <a:pt x="6583" y="2409"/>
                  </a:lnTo>
                  <a:lnTo>
                    <a:pt x="6583" y="2409"/>
                  </a:lnTo>
                  <a:lnTo>
                    <a:pt x="6583" y="2412"/>
                  </a:lnTo>
                  <a:lnTo>
                    <a:pt x="6583" y="2412"/>
                  </a:lnTo>
                  <a:lnTo>
                    <a:pt x="6583" y="2412"/>
                  </a:lnTo>
                  <a:lnTo>
                    <a:pt x="6583" y="2415"/>
                  </a:lnTo>
                  <a:lnTo>
                    <a:pt x="6583" y="2415"/>
                  </a:lnTo>
                  <a:lnTo>
                    <a:pt x="6580" y="2415"/>
                  </a:lnTo>
                  <a:lnTo>
                    <a:pt x="6580" y="2415"/>
                  </a:lnTo>
                  <a:lnTo>
                    <a:pt x="6580" y="2418"/>
                  </a:lnTo>
                  <a:lnTo>
                    <a:pt x="6580" y="2418"/>
                  </a:lnTo>
                  <a:lnTo>
                    <a:pt x="6577" y="2415"/>
                  </a:lnTo>
                  <a:lnTo>
                    <a:pt x="6577" y="2415"/>
                  </a:lnTo>
                  <a:lnTo>
                    <a:pt x="6574" y="2415"/>
                  </a:lnTo>
                  <a:lnTo>
                    <a:pt x="6571" y="2415"/>
                  </a:lnTo>
                  <a:lnTo>
                    <a:pt x="6568" y="2415"/>
                  </a:lnTo>
                  <a:lnTo>
                    <a:pt x="6568" y="2415"/>
                  </a:lnTo>
                  <a:lnTo>
                    <a:pt x="6565" y="2415"/>
                  </a:lnTo>
                  <a:lnTo>
                    <a:pt x="6562" y="2418"/>
                  </a:lnTo>
                  <a:lnTo>
                    <a:pt x="6559" y="2421"/>
                  </a:lnTo>
                  <a:lnTo>
                    <a:pt x="6559" y="2421"/>
                  </a:lnTo>
                  <a:lnTo>
                    <a:pt x="6555" y="2421"/>
                  </a:lnTo>
                  <a:lnTo>
                    <a:pt x="6549" y="2418"/>
                  </a:lnTo>
                  <a:lnTo>
                    <a:pt x="6549" y="2418"/>
                  </a:lnTo>
                  <a:lnTo>
                    <a:pt x="6546" y="2421"/>
                  </a:lnTo>
                  <a:lnTo>
                    <a:pt x="6543" y="2421"/>
                  </a:lnTo>
                  <a:lnTo>
                    <a:pt x="6543" y="2425"/>
                  </a:lnTo>
                  <a:lnTo>
                    <a:pt x="6546" y="2425"/>
                  </a:lnTo>
                  <a:lnTo>
                    <a:pt x="6546" y="2425"/>
                  </a:lnTo>
                  <a:lnTo>
                    <a:pt x="6549" y="2425"/>
                  </a:lnTo>
                  <a:lnTo>
                    <a:pt x="6552" y="2425"/>
                  </a:lnTo>
                  <a:lnTo>
                    <a:pt x="6555" y="2428"/>
                  </a:lnTo>
                  <a:lnTo>
                    <a:pt x="6559" y="2434"/>
                  </a:lnTo>
                  <a:lnTo>
                    <a:pt x="6562" y="2434"/>
                  </a:lnTo>
                  <a:lnTo>
                    <a:pt x="6562" y="2437"/>
                  </a:lnTo>
                  <a:lnTo>
                    <a:pt x="6559" y="2440"/>
                  </a:lnTo>
                  <a:lnTo>
                    <a:pt x="6562" y="2443"/>
                  </a:lnTo>
                  <a:lnTo>
                    <a:pt x="6562" y="2446"/>
                  </a:lnTo>
                  <a:lnTo>
                    <a:pt x="6562" y="2446"/>
                  </a:lnTo>
                  <a:lnTo>
                    <a:pt x="6565" y="2449"/>
                  </a:lnTo>
                  <a:lnTo>
                    <a:pt x="6565" y="2449"/>
                  </a:lnTo>
                  <a:lnTo>
                    <a:pt x="6568" y="2449"/>
                  </a:lnTo>
                  <a:lnTo>
                    <a:pt x="6568" y="2449"/>
                  </a:lnTo>
                  <a:lnTo>
                    <a:pt x="6571" y="2449"/>
                  </a:lnTo>
                  <a:lnTo>
                    <a:pt x="6574" y="2446"/>
                  </a:lnTo>
                  <a:lnTo>
                    <a:pt x="6574" y="2443"/>
                  </a:lnTo>
                  <a:lnTo>
                    <a:pt x="6574" y="2443"/>
                  </a:lnTo>
                  <a:lnTo>
                    <a:pt x="6574" y="2443"/>
                  </a:lnTo>
                  <a:lnTo>
                    <a:pt x="6577" y="2440"/>
                  </a:lnTo>
                  <a:lnTo>
                    <a:pt x="6577" y="2437"/>
                  </a:lnTo>
                  <a:lnTo>
                    <a:pt x="6577" y="2434"/>
                  </a:lnTo>
                  <a:lnTo>
                    <a:pt x="6577" y="2434"/>
                  </a:lnTo>
                  <a:lnTo>
                    <a:pt x="6580" y="2434"/>
                  </a:lnTo>
                  <a:lnTo>
                    <a:pt x="6580" y="2431"/>
                  </a:lnTo>
                  <a:lnTo>
                    <a:pt x="6580" y="2428"/>
                  </a:lnTo>
                  <a:lnTo>
                    <a:pt x="6580" y="2428"/>
                  </a:lnTo>
                  <a:lnTo>
                    <a:pt x="6580" y="2428"/>
                  </a:lnTo>
                  <a:lnTo>
                    <a:pt x="6583" y="2428"/>
                  </a:lnTo>
                  <a:lnTo>
                    <a:pt x="6583" y="2431"/>
                  </a:lnTo>
                  <a:lnTo>
                    <a:pt x="6580" y="2431"/>
                  </a:lnTo>
                  <a:lnTo>
                    <a:pt x="6580" y="2434"/>
                  </a:lnTo>
                  <a:lnTo>
                    <a:pt x="6580" y="2437"/>
                  </a:lnTo>
                  <a:lnTo>
                    <a:pt x="6580" y="2437"/>
                  </a:lnTo>
                  <a:lnTo>
                    <a:pt x="6583" y="2440"/>
                  </a:lnTo>
                  <a:lnTo>
                    <a:pt x="6583" y="2440"/>
                  </a:lnTo>
                  <a:lnTo>
                    <a:pt x="6583" y="2440"/>
                  </a:lnTo>
                  <a:lnTo>
                    <a:pt x="6586" y="2443"/>
                  </a:lnTo>
                  <a:lnTo>
                    <a:pt x="6586" y="2443"/>
                  </a:lnTo>
                  <a:lnTo>
                    <a:pt x="6586" y="2443"/>
                  </a:lnTo>
                  <a:lnTo>
                    <a:pt x="6589" y="2443"/>
                  </a:lnTo>
                  <a:lnTo>
                    <a:pt x="6589" y="2443"/>
                  </a:lnTo>
                  <a:lnTo>
                    <a:pt x="6589" y="2443"/>
                  </a:lnTo>
                  <a:lnTo>
                    <a:pt x="6589" y="2446"/>
                  </a:lnTo>
                  <a:lnTo>
                    <a:pt x="6592" y="2446"/>
                  </a:lnTo>
                  <a:lnTo>
                    <a:pt x="6595" y="2446"/>
                  </a:lnTo>
                  <a:lnTo>
                    <a:pt x="6595" y="2446"/>
                  </a:lnTo>
                  <a:lnTo>
                    <a:pt x="6598" y="2446"/>
                  </a:lnTo>
                  <a:lnTo>
                    <a:pt x="6598" y="2446"/>
                  </a:lnTo>
                  <a:lnTo>
                    <a:pt x="6601" y="2446"/>
                  </a:lnTo>
                  <a:lnTo>
                    <a:pt x="6601" y="2446"/>
                  </a:lnTo>
                  <a:lnTo>
                    <a:pt x="6604" y="2446"/>
                  </a:lnTo>
                  <a:lnTo>
                    <a:pt x="6601" y="2446"/>
                  </a:lnTo>
                  <a:lnTo>
                    <a:pt x="6601" y="2446"/>
                  </a:lnTo>
                  <a:lnTo>
                    <a:pt x="6601" y="2449"/>
                  </a:lnTo>
                  <a:lnTo>
                    <a:pt x="6601" y="2452"/>
                  </a:lnTo>
                  <a:lnTo>
                    <a:pt x="6610" y="2455"/>
                  </a:lnTo>
                  <a:lnTo>
                    <a:pt x="6613" y="2455"/>
                  </a:lnTo>
                  <a:lnTo>
                    <a:pt x="6613" y="2455"/>
                  </a:lnTo>
                  <a:lnTo>
                    <a:pt x="6616" y="2455"/>
                  </a:lnTo>
                  <a:lnTo>
                    <a:pt x="6622" y="2458"/>
                  </a:lnTo>
                  <a:lnTo>
                    <a:pt x="6628" y="2458"/>
                  </a:lnTo>
                  <a:lnTo>
                    <a:pt x="6631" y="2458"/>
                  </a:lnTo>
                  <a:lnTo>
                    <a:pt x="6631" y="2461"/>
                  </a:lnTo>
                  <a:lnTo>
                    <a:pt x="6637" y="2461"/>
                  </a:lnTo>
                  <a:lnTo>
                    <a:pt x="6640" y="2464"/>
                  </a:lnTo>
                  <a:lnTo>
                    <a:pt x="6646" y="2464"/>
                  </a:lnTo>
                  <a:lnTo>
                    <a:pt x="6646" y="2467"/>
                  </a:lnTo>
                  <a:lnTo>
                    <a:pt x="6650" y="2467"/>
                  </a:lnTo>
                  <a:lnTo>
                    <a:pt x="6650" y="2467"/>
                  </a:lnTo>
                  <a:lnTo>
                    <a:pt x="6650" y="2467"/>
                  </a:lnTo>
                  <a:lnTo>
                    <a:pt x="6653" y="2467"/>
                  </a:lnTo>
                  <a:lnTo>
                    <a:pt x="6653" y="2467"/>
                  </a:lnTo>
                  <a:lnTo>
                    <a:pt x="6653" y="2467"/>
                  </a:lnTo>
                  <a:lnTo>
                    <a:pt x="6656" y="2467"/>
                  </a:lnTo>
                  <a:lnTo>
                    <a:pt x="6656" y="2467"/>
                  </a:lnTo>
                  <a:lnTo>
                    <a:pt x="6665" y="2473"/>
                  </a:lnTo>
                  <a:lnTo>
                    <a:pt x="6665" y="2473"/>
                  </a:lnTo>
                  <a:lnTo>
                    <a:pt x="6668" y="2476"/>
                  </a:lnTo>
                  <a:lnTo>
                    <a:pt x="6668" y="2476"/>
                  </a:lnTo>
                  <a:lnTo>
                    <a:pt x="6668" y="2476"/>
                  </a:lnTo>
                  <a:lnTo>
                    <a:pt x="6671" y="2476"/>
                  </a:lnTo>
                  <a:lnTo>
                    <a:pt x="6671" y="2476"/>
                  </a:lnTo>
                  <a:lnTo>
                    <a:pt x="6671" y="2479"/>
                  </a:lnTo>
                  <a:lnTo>
                    <a:pt x="6671" y="2482"/>
                  </a:lnTo>
                  <a:lnTo>
                    <a:pt x="6671" y="2482"/>
                  </a:lnTo>
                  <a:lnTo>
                    <a:pt x="6671" y="2482"/>
                  </a:lnTo>
                  <a:lnTo>
                    <a:pt x="6674" y="2482"/>
                  </a:lnTo>
                  <a:lnTo>
                    <a:pt x="6674" y="2482"/>
                  </a:lnTo>
                  <a:lnTo>
                    <a:pt x="6674" y="2482"/>
                  </a:lnTo>
                  <a:lnTo>
                    <a:pt x="6677" y="2482"/>
                  </a:lnTo>
                  <a:lnTo>
                    <a:pt x="6674" y="2482"/>
                  </a:lnTo>
                  <a:lnTo>
                    <a:pt x="6674" y="2485"/>
                  </a:lnTo>
                  <a:lnTo>
                    <a:pt x="6677" y="2485"/>
                  </a:lnTo>
                  <a:lnTo>
                    <a:pt x="6677" y="2485"/>
                  </a:lnTo>
                  <a:lnTo>
                    <a:pt x="6677" y="2485"/>
                  </a:lnTo>
                  <a:lnTo>
                    <a:pt x="6677" y="2488"/>
                  </a:lnTo>
                  <a:lnTo>
                    <a:pt x="6677" y="2491"/>
                  </a:lnTo>
                  <a:lnTo>
                    <a:pt x="6680" y="2494"/>
                  </a:lnTo>
                  <a:lnTo>
                    <a:pt x="6680" y="2497"/>
                  </a:lnTo>
                  <a:lnTo>
                    <a:pt x="6683" y="2500"/>
                  </a:lnTo>
                  <a:lnTo>
                    <a:pt x="6686" y="2500"/>
                  </a:lnTo>
                  <a:lnTo>
                    <a:pt x="6686" y="2504"/>
                  </a:lnTo>
                  <a:lnTo>
                    <a:pt x="6686" y="2507"/>
                  </a:lnTo>
                  <a:lnTo>
                    <a:pt x="6689" y="2507"/>
                  </a:lnTo>
                  <a:lnTo>
                    <a:pt x="6683" y="2507"/>
                  </a:lnTo>
                  <a:lnTo>
                    <a:pt x="6683" y="2507"/>
                  </a:lnTo>
                  <a:lnTo>
                    <a:pt x="6683" y="2510"/>
                  </a:lnTo>
                  <a:lnTo>
                    <a:pt x="6686" y="2510"/>
                  </a:lnTo>
                  <a:lnTo>
                    <a:pt x="6689" y="2513"/>
                  </a:lnTo>
                  <a:lnTo>
                    <a:pt x="6692" y="2513"/>
                  </a:lnTo>
                  <a:lnTo>
                    <a:pt x="6692" y="2513"/>
                  </a:lnTo>
                  <a:lnTo>
                    <a:pt x="6695" y="2513"/>
                  </a:lnTo>
                  <a:lnTo>
                    <a:pt x="6692" y="2516"/>
                  </a:lnTo>
                  <a:lnTo>
                    <a:pt x="6692" y="2516"/>
                  </a:lnTo>
                  <a:lnTo>
                    <a:pt x="6689" y="2513"/>
                  </a:lnTo>
                  <a:lnTo>
                    <a:pt x="6689" y="2513"/>
                  </a:lnTo>
                  <a:lnTo>
                    <a:pt x="6686" y="2513"/>
                  </a:lnTo>
                  <a:lnTo>
                    <a:pt x="6686" y="2516"/>
                  </a:lnTo>
                  <a:lnTo>
                    <a:pt x="6686" y="2516"/>
                  </a:lnTo>
                  <a:lnTo>
                    <a:pt x="6689" y="2516"/>
                  </a:lnTo>
                  <a:lnTo>
                    <a:pt x="6689" y="2519"/>
                  </a:lnTo>
                  <a:lnTo>
                    <a:pt x="6689" y="2519"/>
                  </a:lnTo>
                  <a:lnTo>
                    <a:pt x="6689" y="2519"/>
                  </a:lnTo>
                  <a:lnTo>
                    <a:pt x="6692" y="2522"/>
                  </a:lnTo>
                  <a:lnTo>
                    <a:pt x="6692" y="2522"/>
                  </a:lnTo>
                  <a:lnTo>
                    <a:pt x="6692" y="2522"/>
                  </a:lnTo>
                  <a:lnTo>
                    <a:pt x="6692" y="2525"/>
                  </a:lnTo>
                  <a:lnTo>
                    <a:pt x="6692" y="2528"/>
                  </a:lnTo>
                  <a:lnTo>
                    <a:pt x="6689" y="2528"/>
                  </a:lnTo>
                  <a:lnTo>
                    <a:pt x="6689" y="2531"/>
                  </a:lnTo>
                  <a:lnTo>
                    <a:pt x="6689" y="2531"/>
                  </a:lnTo>
                  <a:lnTo>
                    <a:pt x="6689" y="2534"/>
                  </a:lnTo>
                  <a:lnTo>
                    <a:pt x="6689" y="2534"/>
                  </a:lnTo>
                  <a:lnTo>
                    <a:pt x="6689" y="2534"/>
                  </a:lnTo>
                  <a:lnTo>
                    <a:pt x="6689" y="2537"/>
                  </a:lnTo>
                  <a:lnTo>
                    <a:pt x="6692" y="2534"/>
                  </a:lnTo>
                  <a:lnTo>
                    <a:pt x="6695" y="2531"/>
                  </a:lnTo>
                  <a:lnTo>
                    <a:pt x="6695" y="2531"/>
                  </a:lnTo>
                  <a:lnTo>
                    <a:pt x="6695" y="2531"/>
                  </a:lnTo>
                  <a:lnTo>
                    <a:pt x="6698" y="2534"/>
                  </a:lnTo>
                  <a:lnTo>
                    <a:pt x="6698" y="2534"/>
                  </a:lnTo>
                  <a:lnTo>
                    <a:pt x="6698" y="2534"/>
                  </a:lnTo>
                  <a:lnTo>
                    <a:pt x="6701" y="2534"/>
                  </a:lnTo>
                  <a:lnTo>
                    <a:pt x="6704" y="2534"/>
                  </a:lnTo>
                  <a:lnTo>
                    <a:pt x="6707" y="2534"/>
                  </a:lnTo>
                  <a:lnTo>
                    <a:pt x="6710" y="2534"/>
                  </a:lnTo>
                  <a:lnTo>
                    <a:pt x="6713" y="2531"/>
                  </a:lnTo>
                  <a:lnTo>
                    <a:pt x="6713" y="2528"/>
                  </a:lnTo>
                  <a:lnTo>
                    <a:pt x="6713" y="2531"/>
                  </a:lnTo>
                  <a:lnTo>
                    <a:pt x="6710" y="2534"/>
                  </a:lnTo>
                  <a:lnTo>
                    <a:pt x="6710" y="2534"/>
                  </a:lnTo>
                  <a:lnTo>
                    <a:pt x="6713" y="2534"/>
                  </a:lnTo>
                  <a:lnTo>
                    <a:pt x="6713" y="2537"/>
                  </a:lnTo>
                  <a:lnTo>
                    <a:pt x="6722" y="2543"/>
                  </a:lnTo>
                  <a:lnTo>
                    <a:pt x="6725" y="2546"/>
                  </a:lnTo>
                  <a:lnTo>
                    <a:pt x="6725" y="2549"/>
                  </a:lnTo>
                  <a:lnTo>
                    <a:pt x="6728" y="2552"/>
                  </a:lnTo>
                  <a:lnTo>
                    <a:pt x="6731" y="2552"/>
                  </a:lnTo>
                  <a:lnTo>
                    <a:pt x="6734" y="2555"/>
                  </a:lnTo>
                  <a:lnTo>
                    <a:pt x="6737" y="2555"/>
                  </a:lnTo>
                  <a:lnTo>
                    <a:pt x="6737" y="2555"/>
                  </a:lnTo>
                  <a:lnTo>
                    <a:pt x="6741" y="2555"/>
                  </a:lnTo>
                  <a:lnTo>
                    <a:pt x="6744" y="2555"/>
                  </a:lnTo>
                  <a:lnTo>
                    <a:pt x="6747" y="2555"/>
                  </a:lnTo>
                  <a:lnTo>
                    <a:pt x="6747" y="2555"/>
                  </a:lnTo>
                  <a:lnTo>
                    <a:pt x="6753" y="2555"/>
                  </a:lnTo>
                  <a:lnTo>
                    <a:pt x="6759" y="2555"/>
                  </a:lnTo>
                  <a:lnTo>
                    <a:pt x="6759" y="2555"/>
                  </a:lnTo>
                  <a:lnTo>
                    <a:pt x="6762" y="2555"/>
                  </a:lnTo>
                  <a:lnTo>
                    <a:pt x="6762" y="2555"/>
                  </a:lnTo>
                  <a:lnTo>
                    <a:pt x="6765" y="2558"/>
                  </a:lnTo>
                  <a:lnTo>
                    <a:pt x="6768" y="2558"/>
                  </a:lnTo>
                  <a:lnTo>
                    <a:pt x="6771" y="2555"/>
                  </a:lnTo>
                  <a:lnTo>
                    <a:pt x="6777" y="2552"/>
                  </a:lnTo>
                  <a:lnTo>
                    <a:pt x="6780" y="2552"/>
                  </a:lnTo>
                  <a:lnTo>
                    <a:pt x="6783" y="2549"/>
                  </a:lnTo>
                  <a:lnTo>
                    <a:pt x="6783" y="2549"/>
                  </a:lnTo>
                  <a:lnTo>
                    <a:pt x="6783" y="2546"/>
                  </a:lnTo>
                  <a:lnTo>
                    <a:pt x="6783" y="2546"/>
                  </a:lnTo>
                  <a:lnTo>
                    <a:pt x="6780" y="2543"/>
                  </a:lnTo>
                  <a:lnTo>
                    <a:pt x="6780" y="2543"/>
                  </a:lnTo>
                  <a:lnTo>
                    <a:pt x="6777" y="2540"/>
                  </a:lnTo>
                  <a:lnTo>
                    <a:pt x="6777" y="2540"/>
                  </a:lnTo>
                  <a:lnTo>
                    <a:pt x="6774" y="2540"/>
                  </a:lnTo>
                  <a:lnTo>
                    <a:pt x="6771" y="2537"/>
                  </a:lnTo>
                  <a:lnTo>
                    <a:pt x="6765" y="2537"/>
                  </a:lnTo>
                  <a:lnTo>
                    <a:pt x="6765" y="2537"/>
                  </a:lnTo>
                  <a:lnTo>
                    <a:pt x="6762" y="2537"/>
                  </a:lnTo>
                  <a:lnTo>
                    <a:pt x="6762" y="2537"/>
                  </a:lnTo>
                  <a:lnTo>
                    <a:pt x="6762" y="2534"/>
                  </a:lnTo>
                  <a:lnTo>
                    <a:pt x="6759" y="2534"/>
                  </a:lnTo>
                  <a:lnTo>
                    <a:pt x="6759" y="2534"/>
                  </a:lnTo>
                  <a:lnTo>
                    <a:pt x="6762" y="2534"/>
                  </a:lnTo>
                  <a:lnTo>
                    <a:pt x="6762" y="2534"/>
                  </a:lnTo>
                  <a:lnTo>
                    <a:pt x="6762" y="2537"/>
                  </a:lnTo>
                  <a:lnTo>
                    <a:pt x="6762" y="2537"/>
                  </a:lnTo>
                  <a:lnTo>
                    <a:pt x="6765" y="2537"/>
                  </a:lnTo>
                  <a:lnTo>
                    <a:pt x="6768" y="2537"/>
                  </a:lnTo>
                  <a:lnTo>
                    <a:pt x="6768" y="2537"/>
                  </a:lnTo>
                  <a:lnTo>
                    <a:pt x="6771" y="2537"/>
                  </a:lnTo>
                  <a:lnTo>
                    <a:pt x="6774" y="2537"/>
                  </a:lnTo>
                  <a:lnTo>
                    <a:pt x="6777" y="2537"/>
                  </a:lnTo>
                  <a:lnTo>
                    <a:pt x="6780" y="2537"/>
                  </a:lnTo>
                  <a:lnTo>
                    <a:pt x="6783" y="2537"/>
                  </a:lnTo>
                  <a:lnTo>
                    <a:pt x="6789" y="2534"/>
                  </a:lnTo>
                  <a:lnTo>
                    <a:pt x="6786" y="2534"/>
                  </a:lnTo>
                  <a:lnTo>
                    <a:pt x="6786" y="2531"/>
                  </a:lnTo>
                  <a:lnTo>
                    <a:pt x="6786" y="2531"/>
                  </a:lnTo>
                  <a:lnTo>
                    <a:pt x="6786" y="2531"/>
                  </a:lnTo>
                  <a:lnTo>
                    <a:pt x="6789" y="2531"/>
                  </a:lnTo>
                  <a:lnTo>
                    <a:pt x="6792" y="2531"/>
                  </a:lnTo>
                  <a:lnTo>
                    <a:pt x="6792" y="2531"/>
                  </a:lnTo>
                  <a:lnTo>
                    <a:pt x="6792" y="2531"/>
                  </a:lnTo>
                  <a:lnTo>
                    <a:pt x="6792" y="2528"/>
                  </a:lnTo>
                  <a:lnTo>
                    <a:pt x="6792" y="2531"/>
                  </a:lnTo>
                  <a:lnTo>
                    <a:pt x="6795" y="2528"/>
                  </a:lnTo>
                  <a:lnTo>
                    <a:pt x="6789" y="2522"/>
                  </a:lnTo>
                  <a:lnTo>
                    <a:pt x="6789" y="2519"/>
                  </a:lnTo>
                  <a:lnTo>
                    <a:pt x="6789" y="2519"/>
                  </a:lnTo>
                  <a:lnTo>
                    <a:pt x="6792" y="2522"/>
                  </a:lnTo>
                  <a:lnTo>
                    <a:pt x="6792" y="2522"/>
                  </a:lnTo>
                  <a:lnTo>
                    <a:pt x="6792" y="2525"/>
                  </a:lnTo>
                  <a:lnTo>
                    <a:pt x="6795" y="2525"/>
                  </a:lnTo>
                  <a:lnTo>
                    <a:pt x="6798" y="2525"/>
                  </a:lnTo>
                  <a:lnTo>
                    <a:pt x="6801" y="2525"/>
                  </a:lnTo>
                  <a:lnTo>
                    <a:pt x="6801" y="2525"/>
                  </a:lnTo>
                  <a:lnTo>
                    <a:pt x="6801" y="2525"/>
                  </a:lnTo>
                  <a:lnTo>
                    <a:pt x="6804" y="2525"/>
                  </a:lnTo>
                  <a:lnTo>
                    <a:pt x="6804" y="2525"/>
                  </a:lnTo>
                  <a:lnTo>
                    <a:pt x="6804" y="2525"/>
                  </a:lnTo>
                  <a:lnTo>
                    <a:pt x="6804" y="2522"/>
                  </a:lnTo>
                  <a:lnTo>
                    <a:pt x="6807" y="2522"/>
                  </a:lnTo>
                  <a:lnTo>
                    <a:pt x="6807" y="2522"/>
                  </a:lnTo>
                  <a:lnTo>
                    <a:pt x="6810" y="2522"/>
                  </a:lnTo>
                  <a:lnTo>
                    <a:pt x="6813" y="2522"/>
                  </a:lnTo>
                  <a:lnTo>
                    <a:pt x="6813" y="2522"/>
                  </a:lnTo>
                  <a:lnTo>
                    <a:pt x="6813" y="2525"/>
                  </a:lnTo>
                  <a:lnTo>
                    <a:pt x="6816" y="2525"/>
                  </a:lnTo>
                  <a:lnTo>
                    <a:pt x="6816" y="2525"/>
                  </a:lnTo>
                  <a:lnTo>
                    <a:pt x="6819" y="2528"/>
                  </a:lnTo>
                  <a:lnTo>
                    <a:pt x="6819" y="2528"/>
                  </a:lnTo>
                  <a:lnTo>
                    <a:pt x="6822" y="2528"/>
                  </a:lnTo>
                  <a:lnTo>
                    <a:pt x="6825" y="2528"/>
                  </a:lnTo>
                  <a:lnTo>
                    <a:pt x="6829" y="2528"/>
                  </a:lnTo>
                  <a:lnTo>
                    <a:pt x="6832" y="2531"/>
                  </a:lnTo>
                  <a:lnTo>
                    <a:pt x="6832" y="2531"/>
                  </a:lnTo>
                  <a:lnTo>
                    <a:pt x="6835" y="2531"/>
                  </a:lnTo>
                  <a:lnTo>
                    <a:pt x="6838" y="2531"/>
                  </a:lnTo>
                  <a:lnTo>
                    <a:pt x="6841" y="2534"/>
                  </a:lnTo>
                  <a:lnTo>
                    <a:pt x="6841" y="2534"/>
                  </a:lnTo>
                  <a:lnTo>
                    <a:pt x="6841" y="2534"/>
                  </a:lnTo>
                  <a:lnTo>
                    <a:pt x="6841" y="2537"/>
                  </a:lnTo>
                  <a:lnTo>
                    <a:pt x="6844" y="2537"/>
                  </a:lnTo>
                  <a:lnTo>
                    <a:pt x="6844" y="2540"/>
                  </a:lnTo>
                  <a:lnTo>
                    <a:pt x="6847" y="2543"/>
                  </a:lnTo>
                  <a:lnTo>
                    <a:pt x="6850" y="2546"/>
                  </a:lnTo>
                  <a:lnTo>
                    <a:pt x="6850" y="2549"/>
                  </a:lnTo>
                  <a:lnTo>
                    <a:pt x="6853" y="2552"/>
                  </a:lnTo>
                  <a:lnTo>
                    <a:pt x="6856" y="2552"/>
                  </a:lnTo>
                  <a:lnTo>
                    <a:pt x="6856" y="2552"/>
                  </a:lnTo>
                  <a:lnTo>
                    <a:pt x="6859" y="2552"/>
                  </a:lnTo>
                  <a:lnTo>
                    <a:pt x="6856" y="2555"/>
                  </a:lnTo>
                  <a:lnTo>
                    <a:pt x="6856" y="2555"/>
                  </a:lnTo>
                  <a:lnTo>
                    <a:pt x="6859" y="2558"/>
                  </a:lnTo>
                  <a:lnTo>
                    <a:pt x="6859" y="2561"/>
                  </a:lnTo>
                  <a:lnTo>
                    <a:pt x="6865" y="2564"/>
                  </a:lnTo>
                  <a:lnTo>
                    <a:pt x="6868" y="2564"/>
                  </a:lnTo>
                  <a:lnTo>
                    <a:pt x="6868" y="2567"/>
                  </a:lnTo>
                  <a:lnTo>
                    <a:pt x="6871" y="2570"/>
                  </a:lnTo>
                  <a:lnTo>
                    <a:pt x="6871" y="2570"/>
                  </a:lnTo>
                  <a:lnTo>
                    <a:pt x="6874" y="2573"/>
                  </a:lnTo>
                  <a:lnTo>
                    <a:pt x="6874" y="2573"/>
                  </a:lnTo>
                  <a:lnTo>
                    <a:pt x="6877" y="2573"/>
                  </a:lnTo>
                  <a:lnTo>
                    <a:pt x="6880" y="2576"/>
                  </a:lnTo>
                  <a:lnTo>
                    <a:pt x="6883" y="2576"/>
                  </a:lnTo>
                  <a:lnTo>
                    <a:pt x="6883" y="2573"/>
                  </a:lnTo>
                  <a:lnTo>
                    <a:pt x="6886" y="2576"/>
                  </a:lnTo>
                  <a:lnTo>
                    <a:pt x="6886" y="2576"/>
                  </a:lnTo>
                  <a:lnTo>
                    <a:pt x="6889" y="2576"/>
                  </a:lnTo>
                  <a:lnTo>
                    <a:pt x="6892" y="2576"/>
                  </a:lnTo>
                  <a:lnTo>
                    <a:pt x="6892" y="2576"/>
                  </a:lnTo>
                  <a:lnTo>
                    <a:pt x="6895" y="2576"/>
                  </a:lnTo>
                  <a:lnTo>
                    <a:pt x="6898" y="2576"/>
                  </a:lnTo>
                  <a:lnTo>
                    <a:pt x="6898" y="2576"/>
                  </a:lnTo>
                  <a:lnTo>
                    <a:pt x="6907" y="2579"/>
                  </a:lnTo>
                  <a:lnTo>
                    <a:pt x="6913" y="2579"/>
                  </a:lnTo>
                  <a:lnTo>
                    <a:pt x="6913" y="2579"/>
                  </a:lnTo>
                  <a:lnTo>
                    <a:pt x="6916" y="2579"/>
                  </a:lnTo>
                  <a:lnTo>
                    <a:pt x="6920" y="2579"/>
                  </a:lnTo>
                  <a:lnTo>
                    <a:pt x="6920" y="2583"/>
                  </a:lnTo>
                  <a:lnTo>
                    <a:pt x="6923" y="2583"/>
                  </a:lnTo>
                  <a:lnTo>
                    <a:pt x="6923" y="2586"/>
                  </a:lnTo>
                  <a:lnTo>
                    <a:pt x="6926" y="2586"/>
                  </a:lnTo>
                  <a:lnTo>
                    <a:pt x="6929" y="2586"/>
                  </a:lnTo>
                  <a:lnTo>
                    <a:pt x="6932" y="2586"/>
                  </a:lnTo>
                  <a:lnTo>
                    <a:pt x="6932" y="2586"/>
                  </a:lnTo>
                  <a:lnTo>
                    <a:pt x="6935" y="2586"/>
                  </a:lnTo>
                  <a:lnTo>
                    <a:pt x="6935" y="2583"/>
                  </a:lnTo>
                  <a:lnTo>
                    <a:pt x="6935" y="2583"/>
                  </a:lnTo>
                  <a:lnTo>
                    <a:pt x="6932" y="2583"/>
                  </a:lnTo>
                  <a:lnTo>
                    <a:pt x="6932" y="2579"/>
                  </a:lnTo>
                  <a:lnTo>
                    <a:pt x="6932" y="2579"/>
                  </a:lnTo>
                  <a:lnTo>
                    <a:pt x="6935" y="2579"/>
                  </a:lnTo>
                  <a:close/>
                  <a:moveTo>
                    <a:pt x="6786" y="2540"/>
                  </a:moveTo>
                  <a:lnTo>
                    <a:pt x="6786" y="2540"/>
                  </a:lnTo>
                  <a:lnTo>
                    <a:pt x="6786" y="2540"/>
                  </a:lnTo>
                  <a:lnTo>
                    <a:pt x="6786" y="2537"/>
                  </a:lnTo>
                  <a:lnTo>
                    <a:pt x="6780" y="2537"/>
                  </a:lnTo>
                  <a:lnTo>
                    <a:pt x="6783" y="2540"/>
                  </a:lnTo>
                  <a:lnTo>
                    <a:pt x="6786" y="2540"/>
                  </a:lnTo>
                  <a:lnTo>
                    <a:pt x="6786" y="2540"/>
                  </a:lnTo>
                  <a:close/>
                  <a:moveTo>
                    <a:pt x="6701" y="2722"/>
                  </a:moveTo>
                  <a:lnTo>
                    <a:pt x="6698" y="2722"/>
                  </a:lnTo>
                  <a:lnTo>
                    <a:pt x="6701" y="2722"/>
                  </a:lnTo>
                  <a:lnTo>
                    <a:pt x="6701" y="2722"/>
                  </a:lnTo>
                  <a:lnTo>
                    <a:pt x="6704" y="2722"/>
                  </a:lnTo>
                  <a:lnTo>
                    <a:pt x="6701" y="2722"/>
                  </a:lnTo>
                  <a:lnTo>
                    <a:pt x="6701" y="2719"/>
                  </a:lnTo>
                  <a:lnTo>
                    <a:pt x="6701" y="2722"/>
                  </a:lnTo>
                  <a:close/>
                  <a:moveTo>
                    <a:pt x="6683" y="2537"/>
                  </a:moveTo>
                  <a:lnTo>
                    <a:pt x="6689" y="2540"/>
                  </a:lnTo>
                  <a:lnTo>
                    <a:pt x="6689" y="2540"/>
                  </a:lnTo>
                  <a:lnTo>
                    <a:pt x="6689" y="2537"/>
                  </a:lnTo>
                  <a:lnTo>
                    <a:pt x="6686" y="2534"/>
                  </a:lnTo>
                  <a:lnTo>
                    <a:pt x="6686" y="2534"/>
                  </a:lnTo>
                  <a:lnTo>
                    <a:pt x="6683" y="2534"/>
                  </a:lnTo>
                  <a:lnTo>
                    <a:pt x="6683" y="2537"/>
                  </a:lnTo>
                  <a:lnTo>
                    <a:pt x="6683" y="2537"/>
                  </a:lnTo>
                  <a:lnTo>
                    <a:pt x="6683" y="2537"/>
                  </a:lnTo>
                  <a:lnTo>
                    <a:pt x="6683" y="2537"/>
                  </a:lnTo>
                  <a:close/>
                  <a:moveTo>
                    <a:pt x="6689" y="2528"/>
                  </a:moveTo>
                  <a:lnTo>
                    <a:pt x="6692" y="2525"/>
                  </a:lnTo>
                  <a:lnTo>
                    <a:pt x="6689" y="2522"/>
                  </a:lnTo>
                  <a:lnTo>
                    <a:pt x="6689" y="2519"/>
                  </a:lnTo>
                  <a:lnTo>
                    <a:pt x="6686" y="2519"/>
                  </a:lnTo>
                  <a:lnTo>
                    <a:pt x="6686" y="2519"/>
                  </a:lnTo>
                  <a:lnTo>
                    <a:pt x="6680" y="2519"/>
                  </a:lnTo>
                  <a:lnTo>
                    <a:pt x="6677" y="2519"/>
                  </a:lnTo>
                  <a:lnTo>
                    <a:pt x="6674" y="2519"/>
                  </a:lnTo>
                  <a:lnTo>
                    <a:pt x="6671" y="2522"/>
                  </a:lnTo>
                  <a:lnTo>
                    <a:pt x="6671" y="2522"/>
                  </a:lnTo>
                  <a:lnTo>
                    <a:pt x="6668" y="2528"/>
                  </a:lnTo>
                  <a:lnTo>
                    <a:pt x="6665" y="2537"/>
                  </a:lnTo>
                  <a:lnTo>
                    <a:pt x="6662" y="2540"/>
                  </a:lnTo>
                  <a:lnTo>
                    <a:pt x="6665" y="2540"/>
                  </a:lnTo>
                  <a:lnTo>
                    <a:pt x="6668" y="2537"/>
                  </a:lnTo>
                  <a:lnTo>
                    <a:pt x="6671" y="2537"/>
                  </a:lnTo>
                  <a:lnTo>
                    <a:pt x="6677" y="2540"/>
                  </a:lnTo>
                  <a:lnTo>
                    <a:pt x="6680" y="2537"/>
                  </a:lnTo>
                  <a:lnTo>
                    <a:pt x="6683" y="2534"/>
                  </a:lnTo>
                  <a:lnTo>
                    <a:pt x="6686" y="2531"/>
                  </a:lnTo>
                  <a:lnTo>
                    <a:pt x="6689" y="2528"/>
                  </a:lnTo>
                  <a:close/>
                  <a:moveTo>
                    <a:pt x="6646" y="2661"/>
                  </a:moveTo>
                  <a:lnTo>
                    <a:pt x="6646" y="2661"/>
                  </a:lnTo>
                  <a:lnTo>
                    <a:pt x="6646" y="2661"/>
                  </a:lnTo>
                  <a:lnTo>
                    <a:pt x="6646" y="2661"/>
                  </a:lnTo>
                  <a:lnTo>
                    <a:pt x="6643" y="2661"/>
                  </a:lnTo>
                  <a:lnTo>
                    <a:pt x="6643" y="2658"/>
                  </a:lnTo>
                  <a:lnTo>
                    <a:pt x="6643" y="2658"/>
                  </a:lnTo>
                  <a:lnTo>
                    <a:pt x="6643" y="2655"/>
                  </a:lnTo>
                  <a:lnTo>
                    <a:pt x="6646" y="2655"/>
                  </a:lnTo>
                  <a:lnTo>
                    <a:pt x="6646" y="2655"/>
                  </a:lnTo>
                  <a:lnTo>
                    <a:pt x="6646" y="2652"/>
                  </a:lnTo>
                  <a:lnTo>
                    <a:pt x="6646" y="2652"/>
                  </a:lnTo>
                  <a:lnTo>
                    <a:pt x="6646" y="2652"/>
                  </a:lnTo>
                  <a:lnTo>
                    <a:pt x="6646" y="2652"/>
                  </a:lnTo>
                  <a:lnTo>
                    <a:pt x="6643" y="2652"/>
                  </a:lnTo>
                  <a:lnTo>
                    <a:pt x="6643" y="2652"/>
                  </a:lnTo>
                  <a:lnTo>
                    <a:pt x="6643" y="2652"/>
                  </a:lnTo>
                  <a:lnTo>
                    <a:pt x="6643" y="2652"/>
                  </a:lnTo>
                  <a:lnTo>
                    <a:pt x="6643" y="2649"/>
                  </a:lnTo>
                  <a:lnTo>
                    <a:pt x="6640" y="2649"/>
                  </a:lnTo>
                  <a:lnTo>
                    <a:pt x="6640" y="2649"/>
                  </a:lnTo>
                  <a:lnTo>
                    <a:pt x="6640" y="2652"/>
                  </a:lnTo>
                  <a:lnTo>
                    <a:pt x="6637" y="2652"/>
                  </a:lnTo>
                  <a:lnTo>
                    <a:pt x="6637" y="2658"/>
                  </a:lnTo>
                  <a:lnTo>
                    <a:pt x="6637" y="2658"/>
                  </a:lnTo>
                  <a:lnTo>
                    <a:pt x="6637" y="2661"/>
                  </a:lnTo>
                  <a:lnTo>
                    <a:pt x="6634" y="2661"/>
                  </a:lnTo>
                  <a:lnTo>
                    <a:pt x="6634" y="2661"/>
                  </a:lnTo>
                  <a:lnTo>
                    <a:pt x="6637" y="2661"/>
                  </a:lnTo>
                  <a:lnTo>
                    <a:pt x="6640" y="2661"/>
                  </a:lnTo>
                  <a:lnTo>
                    <a:pt x="6643" y="2661"/>
                  </a:lnTo>
                  <a:lnTo>
                    <a:pt x="6646" y="2661"/>
                  </a:lnTo>
                  <a:lnTo>
                    <a:pt x="6646" y="2661"/>
                  </a:lnTo>
                  <a:close/>
                  <a:moveTo>
                    <a:pt x="6989" y="2895"/>
                  </a:moveTo>
                  <a:lnTo>
                    <a:pt x="6986" y="2898"/>
                  </a:lnTo>
                  <a:lnTo>
                    <a:pt x="6986" y="2902"/>
                  </a:lnTo>
                  <a:lnTo>
                    <a:pt x="6986" y="2902"/>
                  </a:lnTo>
                  <a:lnTo>
                    <a:pt x="6983" y="2905"/>
                  </a:lnTo>
                  <a:lnTo>
                    <a:pt x="6983" y="2908"/>
                  </a:lnTo>
                  <a:lnTo>
                    <a:pt x="6983" y="2911"/>
                  </a:lnTo>
                  <a:lnTo>
                    <a:pt x="6986" y="2911"/>
                  </a:lnTo>
                  <a:lnTo>
                    <a:pt x="6986" y="2911"/>
                  </a:lnTo>
                  <a:lnTo>
                    <a:pt x="6986" y="2911"/>
                  </a:lnTo>
                  <a:lnTo>
                    <a:pt x="6986" y="2905"/>
                  </a:lnTo>
                  <a:lnTo>
                    <a:pt x="6992" y="2895"/>
                  </a:lnTo>
                  <a:lnTo>
                    <a:pt x="6992" y="2895"/>
                  </a:lnTo>
                  <a:lnTo>
                    <a:pt x="6989" y="2892"/>
                  </a:lnTo>
                  <a:lnTo>
                    <a:pt x="6989" y="2889"/>
                  </a:lnTo>
                  <a:lnTo>
                    <a:pt x="6989" y="2889"/>
                  </a:lnTo>
                  <a:lnTo>
                    <a:pt x="6989" y="2889"/>
                  </a:lnTo>
                  <a:lnTo>
                    <a:pt x="6989" y="2889"/>
                  </a:lnTo>
                  <a:lnTo>
                    <a:pt x="6986" y="2889"/>
                  </a:lnTo>
                  <a:lnTo>
                    <a:pt x="6989" y="2889"/>
                  </a:lnTo>
                  <a:lnTo>
                    <a:pt x="6989" y="2892"/>
                  </a:lnTo>
                  <a:lnTo>
                    <a:pt x="6989" y="2895"/>
                  </a:lnTo>
                  <a:lnTo>
                    <a:pt x="6989" y="2895"/>
                  </a:lnTo>
                  <a:close/>
                  <a:moveTo>
                    <a:pt x="6704" y="2707"/>
                  </a:moveTo>
                  <a:lnTo>
                    <a:pt x="6704" y="2707"/>
                  </a:lnTo>
                  <a:lnTo>
                    <a:pt x="6701" y="2710"/>
                  </a:lnTo>
                  <a:lnTo>
                    <a:pt x="6698" y="2710"/>
                  </a:lnTo>
                  <a:lnTo>
                    <a:pt x="6695" y="2710"/>
                  </a:lnTo>
                  <a:lnTo>
                    <a:pt x="6695" y="2713"/>
                  </a:lnTo>
                  <a:lnTo>
                    <a:pt x="6695" y="2713"/>
                  </a:lnTo>
                  <a:lnTo>
                    <a:pt x="6695" y="2716"/>
                  </a:lnTo>
                  <a:lnTo>
                    <a:pt x="6695" y="2713"/>
                  </a:lnTo>
                  <a:lnTo>
                    <a:pt x="6698" y="2713"/>
                  </a:lnTo>
                  <a:lnTo>
                    <a:pt x="6698" y="2713"/>
                  </a:lnTo>
                  <a:lnTo>
                    <a:pt x="6698" y="2713"/>
                  </a:lnTo>
                  <a:lnTo>
                    <a:pt x="6701" y="2713"/>
                  </a:lnTo>
                  <a:lnTo>
                    <a:pt x="6701" y="2710"/>
                  </a:lnTo>
                  <a:lnTo>
                    <a:pt x="6701" y="2710"/>
                  </a:lnTo>
                  <a:lnTo>
                    <a:pt x="6704" y="2710"/>
                  </a:lnTo>
                  <a:lnTo>
                    <a:pt x="6704" y="2707"/>
                  </a:lnTo>
                  <a:close/>
                  <a:moveTo>
                    <a:pt x="6759" y="2576"/>
                  </a:moveTo>
                  <a:lnTo>
                    <a:pt x="6759" y="2573"/>
                  </a:lnTo>
                  <a:lnTo>
                    <a:pt x="6756" y="2573"/>
                  </a:lnTo>
                  <a:lnTo>
                    <a:pt x="6756" y="2573"/>
                  </a:lnTo>
                  <a:lnTo>
                    <a:pt x="6756" y="2576"/>
                  </a:lnTo>
                  <a:lnTo>
                    <a:pt x="6759" y="2576"/>
                  </a:lnTo>
                  <a:close/>
                  <a:moveTo>
                    <a:pt x="6759" y="2589"/>
                  </a:moveTo>
                  <a:lnTo>
                    <a:pt x="6759" y="2589"/>
                  </a:lnTo>
                  <a:lnTo>
                    <a:pt x="6759" y="2586"/>
                  </a:lnTo>
                  <a:lnTo>
                    <a:pt x="6756" y="2586"/>
                  </a:lnTo>
                  <a:lnTo>
                    <a:pt x="6756" y="2586"/>
                  </a:lnTo>
                  <a:lnTo>
                    <a:pt x="6756" y="2589"/>
                  </a:lnTo>
                  <a:lnTo>
                    <a:pt x="6759" y="2589"/>
                  </a:lnTo>
                  <a:close/>
                  <a:moveTo>
                    <a:pt x="6762" y="2576"/>
                  </a:moveTo>
                  <a:lnTo>
                    <a:pt x="6759" y="2576"/>
                  </a:lnTo>
                  <a:lnTo>
                    <a:pt x="6759" y="2576"/>
                  </a:lnTo>
                  <a:lnTo>
                    <a:pt x="6759" y="2576"/>
                  </a:lnTo>
                  <a:lnTo>
                    <a:pt x="6759" y="2576"/>
                  </a:lnTo>
                  <a:lnTo>
                    <a:pt x="6759" y="2576"/>
                  </a:lnTo>
                  <a:lnTo>
                    <a:pt x="6762" y="2576"/>
                  </a:lnTo>
                  <a:close/>
                  <a:moveTo>
                    <a:pt x="6947" y="2862"/>
                  </a:moveTo>
                  <a:lnTo>
                    <a:pt x="6947" y="2862"/>
                  </a:lnTo>
                  <a:lnTo>
                    <a:pt x="6947" y="2862"/>
                  </a:lnTo>
                  <a:lnTo>
                    <a:pt x="6944" y="2862"/>
                  </a:lnTo>
                  <a:lnTo>
                    <a:pt x="6944" y="2862"/>
                  </a:lnTo>
                  <a:lnTo>
                    <a:pt x="6947" y="2868"/>
                  </a:lnTo>
                  <a:lnTo>
                    <a:pt x="6947" y="2868"/>
                  </a:lnTo>
                  <a:lnTo>
                    <a:pt x="6947" y="2868"/>
                  </a:lnTo>
                  <a:lnTo>
                    <a:pt x="6950" y="2865"/>
                  </a:lnTo>
                  <a:lnTo>
                    <a:pt x="6947" y="2865"/>
                  </a:lnTo>
                  <a:lnTo>
                    <a:pt x="6947" y="2865"/>
                  </a:lnTo>
                  <a:lnTo>
                    <a:pt x="6947" y="2862"/>
                  </a:lnTo>
                  <a:lnTo>
                    <a:pt x="6947" y="2862"/>
                  </a:lnTo>
                  <a:close/>
                  <a:moveTo>
                    <a:pt x="6871" y="1358"/>
                  </a:moveTo>
                  <a:lnTo>
                    <a:pt x="6871" y="1358"/>
                  </a:lnTo>
                  <a:lnTo>
                    <a:pt x="6868" y="1361"/>
                  </a:lnTo>
                  <a:lnTo>
                    <a:pt x="6865" y="1364"/>
                  </a:lnTo>
                  <a:lnTo>
                    <a:pt x="6862" y="1364"/>
                  </a:lnTo>
                  <a:lnTo>
                    <a:pt x="6862" y="1367"/>
                  </a:lnTo>
                  <a:lnTo>
                    <a:pt x="6859" y="1370"/>
                  </a:lnTo>
                  <a:lnTo>
                    <a:pt x="6856" y="1370"/>
                  </a:lnTo>
                  <a:lnTo>
                    <a:pt x="6856" y="1373"/>
                  </a:lnTo>
                  <a:lnTo>
                    <a:pt x="6862" y="1370"/>
                  </a:lnTo>
                  <a:lnTo>
                    <a:pt x="6862" y="1370"/>
                  </a:lnTo>
                  <a:lnTo>
                    <a:pt x="6865" y="1367"/>
                  </a:lnTo>
                  <a:lnTo>
                    <a:pt x="6871" y="1364"/>
                  </a:lnTo>
                  <a:lnTo>
                    <a:pt x="6871" y="1361"/>
                  </a:lnTo>
                  <a:lnTo>
                    <a:pt x="6871" y="1361"/>
                  </a:lnTo>
                  <a:lnTo>
                    <a:pt x="6871" y="1361"/>
                  </a:lnTo>
                  <a:lnTo>
                    <a:pt x="6874" y="1361"/>
                  </a:lnTo>
                  <a:lnTo>
                    <a:pt x="6877" y="1358"/>
                  </a:lnTo>
                  <a:lnTo>
                    <a:pt x="6880" y="1358"/>
                  </a:lnTo>
                  <a:lnTo>
                    <a:pt x="6886" y="1352"/>
                  </a:lnTo>
                  <a:lnTo>
                    <a:pt x="6889" y="1352"/>
                  </a:lnTo>
                  <a:lnTo>
                    <a:pt x="6892" y="1352"/>
                  </a:lnTo>
                  <a:lnTo>
                    <a:pt x="6895" y="1352"/>
                  </a:lnTo>
                  <a:lnTo>
                    <a:pt x="6898" y="1349"/>
                  </a:lnTo>
                  <a:lnTo>
                    <a:pt x="6895" y="1349"/>
                  </a:lnTo>
                  <a:lnTo>
                    <a:pt x="6898" y="1346"/>
                  </a:lnTo>
                  <a:lnTo>
                    <a:pt x="6898" y="1346"/>
                  </a:lnTo>
                  <a:lnTo>
                    <a:pt x="6895" y="1346"/>
                  </a:lnTo>
                  <a:lnTo>
                    <a:pt x="6895" y="1346"/>
                  </a:lnTo>
                  <a:lnTo>
                    <a:pt x="6895" y="1346"/>
                  </a:lnTo>
                  <a:lnTo>
                    <a:pt x="6892" y="1346"/>
                  </a:lnTo>
                  <a:lnTo>
                    <a:pt x="6886" y="1352"/>
                  </a:lnTo>
                  <a:lnTo>
                    <a:pt x="6883" y="1352"/>
                  </a:lnTo>
                  <a:lnTo>
                    <a:pt x="6880" y="1352"/>
                  </a:lnTo>
                  <a:lnTo>
                    <a:pt x="6880" y="1349"/>
                  </a:lnTo>
                  <a:lnTo>
                    <a:pt x="6877" y="1349"/>
                  </a:lnTo>
                  <a:lnTo>
                    <a:pt x="6877" y="1352"/>
                  </a:lnTo>
                  <a:lnTo>
                    <a:pt x="6877" y="1352"/>
                  </a:lnTo>
                  <a:lnTo>
                    <a:pt x="6874" y="1355"/>
                  </a:lnTo>
                  <a:lnTo>
                    <a:pt x="6871" y="1358"/>
                  </a:lnTo>
                  <a:close/>
                  <a:moveTo>
                    <a:pt x="6750" y="1158"/>
                  </a:moveTo>
                  <a:lnTo>
                    <a:pt x="6750" y="1161"/>
                  </a:lnTo>
                  <a:lnTo>
                    <a:pt x="6747" y="1161"/>
                  </a:lnTo>
                  <a:lnTo>
                    <a:pt x="6747" y="1164"/>
                  </a:lnTo>
                  <a:lnTo>
                    <a:pt x="6747" y="1173"/>
                  </a:lnTo>
                  <a:lnTo>
                    <a:pt x="6747" y="1176"/>
                  </a:lnTo>
                  <a:lnTo>
                    <a:pt x="6750" y="1179"/>
                  </a:lnTo>
                  <a:lnTo>
                    <a:pt x="6750" y="1179"/>
                  </a:lnTo>
                  <a:lnTo>
                    <a:pt x="6747" y="1179"/>
                  </a:lnTo>
                  <a:lnTo>
                    <a:pt x="6750" y="1182"/>
                  </a:lnTo>
                  <a:lnTo>
                    <a:pt x="6750" y="1182"/>
                  </a:lnTo>
                  <a:lnTo>
                    <a:pt x="6753" y="1185"/>
                  </a:lnTo>
                  <a:lnTo>
                    <a:pt x="6756" y="1188"/>
                  </a:lnTo>
                  <a:lnTo>
                    <a:pt x="6759" y="1194"/>
                  </a:lnTo>
                  <a:lnTo>
                    <a:pt x="6759" y="1200"/>
                  </a:lnTo>
                  <a:lnTo>
                    <a:pt x="6756" y="1203"/>
                  </a:lnTo>
                  <a:lnTo>
                    <a:pt x="6756" y="1206"/>
                  </a:lnTo>
                  <a:lnTo>
                    <a:pt x="6756" y="1209"/>
                  </a:lnTo>
                  <a:lnTo>
                    <a:pt x="6756" y="1212"/>
                  </a:lnTo>
                  <a:lnTo>
                    <a:pt x="6756" y="1218"/>
                  </a:lnTo>
                  <a:lnTo>
                    <a:pt x="6756" y="1221"/>
                  </a:lnTo>
                  <a:lnTo>
                    <a:pt x="6756" y="1240"/>
                  </a:lnTo>
                  <a:lnTo>
                    <a:pt x="6756" y="1243"/>
                  </a:lnTo>
                  <a:lnTo>
                    <a:pt x="6756" y="1246"/>
                  </a:lnTo>
                  <a:lnTo>
                    <a:pt x="6753" y="1252"/>
                  </a:lnTo>
                  <a:lnTo>
                    <a:pt x="6753" y="1255"/>
                  </a:lnTo>
                  <a:lnTo>
                    <a:pt x="6750" y="1261"/>
                  </a:lnTo>
                  <a:lnTo>
                    <a:pt x="6750" y="1261"/>
                  </a:lnTo>
                  <a:lnTo>
                    <a:pt x="6753" y="1264"/>
                  </a:lnTo>
                  <a:lnTo>
                    <a:pt x="6756" y="1267"/>
                  </a:lnTo>
                  <a:lnTo>
                    <a:pt x="6756" y="1273"/>
                  </a:lnTo>
                  <a:lnTo>
                    <a:pt x="6759" y="1279"/>
                  </a:lnTo>
                  <a:lnTo>
                    <a:pt x="6756" y="1282"/>
                  </a:lnTo>
                  <a:lnTo>
                    <a:pt x="6756" y="1285"/>
                  </a:lnTo>
                  <a:lnTo>
                    <a:pt x="6753" y="1288"/>
                  </a:lnTo>
                  <a:lnTo>
                    <a:pt x="6753" y="1291"/>
                  </a:lnTo>
                  <a:lnTo>
                    <a:pt x="6753" y="1294"/>
                  </a:lnTo>
                  <a:lnTo>
                    <a:pt x="6753" y="1297"/>
                  </a:lnTo>
                  <a:lnTo>
                    <a:pt x="6753" y="1300"/>
                  </a:lnTo>
                  <a:lnTo>
                    <a:pt x="6756" y="1303"/>
                  </a:lnTo>
                  <a:lnTo>
                    <a:pt x="6753" y="1307"/>
                  </a:lnTo>
                  <a:lnTo>
                    <a:pt x="6750" y="1316"/>
                  </a:lnTo>
                  <a:lnTo>
                    <a:pt x="6750" y="1322"/>
                  </a:lnTo>
                  <a:lnTo>
                    <a:pt x="6753" y="1328"/>
                  </a:lnTo>
                  <a:lnTo>
                    <a:pt x="6753" y="1331"/>
                  </a:lnTo>
                  <a:lnTo>
                    <a:pt x="6753" y="1334"/>
                  </a:lnTo>
                  <a:lnTo>
                    <a:pt x="6753" y="1334"/>
                  </a:lnTo>
                  <a:lnTo>
                    <a:pt x="6756" y="1337"/>
                  </a:lnTo>
                  <a:lnTo>
                    <a:pt x="6756" y="1334"/>
                  </a:lnTo>
                  <a:lnTo>
                    <a:pt x="6759" y="1331"/>
                  </a:lnTo>
                  <a:lnTo>
                    <a:pt x="6759" y="1325"/>
                  </a:lnTo>
                  <a:lnTo>
                    <a:pt x="6762" y="1322"/>
                  </a:lnTo>
                  <a:lnTo>
                    <a:pt x="6762" y="1319"/>
                  </a:lnTo>
                  <a:lnTo>
                    <a:pt x="6765" y="1316"/>
                  </a:lnTo>
                  <a:lnTo>
                    <a:pt x="6765" y="1316"/>
                  </a:lnTo>
                  <a:lnTo>
                    <a:pt x="6768" y="1316"/>
                  </a:lnTo>
                  <a:lnTo>
                    <a:pt x="6768" y="1316"/>
                  </a:lnTo>
                  <a:lnTo>
                    <a:pt x="6771" y="1316"/>
                  </a:lnTo>
                  <a:lnTo>
                    <a:pt x="6771" y="1316"/>
                  </a:lnTo>
                  <a:lnTo>
                    <a:pt x="6771" y="1319"/>
                  </a:lnTo>
                  <a:lnTo>
                    <a:pt x="6777" y="1319"/>
                  </a:lnTo>
                  <a:lnTo>
                    <a:pt x="6780" y="1319"/>
                  </a:lnTo>
                  <a:lnTo>
                    <a:pt x="6783" y="1322"/>
                  </a:lnTo>
                  <a:lnTo>
                    <a:pt x="6783" y="1325"/>
                  </a:lnTo>
                  <a:lnTo>
                    <a:pt x="6783" y="1328"/>
                  </a:lnTo>
                  <a:lnTo>
                    <a:pt x="6783" y="1334"/>
                  </a:lnTo>
                  <a:lnTo>
                    <a:pt x="6783" y="1331"/>
                  </a:lnTo>
                  <a:lnTo>
                    <a:pt x="6786" y="1331"/>
                  </a:lnTo>
                  <a:lnTo>
                    <a:pt x="6786" y="1328"/>
                  </a:lnTo>
                  <a:lnTo>
                    <a:pt x="6786" y="1328"/>
                  </a:lnTo>
                  <a:lnTo>
                    <a:pt x="6786" y="1325"/>
                  </a:lnTo>
                  <a:lnTo>
                    <a:pt x="6786" y="1322"/>
                  </a:lnTo>
                  <a:lnTo>
                    <a:pt x="6786" y="1319"/>
                  </a:lnTo>
                  <a:lnTo>
                    <a:pt x="6786" y="1313"/>
                  </a:lnTo>
                  <a:lnTo>
                    <a:pt x="6783" y="1313"/>
                  </a:lnTo>
                  <a:lnTo>
                    <a:pt x="6783" y="1313"/>
                  </a:lnTo>
                  <a:lnTo>
                    <a:pt x="6780" y="1313"/>
                  </a:lnTo>
                  <a:lnTo>
                    <a:pt x="6780" y="1313"/>
                  </a:lnTo>
                  <a:lnTo>
                    <a:pt x="6777" y="1313"/>
                  </a:lnTo>
                  <a:lnTo>
                    <a:pt x="6777" y="1307"/>
                  </a:lnTo>
                  <a:lnTo>
                    <a:pt x="6774" y="1300"/>
                  </a:lnTo>
                  <a:lnTo>
                    <a:pt x="6774" y="1297"/>
                  </a:lnTo>
                  <a:lnTo>
                    <a:pt x="6774" y="1297"/>
                  </a:lnTo>
                  <a:lnTo>
                    <a:pt x="6771" y="1297"/>
                  </a:lnTo>
                  <a:lnTo>
                    <a:pt x="6771" y="1297"/>
                  </a:lnTo>
                  <a:lnTo>
                    <a:pt x="6771" y="1294"/>
                  </a:lnTo>
                  <a:lnTo>
                    <a:pt x="6768" y="1294"/>
                  </a:lnTo>
                  <a:lnTo>
                    <a:pt x="6765" y="1288"/>
                  </a:lnTo>
                  <a:lnTo>
                    <a:pt x="6765" y="1288"/>
                  </a:lnTo>
                  <a:lnTo>
                    <a:pt x="6765" y="1285"/>
                  </a:lnTo>
                  <a:lnTo>
                    <a:pt x="6765" y="1279"/>
                  </a:lnTo>
                  <a:lnTo>
                    <a:pt x="6768" y="1273"/>
                  </a:lnTo>
                  <a:lnTo>
                    <a:pt x="6774" y="1255"/>
                  </a:lnTo>
                  <a:lnTo>
                    <a:pt x="6774" y="1252"/>
                  </a:lnTo>
                  <a:lnTo>
                    <a:pt x="6777" y="1249"/>
                  </a:lnTo>
                  <a:lnTo>
                    <a:pt x="6780" y="1246"/>
                  </a:lnTo>
                  <a:lnTo>
                    <a:pt x="6783" y="1246"/>
                  </a:lnTo>
                  <a:lnTo>
                    <a:pt x="6789" y="1246"/>
                  </a:lnTo>
                  <a:lnTo>
                    <a:pt x="6792" y="1246"/>
                  </a:lnTo>
                  <a:lnTo>
                    <a:pt x="6795" y="1246"/>
                  </a:lnTo>
                  <a:lnTo>
                    <a:pt x="6798" y="1249"/>
                  </a:lnTo>
                  <a:lnTo>
                    <a:pt x="6798" y="1249"/>
                  </a:lnTo>
                  <a:lnTo>
                    <a:pt x="6801" y="1252"/>
                  </a:lnTo>
                  <a:lnTo>
                    <a:pt x="6804" y="1255"/>
                  </a:lnTo>
                  <a:lnTo>
                    <a:pt x="6807" y="1258"/>
                  </a:lnTo>
                  <a:lnTo>
                    <a:pt x="6807" y="1258"/>
                  </a:lnTo>
                  <a:lnTo>
                    <a:pt x="6810" y="1264"/>
                  </a:lnTo>
                  <a:lnTo>
                    <a:pt x="6810" y="1264"/>
                  </a:lnTo>
                  <a:lnTo>
                    <a:pt x="6810" y="1258"/>
                  </a:lnTo>
                  <a:lnTo>
                    <a:pt x="6810" y="1258"/>
                  </a:lnTo>
                  <a:lnTo>
                    <a:pt x="6807" y="1255"/>
                  </a:lnTo>
                  <a:lnTo>
                    <a:pt x="6804" y="1252"/>
                  </a:lnTo>
                  <a:lnTo>
                    <a:pt x="6804" y="1249"/>
                  </a:lnTo>
                  <a:lnTo>
                    <a:pt x="6801" y="1246"/>
                  </a:lnTo>
                  <a:lnTo>
                    <a:pt x="6801" y="1243"/>
                  </a:lnTo>
                  <a:lnTo>
                    <a:pt x="6801" y="1240"/>
                  </a:lnTo>
                  <a:lnTo>
                    <a:pt x="6798" y="1237"/>
                  </a:lnTo>
                  <a:lnTo>
                    <a:pt x="6798" y="1231"/>
                  </a:lnTo>
                  <a:lnTo>
                    <a:pt x="6792" y="1218"/>
                  </a:lnTo>
                  <a:lnTo>
                    <a:pt x="6789" y="1212"/>
                  </a:lnTo>
                  <a:lnTo>
                    <a:pt x="6786" y="1194"/>
                  </a:lnTo>
                  <a:lnTo>
                    <a:pt x="6786" y="1191"/>
                  </a:lnTo>
                  <a:lnTo>
                    <a:pt x="6786" y="1191"/>
                  </a:lnTo>
                  <a:lnTo>
                    <a:pt x="6783" y="1188"/>
                  </a:lnTo>
                  <a:lnTo>
                    <a:pt x="6783" y="1188"/>
                  </a:lnTo>
                  <a:lnTo>
                    <a:pt x="6783" y="1185"/>
                  </a:lnTo>
                  <a:lnTo>
                    <a:pt x="6780" y="1185"/>
                  </a:lnTo>
                  <a:lnTo>
                    <a:pt x="6780" y="1182"/>
                  </a:lnTo>
                  <a:lnTo>
                    <a:pt x="6780" y="1179"/>
                  </a:lnTo>
                  <a:lnTo>
                    <a:pt x="6780" y="1176"/>
                  </a:lnTo>
                  <a:lnTo>
                    <a:pt x="6780" y="1173"/>
                  </a:lnTo>
                  <a:lnTo>
                    <a:pt x="6777" y="1170"/>
                  </a:lnTo>
                  <a:lnTo>
                    <a:pt x="6777" y="1164"/>
                  </a:lnTo>
                  <a:lnTo>
                    <a:pt x="6780" y="1161"/>
                  </a:lnTo>
                  <a:lnTo>
                    <a:pt x="6780" y="1158"/>
                  </a:lnTo>
                  <a:lnTo>
                    <a:pt x="6780" y="1158"/>
                  </a:lnTo>
                  <a:lnTo>
                    <a:pt x="6783" y="1155"/>
                  </a:lnTo>
                  <a:lnTo>
                    <a:pt x="6783" y="1152"/>
                  </a:lnTo>
                  <a:lnTo>
                    <a:pt x="6783" y="1146"/>
                  </a:lnTo>
                  <a:lnTo>
                    <a:pt x="6780" y="1139"/>
                  </a:lnTo>
                  <a:lnTo>
                    <a:pt x="6780" y="1139"/>
                  </a:lnTo>
                  <a:lnTo>
                    <a:pt x="6780" y="1136"/>
                  </a:lnTo>
                  <a:lnTo>
                    <a:pt x="6777" y="1130"/>
                  </a:lnTo>
                  <a:lnTo>
                    <a:pt x="6774" y="1121"/>
                  </a:lnTo>
                  <a:lnTo>
                    <a:pt x="6774" y="1121"/>
                  </a:lnTo>
                  <a:lnTo>
                    <a:pt x="6774" y="1118"/>
                  </a:lnTo>
                  <a:lnTo>
                    <a:pt x="6774" y="1118"/>
                  </a:lnTo>
                  <a:lnTo>
                    <a:pt x="6774" y="1115"/>
                  </a:lnTo>
                  <a:lnTo>
                    <a:pt x="6774" y="1112"/>
                  </a:lnTo>
                  <a:lnTo>
                    <a:pt x="6774" y="1112"/>
                  </a:lnTo>
                  <a:lnTo>
                    <a:pt x="6771" y="1106"/>
                  </a:lnTo>
                  <a:lnTo>
                    <a:pt x="6768" y="1103"/>
                  </a:lnTo>
                  <a:lnTo>
                    <a:pt x="6768" y="1106"/>
                  </a:lnTo>
                  <a:lnTo>
                    <a:pt x="6768" y="1106"/>
                  </a:lnTo>
                  <a:lnTo>
                    <a:pt x="6765" y="1109"/>
                  </a:lnTo>
                  <a:lnTo>
                    <a:pt x="6762" y="1109"/>
                  </a:lnTo>
                  <a:lnTo>
                    <a:pt x="6765" y="1112"/>
                  </a:lnTo>
                  <a:lnTo>
                    <a:pt x="6768" y="1118"/>
                  </a:lnTo>
                  <a:lnTo>
                    <a:pt x="6768" y="1118"/>
                  </a:lnTo>
                  <a:lnTo>
                    <a:pt x="6768" y="1121"/>
                  </a:lnTo>
                  <a:lnTo>
                    <a:pt x="6768" y="1124"/>
                  </a:lnTo>
                  <a:lnTo>
                    <a:pt x="6768" y="1124"/>
                  </a:lnTo>
                  <a:lnTo>
                    <a:pt x="6768" y="1124"/>
                  </a:lnTo>
                  <a:lnTo>
                    <a:pt x="6765" y="1124"/>
                  </a:lnTo>
                  <a:lnTo>
                    <a:pt x="6765" y="1127"/>
                  </a:lnTo>
                  <a:lnTo>
                    <a:pt x="6765" y="1130"/>
                  </a:lnTo>
                  <a:lnTo>
                    <a:pt x="6765" y="1130"/>
                  </a:lnTo>
                  <a:lnTo>
                    <a:pt x="6762" y="1133"/>
                  </a:lnTo>
                  <a:lnTo>
                    <a:pt x="6762" y="1133"/>
                  </a:lnTo>
                  <a:lnTo>
                    <a:pt x="6762" y="1133"/>
                  </a:lnTo>
                  <a:lnTo>
                    <a:pt x="6759" y="1130"/>
                  </a:lnTo>
                  <a:lnTo>
                    <a:pt x="6756" y="1130"/>
                  </a:lnTo>
                  <a:lnTo>
                    <a:pt x="6753" y="1130"/>
                  </a:lnTo>
                  <a:lnTo>
                    <a:pt x="6750" y="1133"/>
                  </a:lnTo>
                  <a:lnTo>
                    <a:pt x="6750" y="1133"/>
                  </a:lnTo>
                  <a:lnTo>
                    <a:pt x="6750" y="1139"/>
                  </a:lnTo>
                  <a:lnTo>
                    <a:pt x="6750" y="1142"/>
                  </a:lnTo>
                  <a:lnTo>
                    <a:pt x="6750" y="1149"/>
                  </a:lnTo>
                  <a:lnTo>
                    <a:pt x="6750" y="1158"/>
                  </a:lnTo>
                  <a:close/>
                  <a:moveTo>
                    <a:pt x="6850" y="2409"/>
                  </a:moveTo>
                  <a:lnTo>
                    <a:pt x="6850" y="2409"/>
                  </a:lnTo>
                  <a:lnTo>
                    <a:pt x="6850" y="2409"/>
                  </a:lnTo>
                  <a:lnTo>
                    <a:pt x="6850" y="2409"/>
                  </a:lnTo>
                  <a:lnTo>
                    <a:pt x="6853" y="2409"/>
                  </a:lnTo>
                  <a:lnTo>
                    <a:pt x="6853" y="2409"/>
                  </a:lnTo>
                  <a:lnTo>
                    <a:pt x="6856" y="2409"/>
                  </a:lnTo>
                  <a:lnTo>
                    <a:pt x="6859" y="2409"/>
                  </a:lnTo>
                  <a:lnTo>
                    <a:pt x="6862" y="2409"/>
                  </a:lnTo>
                  <a:lnTo>
                    <a:pt x="6862" y="2409"/>
                  </a:lnTo>
                  <a:lnTo>
                    <a:pt x="6865" y="2406"/>
                  </a:lnTo>
                  <a:lnTo>
                    <a:pt x="6865" y="2406"/>
                  </a:lnTo>
                  <a:lnTo>
                    <a:pt x="6868" y="2406"/>
                  </a:lnTo>
                  <a:lnTo>
                    <a:pt x="6868" y="2406"/>
                  </a:lnTo>
                  <a:lnTo>
                    <a:pt x="6868" y="2406"/>
                  </a:lnTo>
                  <a:lnTo>
                    <a:pt x="6868" y="2406"/>
                  </a:lnTo>
                  <a:lnTo>
                    <a:pt x="6868" y="2406"/>
                  </a:lnTo>
                  <a:lnTo>
                    <a:pt x="6868" y="2406"/>
                  </a:lnTo>
                  <a:lnTo>
                    <a:pt x="6868" y="2406"/>
                  </a:lnTo>
                  <a:lnTo>
                    <a:pt x="6859" y="2403"/>
                  </a:lnTo>
                  <a:lnTo>
                    <a:pt x="6856" y="2403"/>
                  </a:lnTo>
                  <a:lnTo>
                    <a:pt x="6853" y="2406"/>
                  </a:lnTo>
                  <a:lnTo>
                    <a:pt x="6853" y="2403"/>
                  </a:lnTo>
                  <a:lnTo>
                    <a:pt x="6850" y="2406"/>
                  </a:lnTo>
                  <a:lnTo>
                    <a:pt x="6850" y="2406"/>
                  </a:lnTo>
                  <a:lnTo>
                    <a:pt x="6850" y="2409"/>
                  </a:lnTo>
                  <a:lnTo>
                    <a:pt x="6850" y="2409"/>
                  </a:lnTo>
                  <a:close/>
                  <a:moveTo>
                    <a:pt x="6935" y="966"/>
                  </a:moveTo>
                  <a:lnTo>
                    <a:pt x="6938" y="966"/>
                  </a:lnTo>
                  <a:lnTo>
                    <a:pt x="6938" y="963"/>
                  </a:lnTo>
                  <a:lnTo>
                    <a:pt x="6935" y="963"/>
                  </a:lnTo>
                  <a:lnTo>
                    <a:pt x="6935" y="966"/>
                  </a:lnTo>
                  <a:lnTo>
                    <a:pt x="6932" y="966"/>
                  </a:lnTo>
                  <a:lnTo>
                    <a:pt x="6932" y="966"/>
                  </a:lnTo>
                  <a:lnTo>
                    <a:pt x="6932" y="969"/>
                  </a:lnTo>
                  <a:lnTo>
                    <a:pt x="6935" y="966"/>
                  </a:lnTo>
                  <a:close/>
                  <a:moveTo>
                    <a:pt x="6926" y="2412"/>
                  </a:moveTo>
                  <a:lnTo>
                    <a:pt x="6923" y="2412"/>
                  </a:lnTo>
                  <a:lnTo>
                    <a:pt x="6920" y="2415"/>
                  </a:lnTo>
                  <a:lnTo>
                    <a:pt x="6923" y="2415"/>
                  </a:lnTo>
                  <a:lnTo>
                    <a:pt x="6923" y="2415"/>
                  </a:lnTo>
                  <a:lnTo>
                    <a:pt x="6923" y="2418"/>
                  </a:lnTo>
                  <a:lnTo>
                    <a:pt x="6926" y="2418"/>
                  </a:lnTo>
                  <a:lnTo>
                    <a:pt x="6926" y="2418"/>
                  </a:lnTo>
                  <a:lnTo>
                    <a:pt x="6932" y="2418"/>
                  </a:lnTo>
                  <a:lnTo>
                    <a:pt x="6932" y="2418"/>
                  </a:lnTo>
                  <a:lnTo>
                    <a:pt x="6932" y="2415"/>
                  </a:lnTo>
                  <a:lnTo>
                    <a:pt x="6932" y="2415"/>
                  </a:lnTo>
                  <a:lnTo>
                    <a:pt x="6932" y="2415"/>
                  </a:lnTo>
                  <a:lnTo>
                    <a:pt x="6926" y="2412"/>
                  </a:lnTo>
                  <a:close/>
                  <a:moveTo>
                    <a:pt x="6929" y="1328"/>
                  </a:moveTo>
                  <a:lnTo>
                    <a:pt x="6920" y="1334"/>
                  </a:lnTo>
                  <a:lnTo>
                    <a:pt x="6916" y="1337"/>
                  </a:lnTo>
                  <a:lnTo>
                    <a:pt x="6913" y="1337"/>
                  </a:lnTo>
                  <a:lnTo>
                    <a:pt x="6910" y="1343"/>
                  </a:lnTo>
                  <a:lnTo>
                    <a:pt x="6910" y="1343"/>
                  </a:lnTo>
                  <a:lnTo>
                    <a:pt x="6916" y="1343"/>
                  </a:lnTo>
                  <a:lnTo>
                    <a:pt x="6920" y="1340"/>
                  </a:lnTo>
                  <a:lnTo>
                    <a:pt x="6920" y="1337"/>
                  </a:lnTo>
                  <a:lnTo>
                    <a:pt x="6923" y="1337"/>
                  </a:lnTo>
                  <a:lnTo>
                    <a:pt x="6926" y="1334"/>
                  </a:lnTo>
                  <a:lnTo>
                    <a:pt x="6926" y="1334"/>
                  </a:lnTo>
                  <a:lnTo>
                    <a:pt x="6932" y="1328"/>
                  </a:lnTo>
                  <a:lnTo>
                    <a:pt x="6929" y="1328"/>
                  </a:lnTo>
                  <a:lnTo>
                    <a:pt x="6929" y="1328"/>
                  </a:lnTo>
                  <a:close/>
                  <a:moveTo>
                    <a:pt x="6719" y="1413"/>
                  </a:moveTo>
                  <a:lnTo>
                    <a:pt x="6716" y="1416"/>
                  </a:lnTo>
                  <a:lnTo>
                    <a:pt x="6713" y="1416"/>
                  </a:lnTo>
                  <a:lnTo>
                    <a:pt x="6713" y="1419"/>
                  </a:lnTo>
                  <a:lnTo>
                    <a:pt x="6710" y="1419"/>
                  </a:lnTo>
                  <a:lnTo>
                    <a:pt x="6710" y="1419"/>
                  </a:lnTo>
                  <a:lnTo>
                    <a:pt x="6710" y="1422"/>
                  </a:lnTo>
                  <a:lnTo>
                    <a:pt x="6707" y="1425"/>
                  </a:lnTo>
                  <a:lnTo>
                    <a:pt x="6707" y="1425"/>
                  </a:lnTo>
                  <a:lnTo>
                    <a:pt x="6707" y="1428"/>
                  </a:lnTo>
                  <a:lnTo>
                    <a:pt x="6710" y="1431"/>
                  </a:lnTo>
                  <a:lnTo>
                    <a:pt x="6713" y="1434"/>
                  </a:lnTo>
                  <a:lnTo>
                    <a:pt x="6713" y="1434"/>
                  </a:lnTo>
                  <a:lnTo>
                    <a:pt x="6713" y="1437"/>
                  </a:lnTo>
                  <a:lnTo>
                    <a:pt x="6713" y="1440"/>
                  </a:lnTo>
                  <a:lnTo>
                    <a:pt x="6713" y="1443"/>
                  </a:lnTo>
                  <a:lnTo>
                    <a:pt x="6710" y="1446"/>
                  </a:lnTo>
                  <a:lnTo>
                    <a:pt x="6713" y="1446"/>
                  </a:lnTo>
                  <a:lnTo>
                    <a:pt x="6713" y="1449"/>
                  </a:lnTo>
                  <a:lnTo>
                    <a:pt x="6713" y="1449"/>
                  </a:lnTo>
                  <a:lnTo>
                    <a:pt x="6716" y="1449"/>
                  </a:lnTo>
                  <a:lnTo>
                    <a:pt x="6716" y="1449"/>
                  </a:lnTo>
                  <a:lnTo>
                    <a:pt x="6719" y="1446"/>
                  </a:lnTo>
                  <a:lnTo>
                    <a:pt x="6722" y="1446"/>
                  </a:lnTo>
                  <a:lnTo>
                    <a:pt x="6722" y="1443"/>
                  </a:lnTo>
                  <a:lnTo>
                    <a:pt x="6725" y="1440"/>
                  </a:lnTo>
                  <a:lnTo>
                    <a:pt x="6725" y="1440"/>
                  </a:lnTo>
                  <a:lnTo>
                    <a:pt x="6728" y="1440"/>
                  </a:lnTo>
                  <a:lnTo>
                    <a:pt x="6731" y="1440"/>
                  </a:lnTo>
                  <a:lnTo>
                    <a:pt x="6731" y="1440"/>
                  </a:lnTo>
                  <a:lnTo>
                    <a:pt x="6734" y="1440"/>
                  </a:lnTo>
                  <a:lnTo>
                    <a:pt x="6734" y="1440"/>
                  </a:lnTo>
                  <a:lnTo>
                    <a:pt x="6734" y="1440"/>
                  </a:lnTo>
                  <a:lnTo>
                    <a:pt x="6731" y="1437"/>
                  </a:lnTo>
                  <a:lnTo>
                    <a:pt x="6728" y="1431"/>
                  </a:lnTo>
                  <a:lnTo>
                    <a:pt x="6725" y="1431"/>
                  </a:lnTo>
                  <a:lnTo>
                    <a:pt x="6725" y="1431"/>
                  </a:lnTo>
                  <a:lnTo>
                    <a:pt x="6722" y="1431"/>
                  </a:lnTo>
                  <a:lnTo>
                    <a:pt x="6719" y="1431"/>
                  </a:lnTo>
                  <a:lnTo>
                    <a:pt x="6719" y="1428"/>
                  </a:lnTo>
                  <a:lnTo>
                    <a:pt x="6719" y="1428"/>
                  </a:lnTo>
                  <a:lnTo>
                    <a:pt x="6719" y="1425"/>
                  </a:lnTo>
                  <a:lnTo>
                    <a:pt x="6719" y="1425"/>
                  </a:lnTo>
                  <a:lnTo>
                    <a:pt x="6719" y="1422"/>
                  </a:lnTo>
                  <a:lnTo>
                    <a:pt x="6722" y="1422"/>
                  </a:lnTo>
                  <a:lnTo>
                    <a:pt x="6722" y="1422"/>
                  </a:lnTo>
                  <a:lnTo>
                    <a:pt x="6725" y="1422"/>
                  </a:lnTo>
                  <a:lnTo>
                    <a:pt x="6725" y="1422"/>
                  </a:lnTo>
                  <a:lnTo>
                    <a:pt x="6728" y="1422"/>
                  </a:lnTo>
                  <a:lnTo>
                    <a:pt x="6731" y="1425"/>
                  </a:lnTo>
                  <a:lnTo>
                    <a:pt x="6731" y="1428"/>
                  </a:lnTo>
                  <a:lnTo>
                    <a:pt x="6741" y="1422"/>
                  </a:lnTo>
                  <a:lnTo>
                    <a:pt x="6750" y="1422"/>
                  </a:lnTo>
                  <a:lnTo>
                    <a:pt x="6756" y="1422"/>
                  </a:lnTo>
                  <a:lnTo>
                    <a:pt x="6765" y="1428"/>
                  </a:lnTo>
                  <a:lnTo>
                    <a:pt x="6774" y="1431"/>
                  </a:lnTo>
                  <a:lnTo>
                    <a:pt x="6777" y="1434"/>
                  </a:lnTo>
                  <a:lnTo>
                    <a:pt x="6780" y="1434"/>
                  </a:lnTo>
                  <a:lnTo>
                    <a:pt x="6780" y="1434"/>
                  </a:lnTo>
                  <a:lnTo>
                    <a:pt x="6780" y="1434"/>
                  </a:lnTo>
                  <a:lnTo>
                    <a:pt x="6783" y="1431"/>
                  </a:lnTo>
                  <a:lnTo>
                    <a:pt x="6783" y="1431"/>
                  </a:lnTo>
                  <a:lnTo>
                    <a:pt x="6783" y="1428"/>
                  </a:lnTo>
                  <a:lnTo>
                    <a:pt x="6783" y="1425"/>
                  </a:lnTo>
                  <a:lnTo>
                    <a:pt x="6786" y="1419"/>
                  </a:lnTo>
                  <a:lnTo>
                    <a:pt x="6792" y="1416"/>
                  </a:lnTo>
                  <a:lnTo>
                    <a:pt x="6795" y="1413"/>
                  </a:lnTo>
                  <a:lnTo>
                    <a:pt x="6801" y="1410"/>
                  </a:lnTo>
                  <a:lnTo>
                    <a:pt x="6801" y="1410"/>
                  </a:lnTo>
                  <a:lnTo>
                    <a:pt x="6807" y="1413"/>
                  </a:lnTo>
                  <a:lnTo>
                    <a:pt x="6810" y="1413"/>
                  </a:lnTo>
                  <a:lnTo>
                    <a:pt x="6813" y="1410"/>
                  </a:lnTo>
                  <a:lnTo>
                    <a:pt x="6816" y="1410"/>
                  </a:lnTo>
                  <a:lnTo>
                    <a:pt x="6816" y="1410"/>
                  </a:lnTo>
                  <a:lnTo>
                    <a:pt x="6819" y="1407"/>
                  </a:lnTo>
                  <a:lnTo>
                    <a:pt x="6822" y="1407"/>
                  </a:lnTo>
                  <a:lnTo>
                    <a:pt x="6822" y="1407"/>
                  </a:lnTo>
                  <a:lnTo>
                    <a:pt x="6825" y="1407"/>
                  </a:lnTo>
                  <a:lnTo>
                    <a:pt x="6829" y="1407"/>
                  </a:lnTo>
                  <a:lnTo>
                    <a:pt x="6829" y="1404"/>
                  </a:lnTo>
                  <a:lnTo>
                    <a:pt x="6829" y="1404"/>
                  </a:lnTo>
                  <a:lnTo>
                    <a:pt x="6832" y="1401"/>
                  </a:lnTo>
                  <a:lnTo>
                    <a:pt x="6835" y="1401"/>
                  </a:lnTo>
                  <a:lnTo>
                    <a:pt x="6832" y="1401"/>
                  </a:lnTo>
                  <a:lnTo>
                    <a:pt x="6832" y="1401"/>
                  </a:lnTo>
                  <a:lnTo>
                    <a:pt x="6829" y="1401"/>
                  </a:lnTo>
                  <a:lnTo>
                    <a:pt x="6825" y="1404"/>
                  </a:lnTo>
                  <a:lnTo>
                    <a:pt x="6825" y="1404"/>
                  </a:lnTo>
                  <a:lnTo>
                    <a:pt x="6822" y="1404"/>
                  </a:lnTo>
                  <a:lnTo>
                    <a:pt x="6822" y="1398"/>
                  </a:lnTo>
                  <a:lnTo>
                    <a:pt x="6822" y="1395"/>
                  </a:lnTo>
                  <a:lnTo>
                    <a:pt x="6819" y="1395"/>
                  </a:lnTo>
                  <a:lnTo>
                    <a:pt x="6819" y="1392"/>
                  </a:lnTo>
                  <a:lnTo>
                    <a:pt x="6819" y="1389"/>
                  </a:lnTo>
                  <a:lnTo>
                    <a:pt x="6822" y="1382"/>
                  </a:lnTo>
                  <a:lnTo>
                    <a:pt x="6825" y="1379"/>
                  </a:lnTo>
                  <a:lnTo>
                    <a:pt x="6825" y="1376"/>
                  </a:lnTo>
                  <a:lnTo>
                    <a:pt x="6825" y="1376"/>
                  </a:lnTo>
                  <a:lnTo>
                    <a:pt x="6822" y="1376"/>
                  </a:lnTo>
                  <a:lnTo>
                    <a:pt x="6819" y="1379"/>
                  </a:lnTo>
                  <a:lnTo>
                    <a:pt x="6813" y="1386"/>
                  </a:lnTo>
                  <a:lnTo>
                    <a:pt x="6813" y="1386"/>
                  </a:lnTo>
                  <a:lnTo>
                    <a:pt x="6810" y="1386"/>
                  </a:lnTo>
                  <a:lnTo>
                    <a:pt x="6807" y="1386"/>
                  </a:lnTo>
                  <a:lnTo>
                    <a:pt x="6807" y="1386"/>
                  </a:lnTo>
                  <a:lnTo>
                    <a:pt x="6798" y="1382"/>
                  </a:lnTo>
                  <a:lnTo>
                    <a:pt x="6795" y="1382"/>
                  </a:lnTo>
                  <a:lnTo>
                    <a:pt x="6795" y="1382"/>
                  </a:lnTo>
                  <a:lnTo>
                    <a:pt x="6792" y="1382"/>
                  </a:lnTo>
                  <a:lnTo>
                    <a:pt x="6792" y="1382"/>
                  </a:lnTo>
                  <a:lnTo>
                    <a:pt x="6789" y="1379"/>
                  </a:lnTo>
                  <a:lnTo>
                    <a:pt x="6786" y="1376"/>
                  </a:lnTo>
                  <a:lnTo>
                    <a:pt x="6780" y="1373"/>
                  </a:lnTo>
                  <a:lnTo>
                    <a:pt x="6777" y="1370"/>
                  </a:lnTo>
                  <a:lnTo>
                    <a:pt x="6771" y="1367"/>
                  </a:lnTo>
                  <a:lnTo>
                    <a:pt x="6768" y="1364"/>
                  </a:lnTo>
                  <a:lnTo>
                    <a:pt x="6762" y="1355"/>
                  </a:lnTo>
                  <a:lnTo>
                    <a:pt x="6759" y="1352"/>
                  </a:lnTo>
                  <a:lnTo>
                    <a:pt x="6753" y="1349"/>
                  </a:lnTo>
                  <a:lnTo>
                    <a:pt x="6753" y="1346"/>
                  </a:lnTo>
                  <a:lnTo>
                    <a:pt x="6753" y="1346"/>
                  </a:lnTo>
                  <a:lnTo>
                    <a:pt x="6753" y="1346"/>
                  </a:lnTo>
                  <a:lnTo>
                    <a:pt x="6750" y="1349"/>
                  </a:lnTo>
                  <a:lnTo>
                    <a:pt x="6750" y="1349"/>
                  </a:lnTo>
                  <a:lnTo>
                    <a:pt x="6747" y="1349"/>
                  </a:lnTo>
                  <a:lnTo>
                    <a:pt x="6747" y="1349"/>
                  </a:lnTo>
                  <a:lnTo>
                    <a:pt x="6747" y="1349"/>
                  </a:lnTo>
                  <a:lnTo>
                    <a:pt x="6747" y="1352"/>
                  </a:lnTo>
                  <a:lnTo>
                    <a:pt x="6744" y="1355"/>
                  </a:lnTo>
                  <a:lnTo>
                    <a:pt x="6747" y="1358"/>
                  </a:lnTo>
                  <a:lnTo>
                    <a:pt x="6747" y="1361"/>
                  </a:lnTo>
                  <a:lnTo>
                    <a:pt x="6750" y="1367"/>
                  </a:lnTo>
                  <a:lnTo>
                    <a:pt x="6750" y="1373"/>
                  </a:lnTo>
                  <a:lnTo>
                    <a:pt x="6747" y="1376"/>
                  </a:lnTo>
                  <a:lnTo>
                    <a:pt x="6747" y="1379"/>
                  </a:lnTo>
                  <a:lnTo>
                    <a:pt x="6747" y="1386"/>
                  </a:lnTo>
                  <a:lnTo>
                    <a:pt x="6747" y="1386"/>
                  </a:lnTo>
                  <a:lnTo>
                    <a:pt x="6744" y="1392"/>
                  </a:lnTo>
                  <a:lnTo>
                    <a:pt x="6741" y="1395"/>
                  </a:lnTo>
                  <a:lnTo>
                    <a:pt x="6741" y="1398"/>
                  </a:lnTo>
                  <a:lnTo>
                    <a:pt x="6741" y="1401"/>
                  </a:lnTo>
                  <a:lnTo>
                    <a:pt x="6741" y="1404"/>
                  </a:lnTo>
                  <a:lnTo>
                    <a:pt x="6737" y="1404"/>
                  </a:lnTo>
                  <a:lnTo>
                    <a:pt x="6737" y="1407"/>
                  </a:lnTo>
                  <a:lnTo>
                    <a:pt x="6734" y="1407"/>
                  </a:lnTo>
                  <a:lnTo>
                    <a:pt x="6731" y="1404"/>
                  </a:lnTo>
                  <a:lnTo>
                    <a:pt x="6728" y="1404"/>
                  </a:lnTo>
                  <a:lnTo>
                    <a:pt x="6728" y="1404"/>
                  </a:lnTo>
                  <a:lnTo>
                    <a:pt x="6725" y="1401"/>
                  </a:lnTo>
                  <a:lnTo>
                    <a:pt x="6722" y="1401"/>
                  </a:lnTo>
                  <a:lnTo>
                    <a:pt x="6719" y="1404"/>
                  </a:lnTo>
                  <a:lnTo>
                    <a:pt x="6719" y="1404"/>
                  </a:lnTo>
                  <a:lnTo>
                    <a:pt x="6719" y="1407"/>
                  </a:lnTo>
                  <a:lnTo>
                    <a:pt x="6722" y="1410"/>
                  </a:lnTo>
                  <a:lnTo>
                    <a:pt x="6722" y="1410"/>
                  </a:lnTo>
                  <a:lnTo>
                    <a:pt x="6719" y="1413"/>
                  </a:lnTo>
                  <a:close/>
                  <a:moveTo>
                    <a:pt x="6701" y="1434"/>
                  </a:moveTo>
                  <a:lnTo>
                    <a:pt x="6701" y="1434"/>
                  </a:lnTo>
                  <a:lnTo>
                    <a:pt x="6701" y="1428"/>
                  </a:lnTo>
                  <a:lnTo>
                    <a:pt x="6701" y="1428"/>
                  </a:lnTo>
                  <a:lnTo>
                    <a:pt x="6701" y="1431"/>
                  </a:lnTo>
                  <a:lnTo>
                    <a:pt x="6698" y="1431"/>
                  </a:lnTo>
                  <a:lnTo>
                    <a:pt x="6701" y="1434"/>
                  </a:lnTo>
                  <a:lnTo>
                    <a:pt x="6701" y="1434"/>
                  </a:lnTo>
                  <a:lnTo>
                    <a:pt x="6701" y="1434"/>
                  </a:lnTo>
                  <a:close/>
                  <a:moveTo>
                    <a:pt x="6734" y="1349"/>
                  </a:moveTo>
                  <a:lnTo>
                    <a:pt x="6734" y="1349"/>
                  </a:lnTo>
                  <a:lnTo>
                    <a:pt x="6734" y="1349"/>
                  </a:lnTo>
                  <a:lnTo>
                    <a:pt x="6731" y="1346"/>
                  </a:lnTo>
                  <a:lnTo>
                    <a:pt x="6731" y="1346"/>
                  </a:lnTo>
                  <a:lnTo>
                    <a:pt x="6731" y="1349"/>
                  </a:lnTo>
                  <a:lnTo>
                    <a:pt x="6734" y="1352"/>
                  </a:lnTo>
                  <a:lnTo>
                    <a:pt x="6734" y="1349"/>
                  </a:lnTo>
                  <a:close/>
                  <a:moveTo>
                    <a:pt x="6986" y="1288"/>
                  </a:moveTo>
                  <a:lnTo>
                    <a:pt x="6986" y="1285"/>
                  </a:lnTo>
                  <a:lnTo>
                    <a:pt x="6986" y="1285"/>
                  </a:lnTo>
                  <a:lnTo>
                    <a:pt x="6983" y="1288"/>
                  </a:lnTo>
                  <a:lnTo>
                    <a:pt x="6983" y="1288"/>
                  </a:lnTo>
                  <a:lnTo>
                    <a:pt x="6986" y="1288"/>
                  </a:lnTo>
                  <a:lnTo>
                    <a:pt x="6986" y="1288"/>
                  </a:lnTo>
                  <a:close/>
                  <a:moveTo>
                    <a:pt x="6737" y="1355"/>
                  </a:moveTo>
                  <a:lnTo>
                    <a:pt x="6737" y="1355"/>
                  </a:lnTo>
                  <a:lnTo>
                    <a:pt x="6741" y="1355"/>
                  </a:lnTo>
                  <a:lnTo>
                    <a:pt x="6741" y="1355"/>
                  </a:lnTo>
                  <a:lnTo>
                    <a:pt x="6737" y="1352"/>
                  </a:lnTo>
                  <a:lnTo>
                    <a:pt x="6737" y="1352"/>
                  </a:lnTo>
                  <a:lnTo>
                    <a:pt x="6734" y="1355"/>
                  </a:lnTo>
                  <a:lnTo>
                    <a:pt x="6734" y="1355"/>
                  </a:lnTo>
                  <a:lnTo>
                    <a:pt x="6737" y="1355"/>
                  </a:lnTo>
                  <a:close/>
                  <a:moveTo>
                    <a:pt x="6965" y="2421"/>
                  </a:moveTo>
                  <a:lnTo>
                    <a:pt x="6962" y="2421"/>
                  </a:lnTo>
                  <a:lnTo>
                    <a:pt x="6962" y="2421"/>
                  </a:lnTo>
                  <a:lnTo>
                    <a:pt x="6962" y="2421"/>
                  </a:lnTo>
                  <a:lnTo>
                    <a:pt x="6962" y="2421"/>
                  </a:lnTo>
                  <a:lnTo>
                    <a:pt x="6965" y="2421"/>
                  </a:lnTo>
                  <a:lnTo>
                    <a:pt x="6965" y="2421"/>
                  </a:lnTo>
                  <a:close/>
                  <a:moveTo>
                    <a:pt x="6968" y="1303"/>
                  </a:moveTo>
                  <a:lnTo>
                    <a:pt x="6968" y="1303"/>
                  </a:lnTo>
                  <a:lnTo>
                    <a:pt x="6965" y="1307"/>
                  </a:lnTo>
                  <a:lnTo>
                    <a:pt x="6962" y="1310"/>
                  </a:lnTo>
                  <a:lnTo>
                    <a:pt x="6959" y="1310"/>
                  </a:lnTo>
                  <a:lnTo>
                    <a:pt x="6959" y="1313"/>
                  </a:lnTo>
                  <a:lnTo>
                    <a:pt x="6959" y="1313"/>
                  </a:lnTo>
                  <a:lnTo>
                    <a:pt x="6959" y="1313"/>
                  </a:lnTo>
                  <a:lnTo>
                    <a:pt x="6965" y="1310"/>
                  </a:lnTo>
                  <a:lnTo>
                    <a:pt x="6968" y="1303"/>
                  </a:lnTo>
                  <a:lnTo>
                    <a:pt x="6968" y="1303"/>
                  </a:lnTo>
                  <a:close/>
                  <a:moveTo>
                    <a:pt x="6962" y="2209"/>
                  </a:moveTo>
                  <a:lnTo>
                    <a:pt x="6962" y="2209"/>
                  </a:lnTo>
                  <a:lnTo>
                    <a:pt x="6962" y="2209"/>
                  </a:lnTo>
                  <a:lnTo>
                    <a:pt x="6962" y="2209"/>
                  </a:lnTo>
                  <a:lnTo>
                    <a:pt x="6962" y="2209"/>
                  </a:lnTo>
                  <a:lnTo>
                    <a:pt x="6962" y="2209"/>
                  </a:lnTo>
                  <a:lnTo>
                    <a:pt x="6962" y="2209"/>
                  </a:lnTo>
                  <a:lnTo>
                    <a:pt x="6962" y="2209"/>
                  </a:lnTo>
                  <a:lnTo>
                    <a:pt x="6962" y="2209"/>
                  </a:lnTo>
                  <a:close/>
                  <a:moveTo>
                    <a:pt x="6977" y="2428"/>
                  </a:moveTo>
                  <a:lnTo>
                    <a:pt x="6977" y="2428"/>
                  </a:lnTo>
                  <a:lnTo>
                    <a:pt x="6974" y="2428"/>
                  </a:lnTo>
                  <a:lnTo>
                    <a:pt x="6974" y="2428"/>
                  </a:lnTo>
                  <a:lnTo>
                    <a:pt x="6977" y="2431"/>
                  </a:lnTo>
                  <a:lnTo>
                    <a:pt x="6977" y="2431"/>
                  </a:lnTo>
                  <a:lnTo>
                    <a:pt x="6977" y="2428"/>
                  </a:lnTo>
                  <a:close/>
                  <a:moveTo>
                    <a:pt x="6913" y="2391"/>
                  </a:moveTo>
                  <a:lnTo>
                    <a:pt x="6913" y="2394"/>
                  </a:lnTo>
                  <a:lnTo>
                    <a:pt x="6913" y="2394"/>
                  </a:lnTo>
                  <a:lnTo>
                    <a:pt x="6913" y="2397"/>
                  </a:lnTo>
                  <a:lnTo>
                    <a:pt x="6916" y="2397"/>
                  </a:lnTo>
                  <a:lnTo>
                    <a:pt x="6916" y="2397"/>
                  </a:lnTo>
                  <a:lnTo>
                    <a:pt x="6916" y="2397"/>
                  </a:lnTo>
                  <a:lnTo>
                    <a:pt x="6916" y="2394"/>
                  </a:lnTo>
                  <a:lnTo>
                    <a:pt x="6913" y="2391"/>
                  </a:lnTo>
                  <a:lnTo>
                    <a:pt x="6913" y="2391"/>
                  </a:lnTo>
                  <a:close/>
                  <a:moveTo>
                    <a:pt x="6938" y="2421"/>
                  </a:moveTo>
                  <a:lnTo>
                    <a:pt x="6941" y="2421"/>
                  </a:lnTo>
                  <a:lnTo>
                    <a:pt x="6941" y="2421"/>
                  </a:lnTo>
                  <a:lnTo>
                    <a:pt x="6944" y="2421"/>
                  </a:lnTo>
                  <a:lnTo>
                    <a:pt x="6950" y="2428"/>
                  </a:lnTo>
                  <a:lnTo>
                    <a:pt x="6953" y="2428"/>
                  </a:lnTo>
                  <a:lnTo>
                    <a:pt x="6956" y="2431"/>
                  </a:lnTo>
                  <a:lnTo>
                    <a:pt x="6959" y="2434"/>
                  </a:lnTo>
                  <a:lnTo>
                    <a:pt x="6962" y="2434"/>
                  </a:lnTo>
                  <a:lnTo>
                    <a:pt x="6962" y="2437"/>
                  </a:lnTo>
                  <a:lnTo>
                    <a:pt x="6965" y="2437"/>
                  </a:lnTo>
                  <a:lnTo>
                    <a:pt x="6965" y="2437"/>
                  </a:lnTo>
                  <a:lnTo>
                    <a:pt x="6968" y="2437"/>
                  </a:lnTo>
                  <a:lnTo>
                    <a:pt x="6968" y="2437"/>
                  </a:lnTo>
                  <a:lnTo>
                    <a:pt x="6971" y="2440"/>
                  </a:lnTo>
                  <a:lnTo>
                    <a:pt x="6977" y="2446"/>
                  </a:lnTo>
                  <a:lnTo>
                    <a:pt x="6977" y="2449"/>
                  </a:lnTo>
                  <a:lnTo>
                    <a:pt x="6977" y="2452"/>
                  </a:lnTo>
                  <a:lnTo>
                    <a:pt x="6977" y="2455"/>
                  </a:lnTo>
                  <a:lnTo>
                    <a:pt x="6977" y="2455"/>
                  </a:lnTo>
                  <a:lnTo>
                    <a:pt x="6977" y="2458"/>
                  </a:lnTo>
                  <a:lnTo>
                    <a:pt x="6980" y="2461"/>
                  </a:lnTo>
                  <a:lnTo>
                    <a:pt x="6980" y="2461"/>
                  </a:lnTo>
                  <a:lnTo>
                    <a:pt x="6980" y="2464"/>
                  </a:lnTo>
                  <a:lnTo>
                    <a:pt x="6983" y="2464"/>
                  </a:lnTo>
                  <a:lnTo>
                    <a:pt x="6983" y="2464"/>
                  </a:lnTo>
                  <a:lnTo>
                    <a:pt x="6986" y="2461"/>
                  </a:lnTo>
                  <a:lnTo>
                    <a:pt x="6986" y="2458"/>
                  </a:lnTo>
                  <a:lnTo>
                    <a:pt x="6986" y="2458"/>
                  </a:lnTo>
                  <a:lnTo>
                    <a:pt x="6986" y="2455"/>
                  </a:lnTo>
                  <a:lnTo>
                    <a:pt x="6986" y="2455"/>
                  </a:lnTo>
                  <a:lnTo>
                    <a:pt x="6986" y="2452"/>
                  </a:lnTo>
                  <a:lnTo>
                    <a:pt x="6986" y="2449"/>
                  </a:lnTo>
                  <a:lnTo>
                    <a:pt x="6971" y="2437"/>
                  </a:lnTo>
                  <a:lnTo>
                    <a:pt x="6971" y="2437"/>
                  </a:lnTo>
                  <a:lnTo>
                    <a:pt x="6968" y="2434"/>
                  </a:lnTo>
                  <a:lnTo>
                    <a:pt x="6965" y="2431"/>
                  </a:lnTo>
                  <a:lnTo>
                    <a:pt x="6965" y="2431"/>
                  </a:lnTo>
                  <a:lnTo>
                    <a:pt x="6959" y="2431"/>
                  </a:lnTo>
                  <a:lnTo>
                    <a:pt x="6956" y="2428"/>
                  </a:lnTo>
                  <a:lnTo>
                    <a:pt x="6956" y="2428"/>
                  </a:lnTo>
                  <a:lnTo>
                    <a:pt x="6953" y="2425"/>
                  </a:lnTo>
                  <a:lnTo>
                    <a:pt x="6950" y="2425"/>
                  </a:lnTo>
                  <a:lnTo>
                    <a:pt x="6947" y="2425"/>
                  </a:lnTo>
                  <a:lnTo>
                    <a:pt x="6947" y="2421"/>
                  </a:lnTo>
                  <a:lnTo>
                    <a:pt x="6944" y="2418"/>
                  </a:lnTo>
                  <a:lnTo>
                    <a:pt x="6938" y="2418"/>
                  </a:lnTo>
                  <a:lnTo>
                    <a:pt x="6938" y="2418"/>
                  </a:lnTo>
                  <a:lnTo>
                    <a:pt x="6938" y="2421"/>
                  </a:lnTo>
                  <a:lnTo>
                    <a:pt x="6938" y="2421"/>
                  </a:lnTo>
                  <a:close/>
                  <a:moveTo>
                    <a:pt x="6904" y="2479"/>
                  </a:moveTo>
                  <a:lnTo>
                    <a:pt x="6904" y="2479"/>
                  </a:lnTo>
                  <a:lnTo>
                    <a:pt x="6901" y="2479"/>
                  </a:lnTo>
                  <a:lnTo>
                    <a:pt x="6895" y="2479"/>
                  </a:lnTo>
                  <a:lnTo>
                    <a:pt x="6895" y="2479"/>
                  </a:lnTo>
                  <a:lnTo>
                    <a:pt x="6892" y="2479"/>
                  </a:lnTo>
                  <a:lnTo>
                    <a:pt x="6892" y="2479"/>
                  </a:lnTo>
                  <a:lnTo>
                    <a:pt x="6892" y="2479"/>
                  </a:lnTo>
                  <a:lnTo>
                    <a:pt x="6889" y="2476"/>
                  </a:lnTo>
                  <a:lnTo>
                    <a:pt x="6886" y="2479"/>
                  </a:lnTo>
                  <a:lnTo>
                    <a:pt x="6886" y="2482"/>
                  </a:lnTo>
                  <a:lnTo>
                    <a:pt x="6889" y="2482"/>
                  </a:lnTo>
                  <a:lnTo>
                    <a:pt x="6889" y="2485"/>
                  </a:lnTo>
                  <a:lnTo>
                    <a:pt x="6892" y="2485"/>
                  </a:lnTo>
                  <a:lnTo>
                    <a:pt x="6895" y="2485"/>
                  </a:lnTo>
                  <a:lnTo>
                    <a:pt x="6895" y="2488"/>
                  </a:lnTo>
                  <a:lnTo>
                    <a:pt x="6901" y="2491"/>
                  </a:lnTo>
                  <a:lnTo>
                    <a:pt x="6904" y="2491"/>
                  </a:lnTo>
                  <a:lnTo>
                    <a:pt x="6907" y="2491"/>
                  </a:lnTo>
                  <a:lnTo>
                    <a:pt x="6907" y="2491"/>
                  </a:lnTo>
                  <a:lnTo>
                    <a:pt x="6910" y="2491"/>
                  </a:lnTo>
                  <a:lnTo>
                    <a:pt x="6913" y="2494"/>
                  </a:lnTo>
                  <a:lnTo>
                    <a:pt x="6913" y="2494"/>
                  </a:lnTo>
                  <a:lnTo>
                    <a:pt x="6916" y="2494"/>
                  </a:lnTo>
                  <a:lnTo>
                    <a:pt x="6920" y="2494"/>
                  </a:lnTo>
                  <a:lnTo>
                    <a:pt x="6926" y="2494"/>
                  </a:lnTo>
                  <a:lnTo>
                    <a:pt x="6932" y="2494"/>
                  </a:lnTo>
                  <a:lnTo>
                    <a:pt x="6932" y="2494"/>
                  </a:lnTo>
                  <a:lnTo>
                    <a:pt x="6935" y="2491"/>
                  </a:lnTo>
                  <a:lnTo>
                    <a:pt x="6938" y="2491"/>
                  </a:lnTo>
                  <a:lnTo>
                    <a:pt x="6938" y="2491"/>
                  </a:lnTo>
                  <a:lnTo>
                    <a:pt x="6938" y="2491"/>
                  </a:lnTo>
                  <a:lnTo>
                    <a:pt x="6941" y="2488"/>
                  </a:lnTo>
                  <a:lnTo>
                    <a:pt x="6944" y="2488"/>
                  </a:lnTo>
                  <a:lnTo>
                    <a:pt x="6944" y="2488"/>
                  </a:lnTo>
                  <a:lnTo>
                    <a:pt x="6947" y="2488"/>
                  </a:lnTo>
                  <a:lnTo>
                    <a:pt x="6950" y="2485"/>
                  </a:lnTo>
                  <a:lnTo>
                    <a:pt x="6953" y="2482"/>
                  </a:lnTo>
                  <a:lnTo>
                    <a:pt x="6953" y="2482"/>
                  </a:lnTo>
                  <a:lnTo>
                    <a:pt x="6953" y="2482"/>
                  </a:lnTo>
                  <a:lnTo>
                    <a:pt x="6953" y="2479"/>
                  </a:lnTo>
                  <a:lnTo>
                    <a:pt x="6953" y="2479"/>
                  </a:lnTo>
                  <a:lnTo>
                    <a:pt x="6956" y="2479"/>
                  </a:lnTo>
                  <a:lnTo>
                    <a:pt x="6962" y="2479"/>
                  </a:lnTo>
                  <a:lnTo>
                    <a:pt x="6962" y="2479"/>
                  </a:lnTo>
                  <a:lnTo>
                    <a:pt x="6965" y="2476"/>
                  </a:lnTo>
                  <a:lnTo>
                    <a:pt x="6965" y="2476"/>
                  </a:lnTo>
                  <a:lnTo>
                    <a:pt x="6965" y="2473"/>
                  </a:lnTo>
                  <a:lnTo>
                    <a:pt x="6962" y="2470"/>
                  </a:lnTo>
                  <a:lnTo>
                    <a:pt x="6962" y="2470"/>
                  </a:lnTo>
                  <a:lnTo>
                    <a:pt x="6965" y="2467"/>
                  </a:lnTo>
                  <a:lnTo>
                    <a:pt x="6968" y="2467"/>
                  </a:lnTo>
                  <a:lnTo>
                    <a:pt x="6968" y="2467"/>
                  </a:lnTo>
                  <a:lnTo>
                    <a:pt x="6968" y="2467"/>
                  </a:lnTo>
                  <a:lnTo>
                    <a:pt x="6971" y="2464"/>
                  </a:lnTo>
                  <a:lnTo>
                    <a:pt x="6971" y="2461"/>
                  </a:lnTo>
                  <a:lnTo>
                    <a:pt x="6971" y="2461"/>
                  </a:lnTo>
                  <a:lnTo>
                    <a:pt x="6971" y="2458"/>
                  </a:lnTo>
                  <a:lnTo>
                    <a:pt x="6971" y="2458"/>
                  </a:lnTo>
                  <a:lnTo>
                    <a:pt x="6971" y="2455"/>
                  </a:lnTo>
                  <a:lnTo>
                    <a:pt x="6971" y="2455"/>
                  </a:lnTo>
                  <a:lnTo>
                    <a:pt x="6968" y="2452"/>
                  </a:lnTo>
                  <a:lnTo>
                    <a:pt x="6965" y="2452"/>
                  </a:lnTo>
                  <a:lnTo>
                    <a:pt x="6962" y="2455"/>
                  </a:lnTo>
                  <a:lnTo>
                    <a:pt x="6962" y="2452"/>
                  </a:lnTo>
                  <a:lnTo>
                    <a:pt x="6962" y="2452"/>
                  </a:lnTo>
                  <a:lnTo>
                    <a:pt x="6959" y="2452"/>
                  </a:lnTo>
                  <a:lnTo>
                    <a:pt x="6956" y="2452"/>
                  </a:lnTo>
                  <a:lnTo>
                    <a:pt x="6956" y="2452"/>
                  </a:lnTo>
                  <a:lnTo>
                    <a:pt x="6953" y="2452"/>
                  </a:lnTo>
                  <a:lnTo>
                    <a:pt x="6953" y="2452"/>
                  </a:lnTo>
                  <a:lnTo>
                    <a:pt x="6953" y="2455"/>
                  </a:lnTo>
                  <a:lnTo>
                    <a:pt x="6956" y="2461"/>
                  </a:lnTo>
                  <a:lnTo>
                    <a:pt x="6956" y="2464"/>
                  </a:lnTo>
                  <a:lnTo>
                    <a:pt x="6956" y="2464"/>
                  </a:lnTo>
                  <a:lnTo>
                    <a:pt x="6956" y="2467"/>
                  </a:lnTo>
                  <a:lnTo>
                    <a:pt x="6953" y="2467"/>
                  </a:lnTo>
                  <a:lnTo>
                    <a:pt x="6950" y="2467"/>
                  </a:lnTo>
                  <a:lnTo>
                    <a:pt x="6950" y="2467"/>
                  </a:lnTo>
                  <a:lnTo>
                    <a:pt x="6947" y="2470"/>
                  </a:lnTo>
                  <a:lnTo>
                    <a:pt x="6944" y="2473"/>
                  </a:lnTo>
                  <a:lnTo>
                    <a:pt x="6944" y="2473"/>
                  </a:lnTo>
                  <a:lnTo>
                    <a:pt x="6941" y="2476"/>
                  </a:lnTo>
                  <a:lnTo>
                    <a:pt x="6941" y="2476"/>
                  </a:lnTo>
                  <a:lnTo>
                    <a:pt x="6938" y="2476"/>
                  </a:lnTo>
                  <a:lnTo>
                    <a:pt x="6938" y="2476"/>
                  </a:lnTo>
                  <a:lnTo>
                    <a:pt x="6938" y="2479"/>
                  </a:lnTo>
                  <a:lnTo>
                    <a:pt x="6935" y="2479"/>
                  </a:lnTo>
                  <a:lnTo>
                    <a:pt x="6932" y="2476"/>
                  </a:lnTo>
                  <a:lnTo>
                    <a:pt x="6929" y="2476"/>
                  </a:lnTo>
                  <a:lnTo>
                    <a:pt x="6929" y="2479"/>
                  </a:lnTo>
                  <a:lnTo>
                    <a:pt x="6926" y="2479"/>
                  </a:lnTo>
                  <a:lnTo>
                    <a:pt x="6923" y="2476"/>
                  </a:lnTo>
                  <a:lnTo>
                    <a:pt x="6923" y="2473"/>
                  </a:lnTo>
                  <a:lnTo>
                    <a:pt x="6923" y="2473"/>
                  </a:lnTo>
                  <a:lnTo>
                    <a:pt x="6923" y="2470"/>
                  </a:lnTo>
                  <a:lnTo>
                    <a:pt x="6926" y="2470"/>
                  </a:lnTo>
                  <a:lnTo>
                    <a:pt x="6926" y="2467"/>
                  </a:lnTo>
                  <a:lnTo>
                    <a:pt x="6923" y="2467"/>
                  </a:lnTo>
                  <a:lnTo>
                    <a:pt x="6923" y="2467"/>
                  </a:lnTo>
                  <a:lnTo>
                    <a:pt x="6923" y="2470"/>
                  </a:lnTo>
                  <a:lnTo>
                    <a:pt x="6920" y="2476"/>
                  </a:lnTo>
                  <a:lnTo>
                    <a:pt x="6920" y="2479"/>
                  </a:lnTo>
                  <a:lnTo>
                    <a:pt x="6913" y="2479"/>
                  </a:lnTo>
                  <a:lnTo>
                    <a:pt x="6913" y="2479"/>
                  </a:lnTo>
                  <a:lnTo>
                    <a:pt x="6910" y="2479"/>
                  </a:lnTo>
                  <a:lnTo>
                    <a:pt x="6907" y="2479"/>
                  </a:lnTo>
                  <a:lnTo>
                    <a:pt x="6904" y="2479"/>
                  </a:lnTo>
                  <a:close/>
                  <a:moveTo>
                    <a:pt x="6956" y="2212"/>
                  </a:moveTo>
                  <a:lnTo>
                    <a:pt x="6956" y="2212"/>
                  </a:lnTo>
                  <a:lnTo>
                    <a:pt x="6956" y="2212"/>
                  </a:lnTo>
                  <a:lnTo>
                    <a:pt x="6956" y="2212"/>
                  </a:lnTo>
                  <a:lnTo>
                    <a:pt x="6956" y="2212"/>
                  </a:lnTo>
                  <a:lnTo>
                    <a:pt x="6956" y="2209"/>
                  </a:lnTo>
                  <a:lnTo>
                    <a:pt x="6956" y="2209"/>
                  </a:lnTo>
                  <a:lnTo>
                    <a:pt x="6956" y="2209"/>
                  </a:lnTo>
                  <a:lnTo>
                    <a:pt x="6956" y="2209"/>
                  </a:lnTo>
                  <a:lnTo>
                    <a:pt x="6956" y="2209"/>
                  </a:lnTo>
                  <a:lnTo>
                    <a:pt x="6956" y="2209"/>
                  </a:lnTo>
                  <a:lnTo>
                    <a:pt x="6956" y="2212"/>
                  </a:lnTo>
                  <a:lnTo>
                    <a:pt x="6956" y="2212"/>
                  </a:lnTo>
                  <a:close/>
                  <a:moveTo>
                    <a:pt x="6965" y="2425"/>
                  </a:moveTo>
                  <a:lnTo>
                    <a:pt x="6965" y="2425"/>
                  </a:lnTo>
                  <a:lnTo>
                    <a:pt x="6965" y="2425"/>
                  </a:lnTo>
                  <a:lnTo>
                    <a:pt x="6965" y="2425"/>
                  </a:lnTo>
                  <a:lnTo>
                    <a:pt x="6962" y="2421"/>
                  </a:lnTo>
                  <a:lnTo>
                    <a:pt x="6962" y="2425"/>
                  </a:lnTo>
                  <a:lnTo>
                    <a:pt x="6962" y="2425"/>
                  </a:lnTo>
                  <a:lnTo>
                    <a:pt x="6965" y="2425"/>
                  </a:lnTo>
                  <a:close/>
                  <a:moveTo>
                    <a:pt x="6601" y="2500"/>
                  </a:moveTo>
                  <a:lnTo>
                    <a:pt x="6601" y="2497"/>
                  </a:lnTo>
                  <a:lnTo>
                    <a:pt x="6598" y="2497"/>
                  </a:lnTo>
                  <a:lnTo>
                    <a:pt x="6601" y="2500"/>
                  </a:lnTo>
                  <a:lnTo>
                    <a:pt x="6601" y="2500"/>
                  </a:lnTo>
                  <a:lnTo>
                    <a:pt x="6601" y="2500"/>
                  </a:lnTo>
                  <a:close/>
                  <a:moveTo>
                    <a:pt x="6337" y="2546"/>
                  </a:moveTo>
                  <a:lnTo>
                    <a:pt x="6340" y="2546"/>
                  </a:lnTo>
                  <a:lnTo>
                    <a:pt x="6343" y="2546"/>
                  </a:lnTo>
                  <a:lnTo>
                    <a:pt x="6343" y="2546"/>
                  </a:lnTo>
                  <a:lnTo>
                    <a:pt x="6346" y="2546"/>
                  </a:lnTo>
                  <a:lnTo>
                    <a:pt x="6349" y="2543"/>
                  </a:lnTo>
                  <a:lnTo>
                    <a:pt x="6349" y="2543"/>
                  </a:lnTo>
                  <a:lnTo>
                    <a:pt x="6352" y="2543"/>
                  </a:lnTo>
                  <a:lnTo>
                    <a:pt x="6352" y="2543"/>
                  </a:lnTo>
                  <a:lnTo>
                    <a:pt x="6352" y="2540"/>
                  </a:lnTo>
                  <a:lnTo>
                    <a:pt x="6352" y="2540"/>
                  </a:lnTo>
                  <a:lnTo>
                    <a:pt x="6352" y="2537"/>
                  </a:lnTo>
                  <a:lnTo>
                    <a:pt x="6355" y="2537"/>
                  </a:lnTo>
                  <a:lnTo>
                    <a:pt x="6355" y="2537"/>
                  </a:lnTo>
                  <a:lnTo>
                    <a:pt x="6355" y="2534"/>
                  </a:lnTo>
                  <a:lnTo>
                    <a:pt x="6352" y="2534"/>
                  </a:lnTo>
                  <a:lnTo>
                    <a:pt x="6352" y="2531"/>
                  </a:lnTo>
                  <a:lnTo>
                    <a:pt x="6352" y="2534"/>
                  </a:lnTo>
                  <a:lnTo>
                    <a:pt x="6349" y="2534"/>
                  </a:lnTo>
                  <a:lnTo>
                    <a:pt x="6352" y="2534"/>
                  </a:lnTo>
                  <a:lnTo>
                    <a:pt x="6352" y="2537"/>
                  </a:lnTo>
                  <a:lnTo>
                    <a:pt x="6349" y="2537"/>
                  </a:lnTo>
                  <a:lnTo>
                    <a:pt x="6346" y="2540"/>
                  </a:lnTo>
                  <a:lnTo>
                    <a:pt x="6346" y="2540"/>
                  </a:lnTo>
                  <a:lnTo>
                    <a:pt x="6346" y="2540"/>
                  </a:lnTo>
                  <a:lnTo>
                    <a:pt x="6343" y="2540"/>
                  </a:lnTo>
                  <a:lnTo>
                    <a:pt x="6343" y="2543"/>
                  </a:lnTo>
                  <a:lnTo>
                    <a:pt x="6343" y="2543"/>
                  </a:lnTo>
                  <a:lnTo>
                    <a:pt x="6340" y="2543"/>
                  </a:lnTo>
                  <a:lnTo>
                    <a:pt x="6340" y="2543"/>
                  </a:lnTo>
                  <a:lnTo>
                    <a:pt x="6337" y="2540"/>
                  </a:lnTo>
                  <a:lnTo>
                    <a:pt x="6334" y="2540"/>
                  </a:lnTo>
                  <a:lnTo>
                    <a:pt x="6334" y="2540"/>
                  </a:lnTo>
                  <a:lnTo>
                    <a:pt x="6331" y="2540"/>
                  </a:lnTo>
                  <a:lnTo>
                    <a:pt x="6331" y="2540"/>
                  </a:lnTo>
                  <a:lnTo>
                    <a:pt x="6328" y="2540"/>
                  </a:lnTo>
                  <a:lnTo>
                    <a:pt x="6328" y="2540"/>
                  </a:lnTo>
                  <a:lnTo>
                    <a:pt x="6325" y="2540"/>
                  </a:lnTo>
                  <a:lnTo>
                    <a:pt x="6325" y="2543"/>
                  </a:lnTo>
                  <a:lnTo>
                    <a:pt x="6325" y="2543"/>
                  </a:lnTo>
                  <a:lnTo>
                    <a:pt x="6322" y="2543"/>
                  </a:lnTo>
                  <a:lnTo>
                    <a:pt x="6322" y="2543"/>
                  </a:lnTo>
                  <a:lnTo>
                    <a:pt x="6319" y="2540"/>
                  </a:lnTo>
                  <a:lnTo>
                    <a:pt x="6316" y="2540"/>
                  </a:lnTo>
                  <a:lnTo>
                    <a:pt x="6313" y="2537"/>
                  </a:lnTo>
                  <a:lnTo>
                    <a:pt x="6310" y="2537"/>
                  </a:lnTo>
                  <a:lnTo>
                    <a:pt x="6307" y="2537"/>
                  </a:lnTo>
                  <a:lnTo>
                    <a:pt x="6307" y="2537"/>
                  </a:lnTo>
                  <a:lnTo>
                    <a:pt x="6304" y="2537"/>
                  </a:lnTo>
                  <a:lnTo>
                    <a:pt x="6304" y="2537"/>
                  </a:lnTo>
                  <a:lnTo>
                    <a:pt x="6304" y="2537"/>
                  </a:lnTo>
                  <a:lnTo>
                    <a:pt x="6301" y="2537"/>
                  </a:lnTo>
                  <a:lnTo>
                    <a:pt x="6301" y="2537"/>
                  </a:lnTo>
                  <a:lnTo>
                    <a:pt x="6298" y="2537"/>
                  </a:lnTo>
                  <a:lnTo>
                    <a:pt x="6295" y="2537"/>
                  </a:lnTo>
                  <a:lnTo>
                    <a:pt x="6292" y="2540"/>
                  </a:lnTo>
                  <a:lnTo>
                    <a:pt x="6292" y="2540"/>
                  </a:lnTo>
                  <a:lnTo>
                    <a:pt x="6289" y="2540"/>
                  </a:lnTo>
                  <a:lnTo>
                    <a:pt x="6289" y="2540"/>
                  </a:lnTo>
                  <a:lnTo>
                    <a:pt x="6289" y="2540"/>
                  </a:lnTo>
                  <a:lnTo>
                    <a:pt x="6289" y="2543"/>
                  </a:lnTo>
                  <a:lnTo>
                    <a:pt x="6289" y="2543"/>
                  </a:lnTo>
                  <a:lnTo>
                    <a:pt x="6289" y="2546"/>
                  </a:lnTo>
                  <a:lnTo>
                    <a:pt x="6289" y="2546"/>
                  </a:lnTo>
                  <a:lnTo>
                    <a:pt x="6289" y="2546"/>
                  </a:lnTo>
                  <a:lnTo>
                    <a:pt x="6292" y="2549"/>
                  </a:lnTo>
                  <a:lnTo>
                    <a:pt x="6292" y="2546"/>
                  </a:lnTo>
                  <a:lnTo>
                    <a:pt x="6295" y="2546"/>
                  </a:lnTo>
                  <a:lnTo>
                    <a:pt x="6298" y="2549"/>
                  </a:lnTo>
                  <a:lnTo>
                    <a:pt x="6304" y="2546"/>
                  </a:lnTo>
                  <a:lnTo>
                    <a:pt x="6310" y="2549"/>
                  </a:lnTo>
                  <a:lnTo>
                    <a:pt x="6313" y="2549"/>
                  </a:lnTo>
                  <a:lnTo>
                    <a:pt x="6313" y="2549"/>
                  </a:lnTo>
                  <a:lnTo>
                    <a:pt x="6316" y="2549"/>
                  </a:lnTo>
                  <a:lnTo>
                    <a:pt x="6316" y="2549"/>
                  </a:lnTo>
                  <a:lnTo>
                    <a:pt x="6316" y="2549"/>
                  </a:lnTo>
                  <a:lnTo>
                    <a:pt x="6319" y="2549"/>
                  </a:lnTo>
                  <a:lnTo>
                    <a:pt x="6322" y="2546"/>
                  </a:lnTo>
                  <a:lnTo>
                    <a:pt x="6325" y="2546"/>
                  </a:lnTo>
                  <a:lnTo>
                    <a:pt x="6325" y="2549"/>
                  </a:lnTo>
                  <a:lnTo>
                    <a:pt x="6325" y="2549"/>
                  </a:lnTo>
                  <a:lnTo>
                    <a:pt x="6328" y="2549"/>
                  </a:lnTo>
                  <a:lnTo>
                    <a:pt x="6328" y="2549"/>
                  </a:lnTo>
                  <a:lnTo>
                    <a:pt x="6331" y="2549"/>
                  </a:lnTo>
                  <a:lnTo>
                    <a:pt x="6337" y="2546"/>
                  </a:lnTo>
                  <a:lnTo>
                    <a:pt x="6337" y="2546"/>
                  </a:lnTo>
                  <a:close/>
                  <a:moveTo>
                    <a:pt x="6389" y="2683"/>
                  </a:moveTo>
                  <a:lnTo>
                    <a:pt x="6386" y="2683"/>
                  </a:lnTo>
                  <a:lnTo>
                    <a:pt x="6386" y="2683"/>
                  </a:lnTo>
                  <a:lnTo>
                    <a:pt x="6386" y="2686"/>
                  </a:lnTo>
                  <a:lnTo>
                    <a:pt x="6389" y="2686"/>
                  </a:lnTo>
                  <a:lnTo>
                    <a:pt x="6389" y="2686"/>
                  </a:lnTo>
                  <a:lnTo>
                    <a:pt x="6389" y="2686"/>
                  </a:lnTo>
                  <a:lnTo>
                    <a:pt x="6389" y="2686"/>
                  </a:lnTo>
                  <a:lnTo>
                    <a:pt x="6389" y="2686"/>
                  </a:lnTo>
                  <a:lnTo>
                    <a:pt x="6389" y="2686"/>
                  </a:lnTo>
                  <a:lnTo>
                    <a:pt x="6389" y="2683"/>
                  </a:lnTo>
                  <a:close/>
                  <a:moveTo>
                    <a:pt x="6367" y="2540"/>
                  </a:moveTo>
                  <a:lnTo>
                    <a:pt x="6370" y="2540"/>
                  </a:lnTo>
                  <a:lnTo>
                    <a:pt x="6370" y="2537"/>
                  </a:lnTo>
                  <a:lnTo>
                    <a:pt x="6373" y="2537"/>
                  </a:lnTo>
                  <a:lnTo>
                    <a:pt x="6373" y="2534"/>
                  </a:lnTo>
                  <a:lnTo>
                    <a:pt x="6373" y="2534"/>
                  </a:lnTo>
                  <a:lnTo>
                    <a:pt x="6370" y="2534"/>
                  </a:lnTo>
                  <a:lnTo>
                    <a:pt x="6367" y="2537"/>
                  </a:lnTo>
                  <a:lnTo>
                    <a:pt x="6367" y="2537"/>
                  </a:lnTo>
                  <a:lnTo>
                    <a:pt x="6367" y="2537"/>
                  </a:lnTo>
                  <a:lnTo>
                    <a:pt x="6364" y="2537"/>
                  </a:lnTo>
                  <a:lnTo>
                    <a:pt x="6364" y="2537"/>
                  </a:lnTo>
                  <a:lnTo>
                    <a:pt x="6364" y="2537"/>
                  </a:lnTo>
                  <a:lnTo>
                    <a:pt x="6364" y="2537"/>
                  </a:lnTo>
                  <a:lnTo>
                    <a:pt x="6364" y="2537"/>
                  </a:lnTo>
                  <a:lnTo>
                    <a:pt x="6364" y="2537"/>
                  </a:lnTo>
                  <a:lnTo>
                    <a:pt x="6361" y="2540"/>
                  </a:lnTo>
                  <a:lnTo>
                    <a:pt x="6361" y="2543"/>
                  </a:lnTo>
                  <a:lnTo>
                    <a:pt x="6361" y="2543"/>
                  </a:lnTo>
                  <a:lnTo>
                    <a:pt x="6361" y="2543"/>
                  </a:lnTo>
                  <a:lnTo>
                    <a:pt x="6364" y="2543"/>
                  </a:lnTo>
                  <a:lnTo>
                    <a:pt x="6364" y="2543"/>
                  </a:lnTo>
                  <a:lnTo>
                    <a:pt x="6364" y="2543"/>
                  </a:lnTo>
                  <a:lnTo>
                    <a:pt x="6367" y="2543"/>
                  </a:lnTo>
                  <a:lnTo>
                    <a:pt x="6367" y="2543"/>
                  </a:lnTo>
                  <a:lnTo>
                    <a:pt x="6367" y="2540"/>
                  </a:lnTo>
                  <a:lnTo>
                    <a:pt x="6367" y="2540"/>
                  </a:lnTo>
                  <a:lnTo>
                    <a:pt x="6367" y="2540"/>
                  </a:lnTo>
                  <a:lnTo>
                    <a:pt x="6367" y="2540"/>
                  </a:lnTo>
                  <a:close/>
                  <a:moveTo>
                    <a:pt x="6240" y="2537"/>
                  </a:moveTo>
                  <a:lnTo>
                    <a:pt x="6240" y="2537"/>
                  </a:lnTo>
                  <a:lnTo>
                    <a:pt x="6243" y="2534"/>
                  </a:lnTo>
                  <a:lnTo>
                    <a:pt x="6243" y="2534"/>
                  </a:lnTo>
                  <a:lnTo>
                    <a:pt x="6240" y="2534"/>
                  </a:lnTo>
                  <a:lnTo>
                    <a:pt x="6240" y="2534"/>
                  </a:lnTo>
                  <a:lnTo>
                    <a:pt x="6240" y="2534"/>
                  </a:lnTo>
                  <a:lnTo>
                    <a:pt x="6240" y="2537"/>
                  </a:lnTo>
                  <a:lnTo>
                    <a:pt x="6240" y="2537"/>
                  </a:lnTo>
                  <a:lnTo>
                    <a:pt x="6240" y="2537"/>
                  </a:lnTo>
                  <a:close/>
                  <a:moveTo>
                    <a:pt x="6270" y="2546"/>
                  </a:moveTo>
                  <a:lnTo>
                    <a:pt x="6270" y="2546"/>
                  </a:lnTo>
                  <a:lnTo>
                    <a:pt x="6270" y="2546"/>
                  </a:lnTo>
                  <a:lnTo>
                    <a:pt x="6270" y="2546"/>
                  </a:lnTo>
                  <a:lnTo>
                    <a:pt x="6273" y="2546"/>
                  </a:lnTo>
                  <a:lnTo>
                    <a:pt x="6273" y="2546"/>
                  </a:lnTo>
                  <a:lnTo>
                    <a:pt x="6273" y="2543"/>
                  </a:lnTo>
                  <a:lnTo>
                    <a:pt x="6273" y="2543"/>
                  </a:lnTo>
                  <a:lnTo>
                    <a:pt x="6273" y="2543"/>
                  </a:lnTo>
                  <a:lnTo>
                    <a:pt x="6273" y="2543"/>
                  </a:lnTo>
                  <a:lnTo>
                    <a:pt x="6273" y="2540"/>
                  </a:lnTo>
                  <a:lnTo>
                    <a:pt x="6270" y="2537"/>
                  </a:lnTo>
                  <a:lnTo>
                    <a:pt x="6270" y="2537"/>
                  </a:lnTo>
                  <a:lnTo>
                    <a:pt x="6267" y="2537"/>
                  </a:lnTo>
                  <a:lnTo>
                    <a:pt x="6267" y="2537"/>
                  </a:lnTo>
                  <a:lnTo>
                    <a:pt x="6267" y="2537"/>
                  </a:lnTo>
                  <a:lnTo>
                    <a:pt x="6264" y="2540"/>
                  </a:lnTo>
                  <a:lnTo>
                    <a:pt x="6264" y="2540"/>
                  </a:lnTo>
                  <a:lnTo>
                    <a:pt x="6264" y="2537"/>
                  </a:lnTo>
                  <a:lnTo>
                    <a:pt x="6264" y="2537"/>
                  </a:lnTo>
                  <a:lnTo>
                    <a:pt x="6261" y="2537"/>
                  </a:lnTo>
                  <a:lnTo>
                    <a:pt x="6261" y="2537"/>
                  </a:lnTo>
                  <a:lnTo>
                    <a:pt x="6258" y="2537"/>
                  </a:lnTo>
                  <a:lnTo>
                    <a:pt x="6258" y="2537"/>
                  </a:lnTo>
                  <a:lnTo>
                    <a:pt x="6255" y="2537"/>
                  </a:lnTo>
                  <a:lnTo>
                    <a:pt x="6255" y="2537"/>
                  </a:lnTo>
                  <a:lnTo>
                    <a:pt x="6255" y="2537"/>
                  </a:lnTo>
                  <a:lnTo>
                    <a:pt x="6252" y="2534"/>
                  </a:lnTo>
                  <a:lnTo>
                    <a:pt x="6252" y="2534"/>
                  </a:lnTo>
                  <a:lnTo>
                    <a:pt x="6249" y="2531"/>
                  </a:lnTo>
                  <a:lnTo>
                    <a:pt x="6249" y="2534"/>
                  </a:lnTo>
                  <a:lnTo>
                    <a:pt x="6246" y="2534"/>
                  </a:lnTo>
                  <a:lnTo>
                    <a:pt x="6246" y="2534"/>
                  </a:lnTo>
                  <a:lnTo>
                    <a:pt x="6246" y="2537"/>
                  </a:lnTo>
                  <a:lnTo>
                    <a:pt x="6246" y="2537"/>
                  </a:lnTo>
                  <a:lnTo>
                    <a:pt x="6249" y="2540"/>
                  </a:lnTo>
                  <a:lnTo>
                    <a:pt x="6252" y="2540"/>
                  </a:lnTo>
                  <a:lnTo>
                    <a:pt x="6252" y="2540"/>
                  </a:lnTo>
                  <a:lnTo>
                    <a:pt x="6252" y="2540"/>
                  </a:lnTo>
                  <a:lnTo>
                    <a:pt x="6255" y="2540"/>
                  </a:lnTo>
                  <a:lnTo>
                    <a:pt x="6255" y="2543"/>
                  </a:lnTo>
                  <a:lnTo>
                    <a:pt x="6255" y="2543"/>
                  </a:lnTo>
                  <a:lnTo>
                    <a:pt x="6252" y="2543"/>
                  </a:lnTo>
                  <a:lnTo>
                    <a:pt x="6249" y="2546"/>
                  </a:lnTo>
                  <a:lnTo>
                    <a:pt x="6249" y="2546"/>
                  </a:lnTo>
                  <a:lnTo>
                    <a:pt x="6246" y="2546"/>
                  </a:lnTo>
                  <a:lnTo>
                    <a:pt x="6243" y="2543"/>
                  </a:lnTo>
                  <a:lnTo>
                    <a:pt x="6243" y="2543"/>
                  </a:lnTo>
                  <a:lnTo>
                    <a:pt x="6243" y="2543"/>
                  </a:lnTo>
                  <a:lnTo>
                    <a:pt x="6243" y="2540"/>
                  </a:lnTo>
                  <a:lnTo>
                    <a:pt x="6240" y="2540"/>
                  </a:lnTo>
                  <a:lnTo>
                    <a:pt x="6240" y="2540"/>
                  </a:lnTo>
                  <a:lnTo>
                    <a:pt x="6237" y="2540"/>
                  </a:lnTo>
                  <a:lnTo>
                    <a:pt x="6234" y="2537"/>
                  </a:lnTo>
                  <a:lnTo>
                    <a:pt x="6234" y="2537"/>
                  </a:lnTo>
                  <a:lnTo>
                    <a:pt x="6231" y="2540"/>
                  </a:lnTo>
                  <a:lnTo>
                    <a:pt x="6228" y="2540"/>
                  </a:lnTo>
                  <a:lnTo>
                    <a:pt x="6228" y="2540"/>
                  </a:lnTo>
                  <a:lnTo>
                    <a:pt x="6225" y="2543"/>
                  </a:lnTo>
                  <a:lnTo>
                    <a:pt x="6225" y="2543"/>
                  </a:lnTo>
                  <a:lnTo>
                    <a:pt x="6225" y="2543"/>
                  </a:lnTo>
                  <a:lnTo>
                    <a:pt x="6225" y="2546"/>
                  </a:lnTo>
                  <a:lnTo>
                    <a:pt x="6225" y="2549"/>
                  </a:lnTo>
                  <a:lnTo>
                    <a:pt x="6225" y="2549"/>
                  </a:lnTo>
                  <a:lnTo>
                    <a:pt x="6225" y="2552"/>
                  </a:lnTo>
                  <a:lnTo>
                    <a:pt x="6228" y="2552"/>
                  </a:lnTo>
                  <a:lnTo>
                    <a:pt x="6228" y="2552"/>
                  </a:lnTo>
                  <a:lnTo>
                    <a:pt x="6231" y="2552"/>
                  </a:lnTo>
                  <a:lnTo>
                    <a:pt x="6234" y="2552"/>
                  </a:lnTo>
                  <a:lnTo>
                    <a:pt x="6234" y="2552"/>
                  </a:lnTo>
                  <a:lnTo>
                    <a:pt x="6234" y="2552"/>
                  </a:lnTo>
                  <a:lnTo>
                    <a:pt x="6237" y="2552"/>
                  </a:lnTo>
                  <a:lnTo>
                    <a:pt x="6237" y="2552"/>
                  </a:lnTo>
                  <a:lnTo>
                    <a:pt x="6240" y="2552"/>
                  </a:lnTo>
                  <a:lnTo>
                    <a:pt x="6246" y="2549"/>
                  </a:lnTo>
                  <a:lnTo>
                    <a:pt x="6246" y="2549"/>
                  </a:lnTo>
                  <a:lnTo>
                    <a:pt x="6246" y="2549"/>
                  </a:lnTo>
                  <a:lnTo>
                    <a:pt x="6252" y="2549"/>
                  </a:lnTo>
                  <a:lnTo>
                    <a:pt x="6252" y="2549"/>
                  </a:lnTo>
                  <a:lnTo>
                    <a:pt x="6255" y="2549"/>
                  </a:lnTo>
                  <a:lnTo>
                    <a:pt x="6255" y="2546"/>
                  </a:lnTo>
                  <a:lnTo>
                    <a:pt x="6258" y="2543"/>
                  </a:lnTo>
                  <a:lnTo>
                    <a:pt x="6258" y="2546"/>
                  </a:lnTo>
                  <a:lnTo>
                    <a:pt x="6258" y="2546"/>
                  </a:lnTo>
                  <a:lnTo>
                    <a:pt x="6258" y="2549"/>
                  </a:lnTo>
                  <a:lnTo>
                    <a:pt x="6261" y="2549"/>
                  </a:lnTo>
                  <a:lnTo>
                    <a:pt x="6264" y="2546"/>
                  </a:lnTo>
                  <a:lnTo>
                    <a:pt x="6264" y="2546"/>
                  </a:lnTo>
                  <a:lnTo>
                    <a:pt x="6267" y="2549"/>
                  </a:lnTo>
                  <a:lnTo>
                    <a:pt x="6267" y="2549"/>
                  </a:lnTo>
                  <a:lnTo>
                    <a:pt x="6267" y="2546"/>
                  </a:lnTo>
                  <a:lnTo>
                    <a:pt x="6267" y="2546"/>
                  </a:lnTo>
                  <a:lnTo>
                    <a:pt x="6267" y="2546"/>
                  </a:lnTo>
                  <a:lnTo>
                    <a:pt x="6267" y="2546"/>
                  </a:lnTo>
                  <a:lnTo>
                    <a:pt x="6267" y="2546"/>
                  </a:lnTo>
                  <a:lnTo>
                    <a:pt x="6270" y="2546"/>
                  </a:lnTo>
                  <a:close/>
                  <a:moveTo>
                    <a:pt x="6637" y="2692"/>
                  </a:moveTo>
                  <a:lnTo>
                    <a:pt x="6637" y="2692"/>
                  </a:lnTo>
                  <a:lnTo>
                    <a:pt x="6640" y="2692"/>
                  </a:lnTo>
                  <a:lnTo>
                    <a:pt x="6640" y="2692"/>
                  </a:lnTo>
                  <a:lnTo>
                    <a:pt x="6640" y="2689"/>
                  </a:lnTo>
                  <a:lnTo>
                    <a:pt x="6640" y="2689"/>
                  </a:lnTo>
                  <a:lnTo>
                    <a:pt x="6637" y="2689"/>
                  </a:lnTo>
                  <a:lnTo>
                    <a:pt x="6637" y="2692"/>
                  </a:lnTo>
                  <a:close/>
                  <a:moveTo>
                    <a:pt x="6449" y="2431"/>
                  </a:moveTo>
                  <a:lnTo>
                    <a:pt x="6449" y="2431"/>
                  </a:lnTo>
                  <a:lnTo>
                    <a:pt x="6449" y="2434"/>
                  </a:lnTo>
                  <a:lnTo>
                    <a:pt x="6452" y="2434"/>
                  </a:lnTo>
                  <a:lnTo>
                    <a:pt x="6452" y="2434"/>
                  </a:lnTo>
                  <a:lnTo>
                    <a:pt x="6449" y="2431"/>
                  </a:lnTo>
                  <a:lnTo>
                    <a:pt x="6449" y="2431"/>
                  </a:lnTo>
                  <a:close/>
                  <a:moveTo>
                    <a:pt x="6458" y="2397"/>
                  </a:moveTo>
                  <a:lnTo>
                    <a:pt x="6461" y="2400"/>
                  </a:lnTo>
                  <a:lnTo>
                    <a:pt x="6461" y="2400"/>
                  </a:lnTo>
                  <a:lnTo>
                    <a:pt x="6464" y="2397"/>
                  </a:lnTo>
                  <a:lnTo>
                    <a:pt x="6464" y="2397"/>
                  </a:lnTo>
                  <a:lnTo>
                    <a:pt x="6461" y="2394"/>
                  </a:lnTo>
                  <a:lnTo>
                    <a:pt x="6458" y="2394"/>
                  </a:lnTo>
                  <a:lnTo>
                    <a:pt x="6455" y="2391"/>
                  </a:lnTo>
                  <a:lnTo>
                    <a:pt x="6452" y="2391"/>
                  </a:lnTo>
                  <a:lnTo>
                    <a:pt x="6452" y="2391"/>
                  </a:lnTo>
                  <a:lnTo>
                    <a:pt x="6449" y="2394"/>
                  </a:lnTo>
                  <a:lnTo>
                    <a:pt x="6446" y="2397"/>
                  </a:lnTo>
                  <a:lnTo>
                    <a:pt x="6446" y="2397"/>
                  </a:lnTo>
                  <a:lnTo>
                    <a:pt x="6449" y="2400"/>
                  </a:lnTo>
                  <a:lnTo>
                    <a:pt x="6452" y="2400"/>
                  </a:lnTo>
                  <a:lnTo>
                    <a:pt x="6455" y="2400"/>
                  </a:lnTo>
                  <a:lnTo>
                    <a:pt x="6458" y="2397"/>
                  </a:lnTo>
                  <a:close/>
                  <a:moveTo>
                    <a:pt x="6407" y="2558"/>
                  </a:moveTo>
                  <a:lnTo>
                    <a:pt x="6413" y="2555"/>
                  </a:lnTo>
                  <a:lnTo>
                    <a:pt x="6416" y="2555"/>
                  </a:lnTo>
                  <a:lnTo>
                    <a:pt x="6416" y="2555"/>
                  </a:lnTo>
                  <a:lnTo>
                    <a:pt x="6416" y="2555"/>
                  </a:lnTo>
                  <a:lnTo>
                    <a:pt x="6419" y="2552"/>
                  </a:lnTo>
                  <a:lnTo>
                    <a:pt x="6422" y="2552"/>
                  </a:lnTo>
                  <a:lnTo>
                    <a:pt x="6425" y="2552"/>
                  </a:lnTo>
                  <a:lnTo>
                    <a:pt x="6425" y="2549"/>
                  </a:lnTo>
                  <a:lnTo>
                    <a:pt x="6428" y="2549"/>
                  </a:lnTo>
                  <a:lnTo>
                    <a:pt x="6431" y="2549"/>
                  </a:lnTo>
                  <a:lnTo>
                    <a:pt x="6431" y="2546"/>
                  </a:lnTo>
                  <a:lnTo>
                    <a:pt x="6434" y="2546"/>
                  </a:lnTo>
                  <a:lnTo>
                    <a:pt x="6437" y="2546"/>
                  </a:lnTo>
                  <a:lnTo>
                    <a:pt x="6440" y="2543"/>
                  </a:lnTo>
                  <a:lnTo>
                    <a:pt x="6446" y="2540"/>
                  </a:lnTo>
                  <a:lnTo>
                    <a:pt x="6443" y="2540"/>
                  </a:lnTo>
                  <a:lnTo>
                    <a:pt x="6443" y="2537"/>
                  </a:lnTo>
                  <a:lnTo>
                    <a:pt x="6440" y="2537"/>
                  </a:lnTo>
                  <a:lnTo>
                    <a:pt x="6437" y="2537"/>
                  </a:lnTo>
                  <a:lnTo>
                    <a:pt x="6437" y="2537"/>
                  </a:lnTo>
                  <a:lnTo>
                    <a:pt x="6437" y="2537"/>
                  </a:lnTo>
                  <a:lnTo>
                    <a:pt x="6434" y="2540"/>
                  </a:lnTo>
                  <a:lnTo>
                    <a:pt x="6431" y="2540"/>
                  </a:lnTo>
                  <a:lnTo>
                    <a:pt x="6428" y="2540"/>
                  </a:lnTo>
                  <a:lnTo>
                    <a:pt x="6422" y="2540"/>
                  </a:lnTo>
                  <a:lnTo>
                    <a:pt x="6416" y="2540"/>
                  </a:lnTo>
                  <a:lnTo>
                    <a:pt x="6413" y="2540"/>
                  </a:lnTo>
                  <a:lnTo>
                    <a:pt x="6404" y="2543"/>
                  </a:lnTo>
                  <a:lnTo>
                    <a:pt x="6404" y="2543"/>
                  </a:lnTo>
                  <a:lnTo>
                    <a:pt x="6401" y="2543"/>
                  </a:lnTo>
                  <a:lnTo>
                    <a:pt x="6401" y="2546"/>
                  </a:lnTo>
                  <a:lnTo>
                    <a:pt x="6398" y="2549"/>
                  </a:lnTo>
                  <a:lnTo>
                    <a:pt x="6395" y="2552"/>
                  </a:lnTo>
                  <a:lnTo>
                    <a:pt x="6392" y="2552"/>
                  </a:lnTo>
                  <a:lnTo>
                    <a:pt x="6389" y="2555"/>
                  </a:lnTo>
                  <a:lnTo>
                    <a:pt x="6389" y="2555"/>
                  </a:lnTo>
                  <a:lnTo>
                    <a:pt x="6380" y="2558"/>
                  </a:lnTo>
                  <a:lnTo>
                    <a:pt x="6377" y="2558"/>
                  </a:lnTo>
                  <a:lnTo>
                    <a:pt x="6373" y="2561"/>
                  </a:lnTo>
                  <a:lnTo>
                    <a:pt x="6370" y="2564"/>
                  </a:lnTo>
                  <a:lnTo>
                    <a:pt x="6370" y="2567"/>
                  </a:lnTo>
                  <a:lnTo>
                    <a:pt x="6367" y="2570"/>
                  </a:lnTo>
                  <a:lnTo>
                    <a:pt x="6367" y="2570"/>
                  </a:lnTo>
                  <a:lnTo>
                    <a:pt x="6367" y="2573"/>
                  </a:lnTo>
                  <a:lnTo>
                    <a:pt x="6370" y="2573"/>
                  </a:lnTo>
                  <a:lnTo>
                    <a:pt x="6370" y="2576"/>
                  </a:lnTo>
                  <a:lnTo>
                    <a:pt x="6367" y="2576"/>
                  </a:lnTo>
                  <a:lnTo>
                    <a:pt x="6367" y="2576"/>
                  </a:lnTo>
                  <a:lnTo>
                    <a:pt x="6367" y="2579"/>
                  </a:lnTo>
                  <a:lnTo>
                    <a:pt x="6367" y="2579"/>
                  </a:lnTo>
                  <a:lnTo>
                    <a:pt x="6370" y="2579"/>
                  </a:lnTo>
                  <a:lnTo>
                    <a:pt x="6373" y="2579"/>
                  </a:lnTo>
                  <a:lnTo>
                    <a:pt x="6377" y="2579"/>
                  </a:lnTo>
                  <a:lnTo>
                    <a:pt x="6380" y="2576"/>
                  </a:lnTo>
                  <a:lnTo>
                    <a:pt x="6383" y="2576"/>
                  </a:lnTo>
                  <a:lnTo>
                    <a:pt x="6386" y="2576"/>
                  </a:lnTo>
                  <a:lnTo>
                    <a:pt x="6386" y="2573"/>
                  </a:lnTo>
                  <a:lnTo>
                    <a:pt x="6389" y="2573"/>
                  </a:lnTo>
                  <a:lnTo>
                    <a:pt x="6392" y="2570"/>
                  </a:lnTo>
                  <a:lnTo>
                    <a:pt x="6395" y="2567"/>
                  </a:lnTo>
                  <a:lnTo>
                    <a:pt x="6398" y="2564"/>
                  </a:lnTo>
                  <a:lnTo>
                    <a:pt x="6398" y="2564"/>
                  </a:lnTo>
                  <a:lnTo>
                    <a:pt x="6401" y="2561"/>
                  </a:lnTo>
                  <a:lnTo>
                    <a:pt x="6407" y="2558"/>
                  </a:lnTo>
                  <a:close/>
                  <a:moveTo>
                    <a:pt x="6401" y="2668"/>
                  </a:moveTo>
                  <a:lnTo>
                    <a:pt x="6401" y="2668"/>
                  </a:lnTo>
                  <a:lnTo>
                    <a:pt x="6398" y="2671"/>
                  </a:lnTo>
                  <a:lnTo>
                    <a:pt x="6401" y="2671"/>
                  </a:lnTo>
                  <a:lnTo>
                    <a:pt x="6401" y="2668"/>
                  </a:lnTo>
                  <a:lnTo>
                    <a:pt x="6401" y="2668"/>
                  </a:lnTo>
                  <a:lnTo>
                    <a:pt x="6401" y="2668"/>
                  </a:lnTo>
                  <a:lnTo>
                    <a:pt x="6401" y="2668"/>
                  </a:lnTo>
                  <a:close/>
                  <a:moveTo>
                    <a:pt x="6273" y="2534"/>
                  </a:moveTo>
                  <a:lnTo>
                    <a:pt x="6273" y="2534"/>
                  </a:lnTo>
                  <a:lnTo>
                    <a:pt x="6273" y="2534"/>
                  </a:lnTo>
                  <a:lnTo>
                    <a:pt x="6273" y="2534"/>
                  </a:lnTo>
                  <a:lnTo>
                    <a:pt x="6273" y="2534"/>
                  </a:lnTo>
                  <a:lnTo>
                    <a:pt x="6273" y="2534"/>
                  </a:lnTo>
                  <a:lnTo>
                    <a:pt x="6270" y="2534"/>
                  </a:lnTo>
                  <a:lnTo>
                    <a:pt x="6273" y="2537"/>
                  </a:lnTo>
                  <a:lnTo>
                    <a:pt x="6273" y="2534"/>
                  </a:lnTo>
                  <a:lnTo>
                    <a:pt x="6273" y="2534"/>
                  </a:lnTo>
                  <a:close/>
                  <a:moveTo>
                    <a:pt x="6340" y="2473"/>
                  </a:moveTo>
                  <a:lnTo>
                    <a:pt x="6340" y="2476"/>
                  </a:lnTo>
                  <a:lnTo>
                    <a:pt x="6343" y="2476"/>
                  </a:lnTo>
                  <a:lnTo>
                    <a:pt x="6343" y="2476"/>
                  </a:lnTo>
                  <a:lnTo>
                    <a:pt x="6343" y="2476"/>
                  </a:lnTo>
                  <a:lnTo>
                    <a:pt x="6346" y="2476"/>
                  </a:lnTo>
                  <a:lnTo>
                    <a:pt x="6346" y="2476"/>
                  </a:lnTo>
                  <a:lnTo>
                    <a:pt x="6346" y="2476"/>
                  </a:lnTo>
                  <a:lnTo>
                    <a:pt x="6349" y="2473"/>
                  </a:lnTo>
                  <a:lnTo>
                    <a:pt x="6346" y="2470"/>
                  </a:lnTo>
                  <a:lnTo>
                    <a:pt x="6349" y="2467"/>
                  </a:lnTo>
                  <a:lnTo>
                    <a:pt x="6349" y="2461"/>
                  </a:lnTo>
                  <a:lnTo>
                    <a:pt x="6349" y="2461"/>
                  </a:lnTo>
                  <a:lnTo>
                    <a:pt x="6349" y="2461"/>
                  </a:lnTo>
                  <a:lnTo>
                    <a:pt x="6346" y="2461"/>
                  </a:lnTo>
                  <a:lnTo>
                    <a:pt x="6343" y="2464"/>
                  </a:lnTo>
                  <a:lnTo>
                    <a:pt x="6340" y="2464"/>
                  </a:lnTo>
                  <a:lnTo>
                    <a:pt x="6343" y="2467"/>
                  </a:lnTo>
                  <a:lnTo>
                    <a:pt x="6343" y="2470"/>
                  </a:lnTo>
                  <a:lnTo>
                    <a:pt x="6340" y="2470"/>
                  </a:lnTo>
                  <a:lnTo>
                    <a:pt x="6340" y="2473"/>
                  </a:lnTo>
                  <a:close/>
                  <a:moveTo>
                    <a:pt x="6677" y="1537"/>
                  </a:moveTo>
                  <a:lnTo>
                    <a:pt x="6674" y="1537"/>
                  </a:lnTo>
                  <a:lnTo>
                    <a:pt x="6674" y="1537"/>
                  </a:lnTo>
                  <a:lnTo>
                    <a:pt x="6677" y="1537"/>
                  </a:lnTo>
                  <a:lnTo>
                    <a:pt x="6680" y="1534"/>
                  </a:lnTo>
                  <a:lnTo>
                    <a:pt x="6683" y="1531"/>
                  </a:lnTo>
                  <a:lnTo>
                    <a:pt x="6680" y="1531"/>
                  </a:lnTo>
                  <a:lnTo>
                    <a:pt x="6680" y="1531"/>
                  </a:lnTo>
                  <a:lnTo>
                    <a:pt x="6680" y="1528"/>
                  </a:lnTo>
                  <a:lnTo>
                    <a:pt x="6680" y="1525"/>
                  </a:lnTo>
                  <a:lnTo>
                    <a:pt x="6680" y="1525"/>
                  </a:lnTo>
                  <a:lnTo>
                    <a:pt x="6677" y="1528"/>
                  </a:lnTo>
                  <a:lnTo>
                    <a:pt x="6674" y="1531"/>
                  </a:lnTo>
                  <a:lnTo>
                    <a:pt x="6674" y="1534"/>
                  </a:lnTo>
                  <a:lnTo>
                    <a:pt x="6677" y="1534"/>
                  </a:lnTo>
                  <a:lnTo>
                    <a:pt x="6677" y="1534"/>
                  </a:lnTo>
                  <a:lnTo>
                    <a:pt x="6677" y="1534"/>
                  </a:lnTo>
                  <a:lnTo>
                    <a:pt x="6677" y="1537"/>
                  </a:lnTo>
                  <a:close/>
                  <a:moveTo>
                    <a:pt x="6331" y="2473"/>
                  </a:moveTo>
                  <a:lnTo>
                    <a:pt x="6331" y="2473"/>
                  </a:lnTo>
                  <a:lnTo>
                    <a:pt x="6331" y="2476"/>
                  </a:lnTo>
                  <a:lnTo>
                    <a:pt x="6334" y="2476"/>
                  </a:lnTo>
                  <a:lnTo>
                    <a:pt x="6334" y="2476"/>
                  </a:lnTo>
                  <a:lnTo>
                    <a:pt x="6334" y="2473"/>
                  </a:lnTo>
                  <a:lnTo>
                    <a:pt x="6334" y="2470"/>
                  </a:lnTo>
                  <a:lnTo>
                    <a:pt x="6334" y="2470"/>
                  </a:lnTo>
                  <a:lnTo>
                    <a:pt x="6334" y="2470"/>
                  </a:lnTo>
                  <a:lnTo>
                    <a:pt x="6331" y="2470"/>
                  </a:lnTo>
                  <a:lnTo>
                    <a:pt x="6331" y="2470"/>
                  </a:lnTo>
                  <a:lnTo>
                    <a:pt x="6331" y="2470"/>
                  </a:lnTo>
                  <a:lnTo>
                    <a:pt x="6331" y="2470"/>
                  </a:lnTo>
                  <a:lnTo>
                    <a:pt x="6331" y="2473"/>
                  </a:lnTo>
                  <a:close/>
                  <a:moveTo>
                    <a:pt x="6367" y="2397"/>
                  </a:moveTo>
                  <a:lnTo>
                    <a:pt x="6367" y="2394"/>
                  </a:lnTo>
                  <a:lnTo>
                    <a:pt x="6367" y="2394"/>
                  </a:lnTo>
                  <a:lnTo>
                    <a:pt x="6364" y="2394"/>
                  </a:lnTo>
                  <a:lnTo>
                    <a:pt x="6364" y="2397"/>
                  </a:lnTo>
                  <a:lnTo>
                    <a:pt x="6367" y="2400"/>
                  </a:lnTo>
                  <a:lnTo>
                    <a:pt x="6367" y="2400"/>
                  </a:lnTo>
                  <a:lnTo>
                    <a:pt x="6367" y="2397"/>
                  </a:lnTo>
                  <a:lnTo>
                    <a:pt x="6367" y="2397"/>
                  </a:lnTo>
                  <a:lnTo>
                    <a:pt x="6367" y="2397"/>
                  </a:lnTo>
                  <a:close/>
                  <a:moveTo>
                    <a:pt x="6270" y="2564"/>
                  </a:moveTo>
                  <a:lnTo>
                    <a:pt x="6273" y="2564"/>
                  </a:lnTo>
                  <a:lnTo>
                    <a:pt x="6273" y="2567"/>
                  </a:lnTo>
                  <a:lnTo>
                    <a:pt x="6279" y="2567"/>
                  </a:lnTo>
                  <a:lnTo>
                    <a:pt x="6279" y="2567"/>
                  </a:lnTo>
                  <a:lnTo>
                    <a:pt x="6282" y="2567"/>
                  </a:lnTo>
                  <a:lnTo>
                    <a:pt x="6282" y="2567"/>
                  </a:lnTo>
                  <a:lnTo>
                    <a:pt x="6289" y="2570"/>
                  </a:lnTo>
                  <a:lnTo>
                    <a:pt x="6292" y="2570"/>
                  </a:lnTo>
                  <a:lnTo>
                    <a:pt x="6292" y="2573"/>
                  </a:lnTo>
                  <a:lnTo>
                    <a:pt x="6295" y="2576"/>
                  </a:lnTo>
                  <a:lnTo>
                    <a:pt x="6295" y="2576"/>
                  </a:lnTo>
                  <a:lnTo>
                    <a:pt x="6298" y="2576"/>
                  </a:lnTo>
                  <a:lnTo>
                    <a:pt x="6301" y="2576"/>
                  </a:lnTo>
                  <a:lnTo>
                    <a:pt x="6301" y="2579"/>
                  </a:lnTo>
                  <a:lnTo>
                    <a:pt x="6304" y="2576"/>
                  </a:lnTo>
                  <a:lnTo>
                    <a:pt x="6307" y="2576"/>
                  </a:lnTo>
                  <a:lnTo>
                    <a:pt x="6307" y="2576"/>
                  </a:lnTo>
                  <a:lnTo>
                    <a:pt x="6310" y="2573"/>
                  </a:lnTo>
                  <a:lnTo>
                    <a:pt x="6310" y="2573"/>
                  </a:lnTo>
                  <a:lnTo>
                    <a:pt x="6310" y="2570"/>
                  </a:lnTo>
                  <a:lnTo>
                    <a:pt x="6307" y="2570"/>
                  </a:lnTo>
                  <a:lnTo>
                    <a:pt x="6307" y="2567"/>
                  </a:lnTo>
                  <a:lnTo>
                    <a:pt x="6304" y="2567"/>
                  </a:lnTo>
                  <a:lnTo>
                    <a:pt x="6304" y="2564"/>
                  </a:lnTo>
                  <a:lnTo>
                    <a:pt x="6301" y="2564"/>
                  </a:lnTo>
                  <a:lnTo>
                    <a:pt x="6301" y="2564"/>
                  </a:lnTo>
                  <a:lnTo>
                    <a:pt x="6298" y="2564"/>
                  </a:lnTo>
                  <a:lnTo>
                    <a:pt x="6298" y="2564"/>
                  </a:lnTo>
                  <a:lnTo>
                    <a:pt x="6298" y="2561"/>
                  </a:lnTo>
                  <a:lnTo>
                    <a:pt x="6298" y="2561"/>
                  </a:lnTo>
                  <a:lnTo>
                    <a:pt x="6295" y="2561"/>
                  </a:lnTo>
                  <a:lnTo>
                    <a:pt x="6292" y="2558"/>
                  </a:lnTo>
                  <a:lnTo>
                    <a:pt x="6292" y="2558"/>
                  </a:lnTo>
                  <a:lnTo>
                    <a:pt x="6292" y="2558"/>
                  </a:lnTo>
                  <a:lnTo>
                    <a:pt x="6289" y="2558"/>
                  </a:lnTo>
                  <a:lnTo>
                    <a:pt x="6289" y="2558"/>
                  </a:lnTo>
                  <a:lnTo>
                    <a:pt x="6286" y="2558"/>
                  </a:lnTo>
                  <a:lnTo>
                    <a:pt x="6279" y="2558"/>
                  </a:lnTo>
                  <a:lnTo>
                    <a:pt x="6276" y="2558"/>
                  </a:lnTo>
                  <a:lnTo>
                    <a:pt x="6276" y="2558"/>
                  </a:lnTo>
                  <a:lnTo>
                    <a:pt x="6273" y="2561"/>
                  </a:lnTo>
                  <a:lnTo>
                    <a:pt x="6270" y="2561"/>
                  </a:lnTo>
                  <a:lnTo>
                    <a:pt x="6270" y="2561"/>
                  </a:lnTo>
                  <a:lnTo>
                    <a:pt x="6270" y="2564"/>
                  </a:lnTo>
                  <a:lnTo>
                    <a:pt x="6270" y="2564"/>
                  </a:lnTo>
                  <a:close/>
                  <a:moveTo>
                    <a:pt x="6282" y="2543"/>
                  </a:moveTo>
                  <a:lnTo>
                    <a:pt x="6282" y="2543"/>
                  </a:lnTo>
                  <a:lnTo>
                    <a:pt x="6282" y="2540"/>
                  </a:lnTo>
                  <a:lnTo>
                    <a:pt x="6282" y="2540"/>
                  </a:lnTo>
                  <a:lnTo>
                    <a:pt x="6282" y="2540"/>
                  </a:lnTo>
                  <a:lnTo>
                    <a:pt x="6282" y="2540"/>
                  </a:lnTo>
                  <a:lnTo>
                    <a:pt x="6282" y="2540"/>
                  </a:lnTo>
                  <a:lnTo>
                    <a:pt x="6279" y="2540"/>
                  </a:lnTo>
                  <a:lnTo>
                    <a:pt x="6279" y="2540"/>
                  </a:lnTo>
                  <a:lnTo>
                    <a:pt x="6279" y="2543"/>
                  </a:lnTo>
                  <a:lnTo>
                    <a:pt x="6279" y="2543"/>
                  </a:lnTo>
                  <a:lnTo>
                    <a:pt x="6279" y="2543"/>
                  </a:lnTo>
                  <a:lnTo>
                    <a:pt x="6279" y="2546"/>
                  </a:lnTo>
                  <a:lnTo>
                    <a:pt x="6279" y="2546"/>
                  </a:lnTo>
                  <a:lnTo>
                    <a:pt x="6282" y="2546"/>
                  </a:lnTo>
                  <a:lnTo>
                    <a:pt x="6279" y="2543"/>
                  </a:lnTo>
                  <a:lnTo>
                    <a:pt x="6282" y="2543"/>
                  </a:lnTo>
                  <a:lnTo>
                    <a:pt x="6282" y="2543"/>
                  </a:lnTo>
                  <a:close/>
                  <a:moveTo>
                    <a:pt x="6310" y="2513"/>
                  </a:moveTo>
                  <a:lnTo>
                    <a:pt x="6310" y="2510"/>
                  </a:lnTo>
                  <a:lnTo>
                    <a:pt x="6307" y="2510"/>
                  </a:lnTo>
                  <a:lnTo>
                    <a:pt x="6307" y="2510"/>
                  </a:lnTo>
                  <a:lnTo>
                    <a:pt x="6307" y="2513"/>
                  </a:lnTo>
                  <a:lnTo>
                    <a:pt x="6307" y="2513"/>
                  </a:lnTo>
                  <a:lnTo>
                    <a:pt x="6310" y="2513"/>
                  </a:lnTo>
                  <a:close/>
                  <a:moveTo>
                    <a:pt x="6464" y="2443"/>
                  </a:moveTo>
                  <a:lnTo>
                    <a:pt x="6464" y="2440"/>
                  </a:lnTo>
                  <a:lnTo>
                    <a:pt x="6464" y="2440"/>
                  </a:lnTo>
                  <a:lnTo>
                    <a:pt x="6464" y="2440"/>
                  </a:lnTo>
                  <a:lnTo>
                    <a:pt x="6468" y="2440"/>
                  </a:lnTo>
                  <a:lnTo>
                    <a:pt x="6468" y="2437"/>
                  </a:lnTo>
                  <a:lnTo>
                    <a:pt x="6468" y="2437"/>
                  </a:lnTo>
                  <a:lnTo>
                    <a:pt x="6464" y="2437"/>
                  </a:lnTo>
                  <a:lnTo>
                    <a:pt x="6461" y="2440"/>
                  </a:lnTo>
                  <a:lnTo>
                    <a:pt x="6461" y="2440"/>
                  </a:lnTo>
                  <a:lnTo>
                    <a:pt x="6458" y="2440"/>
                  </a:lnTo>
                  <a:lnTo>
                    <a:pt x="6458" y="2440"/>
                  </a:lnTo>
                  <a:lnTo>
                    <a:pt x="6458" y="2443"/>
                  </a:lnTo>
                  <a:lnTo>
                    <a:pt x="6458" y="2443"/>
                  </a:lnTo>
                  <a:lnTo>
                    <a:pt x="6461" y="2440"/>
                  </a:lnTo>
                  <a:lnTo>
                    <a:pt x="6461" y="2440"/>
                  </a:lnTo>
                  <a:lnTo>
                    <a:pt x="6464" y="2440"/>
                  </a:lnTo>
                  <a:lnTo>
                    <a:pt x="6464" y="2440"/>
                  </a:lnTo>
                  <a:lnTo>
                    <a:pt x="6464" y="2443"/>
                  </a:lnTo>
                  <a:lnTo>
                    <a:pt x="6464" y="2443"/>
                  </a:lnTo>
                  <a:close/>
                  <a:moveTo>
                    <a:pt x="6301" y="2494"/>
                  </a:moveTo>
                  <a:lnTo>
                    <a:pt x="6301" y="2497"/>
                  </a:lnTo>
                  <a:lnTo>
                    <a:pt x="6304" y="2497"/>
                  </a:lnTo>
                  <a:lnTo>
                    <a:pt x="6304" y="2494"/>
                  </a:lnTo>
                  <a:lnTo>
                    <a:pt x="6304" y="2488"/>
                  </a:lnTo>
                  <a:lnTo>
                    <a:pt x="6304" y="2485"/>
                  </a:lnTo>
                  <a:lnTo>
                    <a:pt x="6304" y="2485"/>
                  </a:lnTo>
                  <a:lnTo>
                    <a:pt x="6301" y="2485"/>
                  </a:lnTo>
                  <a:lnTo>
                    <a:pt x="6301" y="2491"/>
                  </a:lnTo>
                  <a:lnTo>
                    <a:pt x="6301" y="2491"/>
                  </a:lnTo>
                  <a:lnTo>
                    <a:pt x="6301" y="2494"/>
                  </a:lnTo>
                  <a:close/>
                  <a:moveTo>
                    <a:pt x="6331" y="2583"/>
                  </a:moveTo>
                  <a:lnTo>
                    <a:pt x="6328" y="2583"/>
                  </a:lnTo>
                  <a:lnTo>
                    <a:pt x="6328" y="2586"/>
                  </a:lnTo>
                  <a:lnTo>
                    <a:pt x="6331" y="2586"/>
                  </a:lnTo>
                  <a:lnTo>
                    <a:pt x="6331" y="2586"/>
                  </a:lnTo>
                  <a:lnTo>
                    <a:pt x="6334" y="2583"/>
                  </a:lnTo>
                  <a:lnTo>
                    <a:pt x="6334" y="2583"/>
                  </a:lnTo>
                  <a:lnTo>
                    <a:pt x="6334" y="2583"/>
                  </a:lnTo>
                  <a:lnTo>
                    <a:pt x="6331" y="2583"/>
                  </a:lnTo>
                  <a:lnTo>
                    <a:pt x="6331" y="2583"/>
                  </a:lnTo>
                  <a:close/>
                  <a:moveTo>
                    <a:pt x="6601" y="2491"/>
                  </a:moveTo>
                  <a:lnTo>
                    <a:pt x="6601" y="2491"/>
                  </a:lnTo>
                  <a:lnTo>
                    <a:pt x="6601" y="2488"/>
                  </a:lnTo>
                  <a:lnTo>
                    <a:pt x="6601" y="2488"/>
                  </a:lnTo>
                  <a:lnTo>
                    <a:pt x="6601" y="2485"/>
                  </a:lnTo>
                  <a:lnTo>
                    <a:pt x="6601" y="2485"/>
                  </a:lnTo>
                  <a:lnTo>
                    <a:pt x="6601" y="2482"/>
                  </a:lnTo>
                  <a:lnTo>
                    <a:pt x="6601" y="2482"/>
                  </a:lnTo>
                  <a:lnTo>
                    <a:pt x="6601" y="2479"/>
                  </a:lnTo>
                  <a:lnTo>
                    <a:pt x="6601" y="2479"/>
                  </a:lnTo>
                  <a:lnTo>
                    <a:pt x="6601" y="2479"/>
                  </a:lnTo>
                  <a:lnTo>
                    <a:pt x="6601" y="2479"/>
                  </a:lnTo>
                  <a:lnTo>
                    <a:pt x="6598" y="2476"/>
                  </a:lnTo>
                  <a:lnTo>
                    <a:pt x="6598" y="2476"/>
                  </a:lnTo>
                  <a:lnTo>
                    <a:pt x="6598" y="2476"/>
                  </a:lnTo>
                  <a:lnTo>
                    <a:pt x="6595" y="2479"/>
                  </a:lnTo>
                  <a:lnTo>
                    <a:pt x="6595" y="2479"/>
                  </a:lnTo>
                  <a:lnTo>
                    <a:pt x="6592" y="2482"/>
                  </a:lnTo>
                  <a:lnTo>
                    <a:pt x="6592" y="2482"/>
                  </a:lnTo>
                  <a:lnTo>
                    <a:pt x="6589" y="2482"/>
                  </a:lnTo>
                  <a:lnTo>
                    <a:pt x="6592" y="2482"/>
                  </a:lnTo>
                  <a:lnTo>
                    <a:pt x="6592" y="2485"/>
                  </a:lnTo>
                  <a:lnTo>
                    <a:pt x="6592" y="2488"/>
                  </a:lnTo>
                  <a:lnTo>
                    <a:pt x="6592" y="2488"/>
                  </a:lnTo>
                  <a:lnTo>
                    <a:pt x="6592" y="2488"/>
                  </a:lnTo>
                  <a:lnTo>
                    <a:pt x="6589" y="2488"/>
                  </a:lnTo>
                  <a:lnTo>
                    <a:pt x="6589" y="2491"/>
                  </a:lnTo>
                  <a:lnTo>
                    <a:pt x="6589" y="2491"/>
                  </a:lnTo>
                  <a:lnTo>
                    <a:pt x="6592" y="2491"/>
                  </a:lnTo>
                  <a:lnTo>
                    <a:pt x="6592" y="2491"/>
                  </a:lnTo>
                  <a:lnTo>
                    <a:pt x="6592" y="2494"/>
                  </a:lnTo>
                  <a:lnTo>
                    <a:pt x="6595" y="2494"/>
                  </a:lnTo>
                  <a:lnTo>
                    <a:pt x="6598" y="2497"/>
                  </a:lnTo>
                  <a:lnTo>
                    <a:pt x="6601" y="2494"/>
                  </a:lnTo>
                  <a:lnTo>
                    <a:pt x="6601" y="2494"/>
                  </a:lnTo>
                  <a:lnTo>
                    <a:pt x="6601" y="2494"/>
                  </a:lnTo>
                  <a:lnTo>
                    <a:pt x="6601" y="2491"/>
                  </a:lnTo>
                  <a:lnTo>
                    <a:pt x="6601" y="2491"/>
                  </a:lnTo>
                  <a:close/>
                  <a:moveTo>
                    <a:pt x="6598" y="2504"/>
                  </a:moveTo>
                  <a:lnTo>
                    <a:pt x="6601" y="2504"/>
                  </a:lnTo>
                  <a:lnTo>
                    <a:pt x="6601" y="2504"/>
                  </a:lnTo>
                  <a:lnTo>
                    <a:pt x="6601" y="2504"/>
                  </a:lnTo>
                  <a:lnTo>
                    <a:pt x="6601" y="2500"/>
                  </a:lnTo>
                  <a:lnTo>
                    <a:pt x="6601" y="2500"/>
                  </a:lnTo>
                  <a:lnTo>
                    <a:pt x="6601" y="2504"/>
                  </a:lnTo>
                  <a:lnTo>
                    <a:pt x="6598" y="2504"/>
                  </a:lnTo>
                  <a:lnTo>
                    <a:pt x="6598" y="2504"/>
                  </a:lnTo>
                  <a:close/>
                  <a:moveTo>
                    <a:pt x="6565" y="2479"/>
                  </a:moveTo>
                  <a:lnTo>
                    <a:pt x="6565" y="2482"/>
                  </a:lnTo>
                  <a:lnTo>
                    <a:pt x="6565" y="2485"/>
                  </a:lnTo>
                  <a:lnTo>
                    <a:pt x="6562" y="2488"/>
                  </a:lnTo>
                  <a:lnTo>
                    <a:pt x="6565" y="2485"/>
                  </a:lnTo>
                  <a:lnTo>
                    <a:pt x="6565" y="2482"/>
                  </a:lnTo>
                  <a:lnTo>
                    <a:pt x="6568" y="2479"/>
                  </a:lnTo>
                  <a:lnTo>
                    <a:pt x="6568" y="2476"/>
                  </a:lnTo>
                  <a:lnTo>
                    <a:pt x="6568" y="2473"/>
                  </a:lnTo>
                  <a:lnTo>
                    <a:pt x="6568" y="2473"/>
                  </a:lnTo>
                  <a:lnTo>
                    <a:pt x="6565" y="2479"/>
                  </a:lnTo>
                  <a:close/>
                  <a:moveTo>
                    <a:pt x="6477" y="2440"/>
                  </a:moveTo>
                  <a:lnTo>
                    <a:pt x="6477" y="2437"/>
                  </a:lnTo>
                  <a:lnTo>
                    <a:pt x="6474" y="2437"/>
                  </a:lnTo>
                  <a:lnTo>
                    <a:pt x="6474" y="2437"/>
                  </a:lnTo>
                  <a:lnTo>
                    <a:pt x="6474" y="2437"/>
                  </a:lnTo>
                  <a:lnTo>
                    <a:pt x="6474" y="2437"/>
                  </a:lnTo>
                  <a:lnTo>
                    <a:pt x="6474" y="2440"/>
                  </a:lnTo>
                  <a:lnTo>
                    <a:pt x="6474" y="2440"/>
                  </a:lnTo>
                  <a:lnTo>
                    <a:pt x="6474" y="2440"/>
                  </a:lnTo>
                  <a:lnTo>
                    <a:pt x="6477" y="2440"/>
                  </a:lnTo>
                  <a:close/>
                  <a:moveTo>
                    <a:pt x="6574" y="2452"/>
                  </a:moveTo>
                  <a:lnTo>
                    <a:pt x="6571" y="2449"/>
                  </a:lnTo>
                  <a:lnTo>
                    <a:pt x="6571" y="2452"/>
                  </a:lnTo>
                  <a:lnTo>
                    <a:pt x="6577" y="2452"/>
                  </a:lnTo>
                  <a:lnTo>
                    <a:pt x="6577" y="2452"/>
                  </a:lnTo>
                  <a:lnTo>
                    <a:pt x="6577" y="2452"/>
                  </a:lnTo>
                  <a:lnTo>
                    <a:pt x="6574" y="2452"/>
                  </a:lnTo>
                  <a:close/>
                  <a:moveTo>
                    <a:pt x="6367" y="2473"/>
                  </a:moveTo>
                  <a:lnTo>
                    <a:pt x="6367" y="2473"/>
                  </a:lnTo>
                  <a:lnTo>
                    <a:pt x="6367" y="2473"/>
                  </a:lnTo>
                  <a:lnTo>
                    <a:pt x="6367" y="2476"/>
                  </a:lnTo>
                  <a:lnTo>
                    <a:pt x="6367" y="2476"/>
                  </a:lnTo>
                  <a:lnTo>
                    <a:pt x="6367" y="2473"/>
                  </a:lnTo>
                  <a:lnTo>
                    <a:pt x="6367" y="2473"/>
                  </a:lnTo>
                  <a:lnTo>
                    <a:pt x="6367" y="2473"/>
                  </a:lnTo>
                  <a:close/>
                  <a:moveTo>
                    <a:pt x="6604" y="2497"/>
                  </a:moveTo>
                  <a:lnTo>
                    <a:pt x="6604" y="2497"/>
                  </a:lnTo>
                  <a:lnTo>
                    <a:pt x="6604" y="2497"/>
                  </a:lnTo>
                  <a:lnTo>
                    <a:pt x="6604" y="2494"/>
                  </a:lnTo>
                  <a:lnTo>
                    <a:pt x="6604" y="2494"/>
                  </a:lnTo>
                  <a:lnTo>
                    <a:pt x="6604" y="2494"/>
                  </a:lnTo>
                  <a:lnTo>
                    <a:pt x="6604" y="2497"/>
                  </a:lnTo>
                  <a:close/>
                  <a:moveTo>
                    <a:pt x="6643" y="2598"/>
                  </a:moveTo>
                  <a:lnTo>
                    <a:pt x="6643" y="2598"/>
                  </a:lnTo>
                  <a:lnTo>
                    <a:pt x="6640" y="2598"/>
                  </a:lnTo>
                  <a:lnTo>
                    <a:pt x="6640" y="2601"/>
                  </a:lnTo>
                  <a:lnTo>
                    <a:pt x="6637" y="2601"/>
                  </a:lnTo>
                  <a:lnTo>
                    <a:pt x="6640" y="2604"/>
                  </a:lnTo>
                  <a:lnTo>
                    <a:pt x="6640" y="2601"/>
                  </a:lnTo>
                  <a:lnTo>
                    <a:pt x="6643" y="2598"/>
                  </a:lnTo>
                  <a:lnTo>
                    <a:pt x="6643" y="2595"/>
                  </a:lnTo>
                  <a:lnTo>
                    <a:pt x="6643" y="2595"/>
                  </a:lnTo>
                  <a:lnTo>
                    <a:pt x="6643" y="2595"/>
                  </a:lnTo>
                  <a:lnTo>
                    <a:pt x="6643" y="2598"/>
                  </a:lnTo>
                  <a:close/>
                  <a:moveTo>
                    <a:pt x="6650" y="2695"/>
                  </a:moveTo>
                  <a:lnTo>
                    <a:pt x="6650" y="2695"/>
                  </a:lnTo>
                  <a:lnTo>
                    <a:pt x="6650" y="2695"/>
                  </a:lnTo>
                  <a:lnTo>
                    <a:pt x="6650" y="2695"/>
                  </a:lnTo>
                  <a:lnTo>
                    <a:pt x="6650" y="2692"/>
                  </a:lnTo>
                  <a:lnTo>
                    <a:pt x="6650" y="2692"/>
                  </a:lnTo>
                  <a:lnTo>
                    <a:pt x="6650" y="2692"/>
                  </a:lnTo>
                  <a:lnTo>
                    <a:pt x="6650" y="2692"/>
                  </a:lnTo>
                  <a:lnTo>
                    <a:pt x="6646" y="2692"/>
                  </a:lnTo>
                  <a:lnTo>
                    <a:pt x="6650" y="2695"/>
                  </a:lnTo>
                  <a:lnTo>
                    <a:pt x="6650" y="2695"/>
                  </a:lnTo>
                  <a:close/>
                  <a:moveTo>
                    <a:pt x="6631" y="2607"/>
                  </a:moveTo>
                  <a:lnTo>
                    <a:pt x="6634" y="2607"/>
                  </a:lnTo>
                  <a:lnTo>
                    <a:pt x="6634" y="2607"/>
                  </a:lnTo>
                  <a:lnTo>
                    <a:pt x="6637" y="2604"/>
                  </a:lnTo>
                  <a:lnTo>
                    <a:pt x="6637" y="2604"/>
                  </a:lnTo>
                  <a:lnTo>
                    <a:pt x="6637" y="2604"/>
                  </a:lnTo>
                  <a:lnTo>
                    <a:pt x="6634" y="2607"/>
                  </a:lnTo>
                  <a:lnTo>
                    <a:pt x="6631" y="2607"/>
                  </a:lnTo>
                  <a:close/>
                  <a:moveTo>
                    <a:pt x="6589" y="2497"/>
                  </a:moveTo>
                  <a:lnTo>
                    <a:pt x="6589" y="2497"/>
                  </a:lnTo>
                  <a:lnTo>
                    <a:pt x="6586" y="2504"/>
                  </a:lnTo>
                  <a:lnTo>
                    <a:pt x="6589" y="2507"/>
                  </a:lnTo>
                  <a:lnTo>
                    <a:pt x="6589" y="2507"/>
                  </a:lnTo>
                  <a:lnTo>
                    <a:pt x="6592" y="2507"/>
                  </a:lnTo>
                  <a:lnTo>
                    <a:pt x="6592" y="2507"/>
                  </a:lnTo>
                  <a:lnTo>
                    <a:pt x="6595" y="2504"/>
                  </a:lnTo>
                  <a:lnTo>
                    <a:pt x="6598" y="2500"/>
                  </a:lnTo>
                  <a:lnTo>
                    <a:pt x="6598" y="2500"/>
                  </a:lnTo>
                  <a:lnTo>
                    <a:pt x="6598" y="2497"/>
                  </a:lnTo>
                  <a:lnTo>
                    <a:pt x="6595" y="2497"/>
                  </a:lnTo>
                  <a:lnTo>
                    <a:pt x="6592" y="2494"/>
                  </a:lnTo>
                  <a:lnTo>
                    <a:pt x="6592" y="2494"/>
                  </a:lnTo>
                  <a:lnTo>
                    <a:pt x="6589" y="2491"/>
                  </a:lnTo>
                  <a:lnTo>
                    <a:pt x="6589" y="2491"/>
                  </a:lnTo>
                  <a:lnTo>
                    <a:pt x="6589" y="2494"/>
                  </a:lnTo>
                  <a:lnTo>
                    <a:pt x="6589" y="2497"/>
                  </a:lnTo>
                  <a:lnTo>
                    <a:pt x="6589" y="2497"/>
                  </a:lnTo>
                  <a:lnTo>
                    <a:pt x="6589" y="2497"/>
                  </a:lnTo>
                  <a:lnTo>
                    <a:pt x="6589" y="2497"/>
                  </a:lnTo>
                  <a:close/>
                  <a:moveTo>
                    <a:pt x="6501" y="2434"/>
                  </a:moveTo>
                  <a:lnTo>
                    <a:pt x="6501" y="2437"/>
                  </a:lnTo>
                  <a:lnTo>
                    <a:pt x="6504" y="2437"/>
                  </a:lnTo>
                  <a:lnTo>
                    <a:pt x="6507" y="2437"/>
                  </a:lnTo>
                  <a:lnTo>
                    <a:pt x="6510" y="2440"/>
                  </a:lnTo>
                  <a:lnTo>
                    <a:pt x="6513" y="2443"/>
                  </a:lnTo>
                  <a:lnTo>
                    <a:pt x="6519" y="2443"/>
                  </a:lnTo>
                  <a:lnTo>
                    <a:pt x="6519" y="2437"/>
                  </a:lnTo>
                  <a:lnTo>
                    <a:pt x="6519" y="2437"/>
                  </a:lnTo>
                  <a:lnTo>
                    <a:pt x="6519" y="2434"/>
                  </a:lnTo>
                  <a:lnTo>
                    <a:pt x="6516" y="2434"/>
                  </a:lnTo>
                  <a:lnTo>
                    <a:pt x="6516" y="2434"/>
                  </a:lnTo>
                  <a:lnTo>
                    <a:pt x="6516" y="2434"/>
                  </a:lnTo>
                  <a:lnTo>
                    <a:pt x="6516" y="2431"/>
                  </a:lnTo>
                  <a:lnTo>
                    <a:pt x="6513" y="2428"/>
                  </a:lnTo>
                  <a:lnTo>
                    <a:pt x="6510" y="2425"/>
                  </a:lnTo>
                  <a:lnTo>
                    <a:pt x="6507" y="2425"/>
                  </a:lnTo>
                  <a:lnTo>
                    <a:pt x="6504" y="2425"/>
                  </a:lnTo>
                  <a:lnTo>
                    <a:pt x="6501" y="2425"/>
                  </a:lnTo>
                  <a:lnTo>
                    <a:pt x="6498" y="2425"/>
                  </a:lnTo>
                  <a:lnTo>
                    <a:pt x="6495" y="2421"/>
                  </a:lnTo>
                  <a:lnTo>
                    <a:pt x="6492" y="2421"/>
                  </a:lnTo>
                  <a:lnTo>
                    <a:pt x="6492" y="2421"/>
                  </a:lnTo>
                  <a:lnTo>
                    <a:pt x="6489" y="2421"/>
                  </a:lnTo>
                  <a:lnTo>
                    <a:pt x="6489" y="2421"/>
                  </a:lnTo>
                  <a:lnTo>
                    <a:pt x="6486" y="2425"/>
                  </a:lnTo>
                  <a:lnTo>
                    <a:pt x="6486" y="2425"/>
                  </a:lnTo>
                  <a:lnTo>
                    <a:pt x="6483" y="2425"/>
                  </a:lnTo>
                  <a:lnTo>
                    <a:pt x="6483" y="2425"/>
                  </a:lnTo>
                  <a:lnTo>
                    <a:pt x="6483" y="2421"/>
                  </a:lnTo>
                  <a:lnTo>
                    <a:pt x="6480" y="2421"/>
                  </a:lnTo>
                  <a:lnTo>
                    <a:pt x="6480" y="2421"/>
                  </a:lnTo>
                  <a:lnTo>
                    <a:pt x="6477" y="2425"/>
                  </a:lnTo>
                  <a:lnTo>
                    <a:pt x="6471" y="2421"/>
                  </a:lnTo>
                  <a:lnTo>
                    <a:pt x="6464" y="2425"/>
                  </a:lnTo>
                  <a:lnTo>
                    <a:pt x="6461" y="2425"/>
                  </a:lnTo>
                  <a:lnTo>
                    <a:pt x="6458" y="2431"/>
                  </a:lnTo>
                  <a:lnTo>
                    <a:pt x="6458" y="2431"/>
                  </a:lnTo>
                  <a:lnTo>
                    <a:pt x="6458" y="2434"/>
                  </a:lnTo>
                  <a:lnTo>
                    <a:pt x="6458" y="2434"/>
                  </a:lnTo>
                  <a:lnTo>
                    <a:pt x="6458" y="2437"/>
                  </a:lnTo>
                  <a:lnTo>
                    <a:pt x="6458" y="2437"/>
                  </a:lnTo>
                  <a:lnTo>
                    <a:pt x="6458" y="2437"/>
                  </a:lnTo>
                  <a:lnTo>
                    <a:pt x="6461" y="2434"/>
                  </a:lnTo>
                  <a:lnTo>
                    <a:pt x="6461" y="2434"/>
                  </a:lnTo>
                  <a:lnTo>
                    <a:pt x="6461" y="2431"/>
                  </a:lnTo>
                  <a:lnTo>
                    <a:pt x="6461" y="2431"/>
                  </a:lnTo>
                  <a:lnTo>
                    <a:pt x="6461" y="2431"/>
                  </a:lnTo>
                  <a:lnTo>
                    <a:pt x="6464" y="2431"/>
                  </a:lnTo>
                  <a:lnTo>
                    <a:pt x="6464" y="2431"/>
                  </a:lnTo>
                  <a:lnTo>
                    <a:pt x="6464" y="2431"/>
                  </a:lnTo>
                  <a:lnTo>
                    <a:pt x="6468" y="2434"/>
                  </a:lnTo>
                  <a:lnTo>
                    <a:pt x="6471" y="2437"/>
                  </a:lnTo>
                  <a:lnTo>
                    <a:pt x="6471" y="2437"/>
                  </a:lnTo>
                  <a:lnTo>
                    <a:pt x="6474" y="2434"/>
                  </a:lnTo>
                  <a:lnTo>
                    <a:pt x="6474" y="2434"/>
                  </a:lnTo>
                  <a:lnTo>
                    <a:pt x="6477" y="2434"/>
                  </a:lnTo>
                  <a:lnTo>
                    <a:pt x="6477" y="2431"/>
                  </a:lnTo>
                  <a:lnTo>
                    <a:pt x="6480" y="2431"/>
                  </a:lnTo>
                  <a:lnTo>
                    <a:pt x="6480" y="2431"/>
                  </a:lnTo>
                  <a:lnTo>
                    <a:pt x="6480" y="2431"/>
                  </a:lnTo>
                  <a:lnTo>
                    <a:pt x="6480" y="2431"/>
                  </a:lnTo>
                  <a:lnTo>
                    <a:pt x="6480" y="2434"/>
                  </a:lnTo>
                  <a:lnTo>
                    <a:pt x="6480" y="2434"/>
                  </a:lnTo>
                  <a:lnTo>
                    <a:pt x="6483" y="2434"/>
                  </a:lnTo>
                  <a:lnTo>
                    <a:pt x="6486" y="2434"/>
                  </a:lnTo>
                  <a:lnTo>
                    <a:pt x="6489" y="2434"/>
                  </a:lnTo>
                  <a:lnTo>
                    <a:pt x="6492" y="2437"/>
                  </a:lnTo>
                  <a:lnTo>
                    <a:pt x="6492" y="2434"/>
                  </a:lnTo>
                  <a:lnTo>
                    <a:pt x="6492" y="2434"/>
                  </a:lnTo>
                  <a:lnTo>
                    <a:pt x="6492" y="2434"/>
                  </a:lnTo>
                  <a:lnTo>
                    <a:pt x="6492" y="2434"/>
                  </a:lnTo>
                  <a:lnTo>
                    <a:pt x="6495" y="2434"/>
                  </a:lnTo>
                  <a:lnTo>
                    <a:pt x="6498" y="2434"/>
                  </a:lnTo>
                  <a:lnTo>
                    <a:pt x="6501" y="2434"/>
                  </a:lnTo>
                  <a:close/>
                  <a:moveTo>
                    <a:pt x="6559" y="2485"/>
                  </a:moveTo>
                  <a:lnTo>
                    <a:pt x="6559" y="2485"/>
                  </a:lnTo>
                  <a:lnTo>
                    <a:pt x="6559" y="2488"/>
                  </a:lnTo>
                  <a:lnTo>
                    <a:pt x="6562" y="2485"/>
                  </a:lnTo>
                  <a:lnTo>
                    <a:pt x="6562" y="2485"/>
                  </a:lnTo>
                  <a:lnTo>
                    <a:pt x="6559" y="2482"/>
                  </a:lnTo>
                  <a:lnTo>
                    <a:pt x="6559" y="2482"/>
                  </a:lnTo>
                  <a:lnTo>
                    <a:pt x="6559" y="2479"/>
                  </a:lnTo>
                  <a:lnTo>
                    <a:pt x="6559" y="2479"/>
                  </a:lnTo>
                  <a:lnTo>
                    <a:pt x="6559" y="2482"/>
                  </a:lnTo>
                  <a:lnTo>
                    <a:pt x="6559" y="2485"/>
                  </a:lnTo>
                  <a:lnTo>
                    <a:pt x="6559" y="2485"/>
                  </a:lnTo>
                  <a:close/>
                  <a:moveTo>
                    <a:pt x="6474" y="2513"/>
                  </a:moveTo>
                  <a:lnTo>
                    <a:pt x="6474" y="2510"/>
                  </a:lnTo>
                  <a:lnTo>
                    <a:pt x="6474" y="2513"/>
                  </a:lnTo>
                  <a:lnTo>
                    <a:pt x="6471" y="2513"/>
                  </a:lnTo>
                  <a:lnTo>
                    <a:pt x="6471" y="2513"/>
                  </a:lnTo>
                  <a:lnTo>
                    <a:pt x="6474" y="2513"/>
                  </a:lnTo>
                  <a:lnTo>
                    <a:pt x="6474" y="2513"/>
                  </a:lnTo>
                  <a:lnTo>
                    <a:pt x="6474" y="2513"/>
                  </a:lnTo>
                  <a:lnTo>
                    <a:pt x="6474" y="2513"/>
                  </a:lnTo>
                  <a:lnTo>
                    <a:pt x="6474" y="2513"/>
                  </a:lnTo>
                  <a:close/>
                  <a:moveTo>
                    <a:pt x="6471" y="2437"/>
                  </a:moveTo>
                  <a:lnTo>
                    <a:pt x="6471" y="2437"/>
                  </a:lnTo>
                  <a:lnTo>
                    <a:pt x="6468" y="2440"/>
                  </a:lnTo>
                  <a:lnTo>
                    <a:pt x="6471" y="2440"/>
                  </a:lnTo>
                  <a:lnTo>
                    <a:pt x="6471" y="2437"/>
                  </a:lnTo>
                  <a:lnTo>
                    <a:pt x="6471" y="2437"/>
                  </a:lnTo>
                  <a:close/>
                  <a:moveTo>
                    <a:pt x="6495" y="2525"/>
                  </a:moveTo>
                  <a:lnTo>
                    <a:pt x="6495" y="2528"/>
                  </a:lnTo>
                  <a:lnTo>
                    <a:pt x="6495" y="2528"/>
                  </a:lnTo>
                  <a:lnTo>
                    <a:pt x="6495" y="2531"/>
                  </a:lnTo>
                  <a:lnTo>
                    <a:pt x="6498" y="2531"/>
                  </a:lnTo>
                  <a:lnTo>
                    <a:pt x="6498" y="2531"/>
                  </a:lnTo>
                  <a:lnTo>
                    <a:pt x="6498" y="2528"/>
                  </a:lnTo>
                  <a:lnTo>
                    <a:pt x="6498" y="2528"/>
                  </a:lnTo>
                  <a:lnTo>
                    <a:pt x="6495" y="2525"/>
                  </a:lnTo>
                  <a:lnTo>
                    <a:pt x="6495" y="2525"/>
                  </a:lnTo>
                  <a:close/>
                  <a:moveTo>
                    <a:pt x="6537" y="2513"/>
                  </a:moveTo>
                  <a:lnTo>
                    <a:pt x="6540" y="2513"/>
                  </a:lnTo>
                  <a:lnTo>
                    <a:pt x="6540" y="2513"/>
                  </a:lnTo>
                  <a:lnTo>
                    <a:pt x="6540" y="2513"/>
                  </a:lnTo>
                  <a:lnTo>
                    <a:pt x="6543" y="2516"/>
                  </a:lnTo>
                  <a:lnTo>
                    <a:pt x="6543" y="2516"/>
                  </a:lnTo>
                  <a:lnTo>
                    <a:pt x="6543" y="2513"/>
                  </a:lnTo>
                  <a:lnTo>
                    <a:pt x="6543" y="2513"/>
                  </a:lnTo>
                  <a:lnTo>
                    <a:pt x="6537" y="2513"/>
                  </a:lnTo>
                  <a:close/>
                  <a:moveTo>
                    <a:pt x="6537" y="2513"/>
                  </a:moveTo>
                  <a:lnTo>
                    <a:pt x="6537" y="2513"/>
                  </a:lnTo>
                  <a:lnTo>
                    <a:pt x="6534" y="2513"/>
                  </a:lnTo>
                  <a:lnTo>
                    <a:pt x="6534" y="2513"/>
                  </a:lnTo>
                  <a:lnTo>
                    <a:pt x="6534" y="2513"/>
                  </a:lnTo>
                  <a:lnTo>
                    <a:pt x="6534" y="2516"/>
                  </a:lnTo>
                  <a:lnTo>
                    <a:pt x="6531" y="2516"/>
                  </a:lnTo>
                  <a:lnTo>
                    <a:pt x="6531" y="2516"/>
                  </a:lnTo>
                  <a:lnTo>
                    <a:pt x="6531" y="2519"/>
                  </a:lnTo>
                  <a:lnTo>
                    <a:pt x="6528" y="2519"/>
                  </a:lnTo>
                  <a:lnTo>
                    <a:pt x="6528" y="2519"/>
                  </a:lnTo>
                  <a:lnTo>
                    <a:pt x="6528" y="2522"/>
                  </a:lnTo>
                  <a:lnTo>
                    <a:pt x="6528" y="2525"/>
                  </a:lnTo>
                  <a:lnTo>
                    <a:pt x="6525" y="2525"/>
                  </a:lnTo>
                  <a:lnTo>
                    <a:pt x="6525" y="2525"/>
                  </a:lnTo>
                  <a:lnTo>
                    <a:pt x="6525" y="2528"/>
                  </a:lnTo>
                  <a:lnTo>
                    <a:pt x="6525" y="2528"/>
                  </a:lnTo>
                  <a:lnTo>
                    <a:pt x="6525" y="2531"/>
                  </a:lnTo>
                  <a:lnTo>
                    <a:pt x="6528" y="2531"/>
                  </a:lnTo>
                  <a:lnTo>
                    <a:pt x="6528" y="2531"/>
                  </a:lnTo>
                  <a:lnTo>
                    <a:pt x="6531" y="2531"/>
                  </a:lnTo>
                  <a:lnTo>
                    <a:pt x="6531" y="2531"/>
                  </a:lnTo>
                  <a:lnTo>
                    <a:pt x="6531" y="2528"/>
                  </a:lnTo>
                  <a:lnTo>
                    <a:pt x="6531" y="2528"/>
                  </a:lnTo>
                  <a:lnTo>
                    <a:pt x="6534" y="2525"/>
                  </a:lnTo>
                  <a:lnTo>
                    <a:pt x="6534" y="2525"/>
                  </a:lnTo>
                  <a:lnTo>
                    <a:pt x="6534" y="2525"/>
                  </a:lnTo>
                  <a:lnTo>
                    <a:pt x="6537" y="2522"/>
                  </a:lnTo>
                  <a:lnTo>
                    <a:pt x="6537" y="2519"/>
                  </a:lnTo>
                  <a:lnTo>
                    <a:pt x="6537" y="2516"/>
                  </a:lnTo>
                  <a:lnTo>
                    <a:pt x="6537" y="2513"/>
                  </a:lnTo>
                  <a:lnTo>
                    <a:pt x="6537" y="2513"/>
                  </a:lnTo>
                  <a:close/>
                  <a:moveTo>
                    <a:pt x="6555" y="2601"/>
                  </a:moveTo>
                  <a:lnTo>
                    <a:pt x="6555" y="2601"/>
                  </a:lnTo>
                  <a:lnTo>
                    <a:pt x="6559" y="2598"/>
                  </a:lnTo>
                  <a:lnTo>
                    <a:pt x="6555" y="2595"/>
                  </a:lnTo>
                  <a:lnTo>
                    <a:pt x="6555" y="2595"/>
                  </a:lnTo>
                  <a:lnTo>
                    <a:pt x="6555" y="2592"/>
                  </a:lnTo>
                  <a:lnTo>
                    <a:pt x="6555" y="2595"/>
                  </a:lnTo>
                  <a:lnTo>
                    <a:pt x="6555" y="2595"/>
                  </a:lnTo>
                  <a:lnTo>
                    <a:pt x="6555" y="2595"/>
                  </a:lnTo>
                  <a:lnTo>
                    <a:pt x="6555" y="2598"/>
                  </a:lnTo>
                  <a:lnTo>
                    <a:pt x="6555" y="2601"/>
                  </a:lnTo>
                  <a:close/>
                  <a:moveTo>
                    <a:pt x="7766" y="735"/>
                  </a:moveTo>
                  <a:lnTo>
                    <a:pt x="7763" y="735"/>
                  </a:lnTo>
                  <a:lnTo>
                    <a:pt x="7754" y="735"/>
                  </a:lnTo>
                  <a:lnTo>
                    <a:pt x="7757" y="735"/>
                  </a:lnTo>
                  <a:lnTo>
                    <a:pt x="7757" y="732"/>
                  </a:lnTo>
                  <a:lnTo>
                    <a:pt x="7754" y="732"/>
                  </a:lnTo>
                  <a:lnTo>
                    <a:pt x="7754" y="732"/>
                  </a:lnTo>
                  <a:lnTo>
                    <a:pt x="7754" y="732"/>
                  </a:lnTo>
                  <a:lnTo>
                    <a:pt x="7751" y="732"/>
                  </a:lnTo>
                  <a:lnTo>
                    <a:pt x="7748" y="732"/>
                  </a:lnTo>
                  <a:lnTo>
                    <a:pt x="7748" y="732"/>
                  </a:lnTo>
                  <a:lnTo>
                    <a:pt x="7751" y="729"/>
                  </a:lnTo>
                  <a:lnTo>
                    <a:pt x="7751" y="729"/>
                  </a:lnTo>
                  <a:lnTo>
                    <a:pt x="7748" y="729"/>
                  </a:lnTo>
                  <a:lnTo>
                    <a:pt x="7742" y="723"/>
                  </a:lnTo>
                  <a:lnTo>
                    <a:pt x="7736" y="720"/>
                  </a:lnTo>
                  <a:lnTo>
                    <a:pt x="7732" y="717"/>
                  </a:lnTo>
                  <a:lnTo>
                    <a:pt x="7726" y="714"/>
                  </a:lnTo>
                  <a:lnTo>
                    <a:pt x="7723" y="708"/>
                  </a:lnTo>
                  <a:lnTo>
                    <a:pt x="7717" y="708"/>
                  </a:lnTo>
                  <a:lnTo>
                    <a:pt x="7711" y="708"/>
                  </a:lnTo>
                  <a:lnTo>
                    <a:pt x="7708" y="708"/>
                  </a:lnTo>
                  <a:lnTo>
                    <a:pt x="7705" y="705"/>
                  </a:lnTo>
                  <a:lnTo>
                    <a:pt x="7696" y="705"/>
                  </a:lnTo>
                  <a:lnTo>
                    <a:pt x="7696" y="705"/>
                  </a:lnTo>
                  <a:lnTo>
                    <a:pt x="7705" y="708"/>
                  </a:lnTo>
                  <a:lnTo>
                    <a:pt x="7708" y="708"/>
                  </a:lnTo>
                  <a:lnTo>
                    <a:pt x="7708" y="708"/>
                  </a:lnTo>
                  <a:lnTo>
                    <a:pt x="7705" y="708"/>
                  </a:lnTo>
                  <a:lnTo>
                    <a:pt x="7699" y="708"/>
                  </a:lnTo>
                  <a:lnTo>
                    <a:pt x="7696" y="708"/>
                  </a:lnTo>
                  <a:lnTo>
                    <a:pt x="7693" y="708"/>
                  </a:lnTo>
                  <a:lnTo>
                    <a:pt x="7693" y="708"/>
                  </a:lnTo>
                  <a:lnTo>
                    <a:pt x="7693" y="708"/>
                  </a:lnTo>
                  <a:lnTo>
                    <a:pt x="7693" y="711"/>
                  </a:lnTo>
                  <a:lnTo>
                    <a:pt x="7693" y="711"/>
                  </a:lnTo>
                  <a:lnTo>
                    <a:pt x="7693" y="711"/>
                  </a:lnTo>
                  <a:lnTo>
                    <a:pt x="7690" y="711"/>
                  </a:lnTo>
                  <a:lnTo>
                    <a:pt x="7690" y="711"/>
                  </a:lnTo>
                  <a:lnTo>
                    <a:pt x="7690" y="708"/>
                  </a:lnTo>
                  <a:lnTo>
                    <a:pt x="7693" y="705"/>
                  </a:lnTo>
                  <a:lnTo>
                    <a:pt x="7693" y="705"/>
                  </a:lnTo>
                  <a:lnTo>
                    <a:pt x="7693" y="705"/>
                  </a:lnTo>
                  <a:lnTo>
                    <a:pt x="7687" y="702"/>
                  </a:lnTo>
                  <a:lnTo>
                    <a:pt x="7684" y="702"/>
                  </a:lnTo>
                  <a:lnTo>
                    <a:pt x="7684" y="702"/>
                  </a:lnTo>
                  <a:lnTo>
                    <a:pt x="7678" y="702"/>
                  </a:lnTo>
                  <a:lnTo>
                    <a:pt x="7666" y="702"/>
                  </a:lnTo>
                  <a:lnTo>
                    <a:pt x="7666" y="705"/>
                  </a:lnTo>
                  <a:lnTo>
                    <a:pt x="7666" y="705"/>
                  </a:lnTo>
                  <a:lnTo>
                    <a:pt x="7666" y="705"/>
                  </a:lnTo>
                  <a:lnTo>
                    <a:pt x="7666" y="705"/>
                  </a:lnTo>
                  <a:lnTo>
                    <a:pt x="7669" y="705"/>
                  </a:lnTo>
                  <a:lnTo>
                    <a:pt x="7672" y="708"/>
                  </a:lnTo>
                  <a:lnTo>
                    <a:pt x="7672" y="708"/>
                  </a:lnTo>
                  <a:lnTo>
                    <a:pt x="7675" y="708"/>
                  </a:lnTo>
                  <a:lnTo>
                    <a:pt x="7675" y="711"/>
                  </a:lnTo>
                  <a:lnTo>
                    <a:pt x="7675" y="714"/>
                  </a:lnTo>
                  <a:lnTo>
                    <a:pt x="7675" y="714"/>
                  </a:lnTo>
                  <a:lnTo>
                    <a:pt x="7675" y="717"/>
                  </a:lnTo>
                  <a:lnTo>
                    <a:pt x="7675" y="720"/>
                  </a:lnTo>
                  <a:lnTo>
                    <a:pt x="7672" y="720"/>
                  </a:lnTo>
                  <a:lnTo>
                    <a:pt x="7672" y="720"/>
                  </a:lnTo>
                  <a:lnTo>
                    <a:pt x="7675" y="723"/>
                  </a:lnTo>
                  <a:lnTo>
                    <a:pt x="7678" y="723"/>
                  </a:lnTo>
                  <a:lnTo>
                    <a:pt x="7681" y="723"/>
                  </a:lnTo>
                  <a:lnTo>
                    <a:pt x="7681" y="726"/>
                  </a:lnTo>
                  <a:lnTo>
                    <a:pt x="7681" y="729"/>
                  </a:lnTo>
                  <a:lnTo>
                    <a:pt x="7678" y="732"/>
                  </a:lnTo>
                  <a:lnTo>
                    <a:pt x="7678" y="732"/>
                  </a:lnTo>
                  <a:lnTo>
                    <a:pt x="7678" y="732"/>
                  </a:lnTo>
                  <a:lnTo>
                    <a:pt x="7675" y="732"/>
                  </a:lnTo>
                  <a:lnTo>
                    <a:pt x="7675" y="732"/>
                  </a:lnTo>
                  <a:lnTo>
                    <a:pt x="7675" y="729"/>
                  </a:lnTo>
                  <a:lnTo>
                    <a:pt x="7675" y="726"/>
                  </a:lnTo>
                  <a:lnTo>
                    <a:pt x="7672" y="726"/>
                  </a:lnTo>
                  <a:lnTo>
                    <a:pt x="7672" y="726"/>
                  </a:lnTo>
                  <a:lnTo>
                    <a:pt x="7669" y="729"/>
                  </a:lnTo>
                  <a:lnTo>
                    <a:pt x="7669" y="729"/>
                  </a:lnTo>
                  <a:lnTo>
                    <a:pt x="7669" y="729"/>
                  </a:lnTo>
                  <a:lnTo>
                    <a:pt x="7666" y="726"/>
                  </a:lnTo>
                  <a:lnTo>
                    <a:pt x="7666" y="723"/>
                  </a:lnTo>
                  <a:lnTo>
                    <a:pt x="7666" y="723"/>
                  </a:lnTo>
                  <a:lnTo>
                    <a:pt x="7663" y="720"/>
                  </a:lnTo>
                  <a:lnTo>
                    <a:pt x="7663" y="720"/>
                  </a:lnTo>
                  <a:lnTo>
                    <a:pt x="7660" y="720"/>
                  </a:lnTo>
                  <a:lnTo>
                    <a:pt x="7657" y="720"/>
                  </a:lnTo>
                  <a:lnTo>
                    <a:pt x="7657" y="717"/>
                  </a:lnTo>
                  <a:lnTo>
                    <a:pt x="7660" y="714"/>
                  </a:lnTo>
                  <a:lnTo>
                    <a:pt x="7660" y="711"/>
                  </a:lnTo>
                  <a:lnTo>
                    <a:pt x="7660" y="708"/>
                  </a:lnTo>
                  <a:lnTo>
                    <a:pt x="7657" y="708"/>
                  </a:lnTo>
                  <a:lnTo>
                    <a:pt x="7657" y="705"/>
                  </a:lnTo>
                  <a:lnTo>
                    <a:pt x="7657" y="699"/>
                  </a:lnTo>
                  <a:lnTo>
                    <a:pt x="7657" y="699"/>
                  </a:lnTo>
                  <a:lnTo>
                    <a:pt x="7660" y="696"/>
                  </a:lnTo>
                  <a:lnTo>
                    <a:pt x="7657" y="693"/>
                  </a:lnTo>
                  <a:lnTo>
                    <a:pt x="7657" y="693"/>
                  </a:lnTo>
                  <a:lnTo>
                    <a:pt x="7654" y="693"/>
                  </a:lnTo>
                  <a:lnTo>
                    <a:pt x="7654" y="693"/>
                  </a:lnTo>
                  <a:lnTo>
                    <a:pt x="7651" y="693"/>
                  </a:lnTo>
                  <a:lnTo>
                    <a:pt x="7648" y="693"/>
                  </a:lnTo>
                  <a:lnTo>
                    <a:pt x="7651" y="690"/>
                  </a:lnTo>
                  <a:lnTo>
                    <a:pt x="7651" y="690"/>
                  </a:lnTo>
                  <a:lnTo>
                    <a:pt x="7651" y="687"/>
                  </a:lnTo>
                  <a:lnTo>
                    <a:pt x="7648" y="687"/>
                  </a:lnTo>
                  <a:lnTo>
                    <a:pt x="7648" y="684"/>
                  </a:lnTo>
                  <a:lnTo>
                    <a:pt x="7614" y="669"/>
                  </a:lnTo>
                  <a:lnTo>
                    <a:pt x="7611" y="665"/>
                  </a:lnTo>
                  <a:lnTo>
                    <a:pt x="7608" y="662"/>
                  </a:lnTo>
                  <a:lnTo>
                    <a:pt x="7605" y="662"/>
                  </a:lnTo>
                  <a:lnTo>
                    <a:pt x="7602" y="662"/>
                  </a:lnTo>
                  <a:lnTo>
                    <a:pt x="7602" y="662"/>
                  </a:lnTo>
                  <a:lnTo>
                    <a:pt x="7599" y="662"/>
                  </a:lnTo>
                  <a:lnTo>
                    <a:pt x="7602" y="662"/>
                  </a:lnTo>
                  <a:lnTo>
                    <a:pt x="7602" y="659"/>
                  </a:lnTo>
                  <a:lnTo>
                    <a:pt x="7599" y="659"/>
                  </a:lnTo>
                  <a:lnTo>
                    <a:pt x="7587" y="653"/>
                  </a:lnTo>
                  <a:lnTo>
                    <a:pt x="7584" y="650"/>
                  </a:lnTo>
                  <a:lnTo>
                    <a:pt x="7587" y="653"/>
                  </a:lnTo>
                  <a:lnTo>
                    <a:pt x="7596" y="659"/>
                  </a:lnTo>
                  <a:lnTo>
                    <a:pt x="7596" y="659"/>
                  </a:lnTo>
                  <a:lnTo>
                    <a:pt x="7593" y="662"/>
                  </a:lnTo>
                  <a:lnTo>
                    <a:pt x="7590" y="662"/>
                  </a:lnTo>
                  <a:lnTo>
                    <a:pt x="7593" y="659"/>
                  </a:lnTo>
                  <a:lnTo>
                    <a:pt x="7590" y="656"/>
                  </a:lnTo>
                  <a:lnTo>
                    <a:pt x="7590" y="656"/>
                  </a:lnTo>
                  <a:lnTo>
                    <a:pt x="7587" y="653"/>
                  </a:lnTo>
                  <a:lnTo>
                    <a:pt x="7584" y="653"/>
                  </a:lnTo>
                  <a:lnTo>
                    <a:pt x="7578" y="653"/>
                  </a:lnTo>
                  <a:lnTo>
                    <a:pt x="7578" y="650"/>
                  </a:lnTo>
                  <a:lnTo>
                    <a:pt x="7578" y="647"/>
                  </a:lnTo>
                  <a:lnTo>
                    <a:pt x="7581" y="650"/>
                  </a:lnTo>
                  <a:lnTo>
                    <a:pt x="7581" y="650"/>
                  </a:lnTo>
                  <a:lnTo>
                    <a:pt x="7578" y="647"/>
                  </a:lnTo>
                  <a:lnTo>
                    <a:pt x="7575" y="644"/>
                  </a:lnTo>
                  <a:lnTo>
                    <a:pt x="7566" y="641"/>
                  </a:lnTo>
                  <a:lnTo>
                    <a:pt x="7563" y="641"/>
                  </a:lnTo>
                  <a:lnTo>
                    <a:pt x="7563" y="638"/>
                  </a:lnTo>
                  <a:lnTo>
                    <a:pt x="7560" y="638"/>
                  </a:lnTo>
                  <a:lnTo>
                    <a:pt x="7560" y="638"/>
                  </a:lnTo>
                  <a:lnTo>
                    <a:pt x="7554" y="638"/>
                  </a:lnTo>
                  <a:lnTo>
                    <a:pt x="7550" y="635"/>
                  </a:lnTo>
                  <a:lnTo>
                    <a:pt x="7550" y="635"/>
                  </a:lnTo>
                  <a:lnTo>
                    <a:pt x="7547" y="635"/>
                  </a:lnTo>
                  <a:lnTo>
                    <a:pt x="7535" y="626"/>
                  </a:lnTo>
                  <a:lnTo>
                    <a:pt x="7529" y="623"/>
                  </a:lnTo>
                  <a:lnTo>
                    <a:pt x="7529" y="623"/>
                  </a:lnTo>
                  <a:lnTo>
                    <a:pt x="7529" y="623"/>
                  </a:lnTo>
                  <a:lnTo>
                    <a:pt x="7526" y="620"/>
                  </a:lnTo>
                  <a:lnTo>
                    <a:pt x="7517" y="620"/>
                  </a:lnTo>
                  <a:lnTo>
                    <a:pt x="7508" y="617"/>
                  </a:lnTo>
                  <a:lnTo>
                    <a:pt x="7496" y="614"/>
                  </a:lnTo>
                  <a:lnTo>
                    <a:pt x="7487" y="611"/>
                  </a:lnTo>
                  <a:lnTo>
                    <a:pt x="7475" y="608"/>
                  </a:lnTo>
                  <a:lnTo>
                    <a:pt x="7469" y="605"/>
                  </a:lnTo>
                  <a:lnTo>
                    <a:pt x="7466" y="602"/>
                  </a:lnTo>
                  <a:lnTo>
                    <a:pt x="7463" y="602"/>
                  </a:lnTo>
                  <a:lnTo>
                    <a:pt x="7453" y="605"/>
                  </a:lnTo>
                  <a:lnTo>
                    <a:pt x="7441" y="605"/>
                  </a:lnTo>
                  <a:lnTo>
                    <a:pt x="7432" y="602"/>
                  </a:lnTo>
                  <a:lnTo>
                    <a:pt x="7423" y="602"/>
                  </a:lnTo>
                  <a:lnTo>
                    <a:pt x="7420" y="602"/>
                  </a:lnTo>
                  <a:lnTo>
                    <a:pt x="7414" y="602"/>
                  </a:lnTo>
                  <a:lnTo>
                    <a:pt x="7411" y="602"/>
                  </a:lnTo>
                  <a:lnTo>
                    <a:pt x="7411" y="605"/>
                  </a:lnTo>
                  <a:lnTo>
                    <a:pt x="7405" y="605"/>
                  </a:lnTo>
                  <a:lnTo>
                    <a:pt x="7402" y="602"/>
                  </a:lnTo>
                  <a:lnTo>
                    <a:pt x="7396" y="599"/>
                  </a:lnTo>
                  <a:lnTo>
                    <a:pt x="7384" y="599"/>
                  </a:lnTo>
                  <a:lnTo>
                    <a:pt x="7368" y="596"/>
                  </a:lnTo>
                  <a:lnTo>
                    <a:pt x="7359" y="596"/>
                  </a:lnTo>
                  <a:lnTo>
                    <a:pt x="7350" y="596"/>
                  </a:lnTo>
                  <a:lnTo>
                    <a:pt x="7353" y="602"/>
                  </a:lnTo>
                  <a:lnTo>
                    <a:pt x="7350" y="605"/>
                  </a:lnTo>
                  <a:lnTo>
                    <a:pt x="7347" y="608"/>
                  </a:lnTo>
                  <a:lnTo>
                    <a:pt x="7344" y="611"/>
                  </a:lnTo>
                  <a:lnTo>
                    <a:pt x="7344" y="611"/>
                  </a:lnTo>
                  <a:lnTo>
                    <a:pt x="7353" y="614"/>
                  </a:lnTo>
                  <a:lnTo>
                    <a:pt x="7356" y="620"/>
                  </a:lnTo>
                  <a:lnTo>
                    <a:pt x="7359" y="626"/>
                  </a:lnTo>
                  <a:lnTo>
                    <a:pt x="7362" y="629"/>
                  </a:lnTo>
                  <a:lnTo>
                    <a:pt x="7362" y="632"/>
                  </a:lnTo>
                  <a:lnTo>
                    <a:pt x="7353" y="641"/>
                  </a:lnTo>
                  <a:lnTo>
                    <a:pt x="7341" y="641"/>
                  </a:lnTo>
                  <a:lnTo>
                    <a:pt x="7332" y="644"/>
                  </a:lnTo>
                  <a:lnTo>
                    <a:pt x="7329" y="638"/>
                  </a:lnTo>
                  <a:lnTo>
                    <a:pt x="7326" y="632"/>
                  </a:lnTo>
                  <a:lnTo>
                    <a:pt x="7320" y="629"/>
                  </a:lnTo>
                  <a:lnTo>
                    <a:pt x="7311" y="626"/>
                  </a:lnTo>
                  <a:lnTo>
                    <a:pt x="7308" y="626"/>
                  </a:lnTo>
                  <a:lnTo>
                    <a:pt x="7305" y="626"/>
                  </a:lnTo>
                  <a:lnTo>
                    <a:pt x="7305" y="620"/>
                  </a:lnTo>
                  <a:lnTo>
                    <a:pt x="7302" y="614"/>
                  </a:lnTo>
                  <a:lnTo>
                    <a:pt x="7299" y="611"/>
                  </a:lnTo>
                  <a:lnTo>
                    <a:pt x="7299" y="611"/>
                  </a:lnTo>
                  <a:lnTo>
                    <a:pt x="7296" y="608"/>
                  </a:lnTo>
                  <a:lnTo>
                    <a:pt x="7293" y="608"/>
                  </a:lnTo>
                  <a:lnTo>
                    <a:pt x="7280" y="614"/>
                  </a:lnTo>
                  <a:lnTo>
                    <a:pt x="7274" y="617"/>
                  </a:lnTo>
                  <a:lnTo>
                    <a:pt x="7274" y="617"/>
                  </a:lnTo>
                  <a:lnTo>
                    <a:pt x="7256" y="614"/>
                  </a:lnTo>
                  <a:lnTo>
                    <a:pt x="7253" y="614"/>
                  </a:lnTo>
                  <a:lnTo>
                    <a:pt x="7226" y="614"/>
                  </a:lnTo>
                  <a:lnTo>
                    <a:pt x="7220" y="608"/>
                  </a:lnTo>
                  <a:lnTo>
                    <a:pt x="7214" y="608"/>
                  </a:lnTo>
                  <a:lnTo>
                    <a:pt x="7208" y="608"/>
                  </a:lnTo>
                  <a:lnTo>
                    <a:pt x="7205" y="611"/>
                  </a:lnTo>
                  <a:lnTo>
                    <a:pt x="7199" y="608"/>
                  </a:lnTo>
                  <a:lnTo>
                    <a:pt x="7193" y="611"/>
                  </a:lnTo>
                  <a:lnTo>
                    <a:pt x="7180" y="611"/>
                  </a:lnTo>
                  <a:lnTo>
                    <a:pt x="7177" y="614"/>
                  </a:lnTo>
                  <a:lnTo>
                    <a:pt x="7171" y="614"/>
                  </a:lnTo>
                  <a:lnTo>
                    <a:pt x="7162" y="620"/>
                  </a:lnTo>
                  <a:lnTo>
                    <a:pt x="7162" y="623"/>
                  </a:lnTo>
                  <a:lnTo>
                    <a:pt x="7162" y="629"/>
                  </a:lnTo>
                  <a:lnTo>
                    <a:pt x="7165" y="632"/>
                  </a:lnTo>
                  <a:lnTo>
                    <a:pt x="7165" y="638"/>
                  </a:lnTo>
                  <a:lnTo>
                    <a:pt x="7162" y="641"/>
                  </a:lnTo>
                  <a:lnTo>
                    <a:pt x="7159" y="641"/>
                  </a:lnTo>
                  <a:lnTo>
                    <a:pt x="7156" y="647"/>
                  </a:lnTo>
                  <a:lnTo>
                    <a:pt x="7153" y="650"/>
                  </a:lnTo>
                  <a:lnTo>
                    <a:pt x="7150" y="650"/>
                  </a:lnTo>
                  <a:lnTo>
                    <a:pt x="7153" y="650"/>
                  </a:lnTo>
                  <a:lnTo>
                    <a:pt x="7156" y="647"/>
                  </a:lnTo>
                  <a:lnTo>
                    <a:pt x="7159" y="638"/>
                  </a:lnTo>
                  <a:lnTo>
                    <a:pt x="7159" y="635"/>
                  </a:lnTo>
                  <a:lnTo>
                    <a:pt x="7156" y="635"/>
                  </a:lnTo>
                  <a:lnTo>
                    <a:pt x="7153" y="632"/>
                  </a:lnTo>
                  <a:lnTo>
                    <a:pt x="7153" y="623"/>
                  </a:lnTo>
                  <a:lnTo>
                    <a:pt x="7150" y="617"/>
                  </a:lnTo>
                  <a:lnTo>
                    <a:pt x="7150" y="614"/>
                  </a:lnTo>
                  <a:lnTo>
                    <a:pt x="7147" y="611"/>
                  </a:lnTo>
                  <a:lnTo>
                    <a:pt x="7135" y="608"/>
                  </a:lnTo>
                  <a:lnTo>
                    <a:pt x="7129" y="605"/>
                  </a:lnTo>
                  <a:lnTo>
                    <a:pt x="7126" y="602"/>
                  </a:lnTo>
                  <a:lnTo>
                    <a:pt x="7129" y="599"/>
                  </a:lnTo>
                  <a:lnTo>
                    <a:pt x="7129" y="596"/>
                  </a:lnTo>
                  <a:lnTo>
                    <a:pt x="7129" y="593"/>
                  </a:lnTo>
                  <a:lnTo>
                    <a:pt x="7132" y="590"/>
                  </a:lnTo>
                  <a:lnTo>
                    <a:pt x="7132" y="587"/>
                  </a:lnTo>
                  <a:lnTo>
                    <a:pt x="7132" y="583"/>
                  </a:lnTo>
                  <a:lnTo>
                    <a:pt x="7129" y="580"/>
                  </a:lnTo>
                  <a:lnTo>
                    <a:pt x="7126" y="574"/>
                  </a:lnTo>
                  <a:lnTo>
                    <a:pt x="7126" y="574"/>
                  </a:lnTo>
                  <a:lnTo>
                    <a:pt x="7117" y="568"/>
                  </a:lnTo>
                  <a:lnTo>
                    <a:pt x="7105" y="562"/>
                  </a:lnTo>
                  <a:lnTo>
                    <a:pt x="7089" y="559"/>
                  </a:lnTo>
                  <a:lnTo>
                    <a:pt x="7077" y="559"/>
                  </a:lnTo>
                  <a:lnTo>
                    <a:pt x="7062" y="556"/>
                  </a:lnTo>
                  <a:lnTo>
                    <a:pt x="7044" y="556"/>
                  </a:lnTo>
                  <a:lnTo>
                    <a:pt x="7038" y="559"/>
                  </a:lnTo>
                  <a:lnTo>
                    <a:pt x="7026" y="559"/>
                  </a:lnTo>
                  <a:lnTo>
                    <a:pt x="7014" y="562"/>
                  </a:lnTo>
                  <a:lnTo>
                    <a:pt x="7001" y="565"/>
                  </a:lnTo>
                  <a:lnTo>
                    <a:pt x="6995" y="565"/>
                  </a:lnTo>
                  <a:lnTo>
                    <a:pt x="6980" y="568"/>
                  </a:lnTo>
                  <a:lnTo>
                    <a:pt x="6974" y="568"/>
                  </a:lnTo>
                  <a:lnTo>
                    <a:pt x="6959" y="562"/>
                  </a:lnTo>
                  <a:lnTo>
                    <a:pt x="6962" y="559"/>
                  </a:lnTo>
                  <a:lnTo>
                    <a:pt x="6965" y="559"/>
                  </a:lnTo>
                  <a:lnTo>
                    <a:pt x="6959" y="553"/>
                  </a:lnTo>
                  <a:lnTo>
                    <a:pt x="6956" y="550"/>
                  </a:lnTo>
                  <a:lnTo>
                    <a:pt x="6947" y="547"/>
                  </a:lnTo>
                  <a:lnTo>
                    <a:pt x="6941" y="547"/>
                  </a:lnTo>
                  <a:lnTo>
                    <a:pt x="6938" y="547"/>
                  </a:lnTo>
                  <a:lnTo>
                    <a:pt x="6926" y="550"/>
                  </a:lnTo>
                  <a:lnTo>
                    <a:pt x="6923" y="553"/>
                  </a:lnTo>
                  <a:lnTo>
                    <a:pt x="6929" y="547"/>
                  </a:lnTo>
                  <a:lnTo>
                    <a:pt x="6932" y="547"/>
                  </a:lnTo>
                  <a:lnTo>
                    <a:pt x="6935" y="544"/>
                  </a:lnTo>
                  <a:lnTo>
                    <a:pt x="6935" y="541"/>
                  </a:lnTo>
                  <a:lnTo>
                    <a:pt x="6935" y="541"/>
                  </a:lnTo>
                  <a:lnTo>
                    <a:pt x="6923" y="541"/>
                  </a:lnTo>
                  <a:lnTo>
                    <a:pt x="6923" y="541"/>
                  </a:lnTo>
                  <a:lnTo>
                    <a:pt x="6920" y="538"/>
                  </a:lnTo>
                  <a:lnTo>
                    <a:pt x="6920" y="538"/>
                  </a:lnTo>
                  <a:lnTo>
                    <a:pt x="6910" y="535"/>
                  </a:lnTo>
                  <a:lnTo>
                    <a:pt x="6904" y="535"/>
                  </a:lnTo>
                  <a:lnTo>
                    <a:pt x="6901" y="535"/>
                  </a:lnTo>
                  <a:lnTo>
                    <a:pt x="6898" y="532"/>
                  </a:lnTo>
                  <a:lnTo>
                    <a:pt x="6898" y="532"/>
                  </a:lnTo>
                  <a:lnTo>
                    <a:pt x="6901" y="532"/>
                  </a:lnTo>
                  <a:lnTo>
                    <a:pt x="6901" y="529"/>
                  </a:lnTo>
                  <a:lnTo>
                    <a:pt x="6907" y="529"/>
                  </a:lnTo>
                  <a:lnTo>
                    <a:pt x="6920" y="529"/>
                  </a:lnTo>
                  <a:lnTo>
                    <a:pt x="6923" y="526"/>
                  </a:lnTo>
                  <a:lnTo>
                    <a:pt x="6923" y="523"/>
                  </a:lnTo>
                  <a:lnTo>
                    <a:pt x="6920" y="523"/>
                  </a:lnTo>
                  <a:lnTo>
                    <a:pt x="6916" y="520"/>
                  </a:lnTo>
                  <a:lnTo>
                    <a:pt x="6910" y="517"/>
                  </a:lnTo>
                  <a:lnTo>
                    <a:pt x="6901" y="514"/>
                  </a:lnTo>
                  <a:lnTo>
                    <a:pt x="6889" y="511"/>
                  </a:lnTo>
                  <a:lnTo>
                    <a:pt x="6868" y="508"/>
                  </a:lnTo>
                  <a:lnTo>
                    <a:pt x="6865" y="511"/>
                  </a:lnTo>
                  <a:lnTo>
                    <a:pt x="6862" y="511"/>
                  </a:lnTo>
                  <a:lnTo>
                    <a:pt x="6856" y="514"/>
                  </a:lnTo>
                  <a:lnTo>
                    <a:pt x="6847" y="526"/>
                  </a:lnTo>
                  <a:lnTo>
                    <a:pt x="6841" y="529"/>
                  </a:lnTo>
                  <a:lnTo>
                    <a:pt x="6835" y="532"/>
                  </a:lnTo>
                  <a:lnTo>
                    <a:pt x="6819" y="535"/>
                  </a:lnTo>
                  <a:lnTo>
                    <a:pt x="6819" y="535"/>
                  </a:lnTo>
                  <a:lnTo>
                    <a:pt x="6816" y="532"/>
                  </a:lnTo>
                  <a:lnTo>
                    <a:pt x="6816" y="529"/>
                  </a:lnTo>
                  <a:lnTo>
                    <a:pt x="6819" y="529"/>
                  </a:lnTo>
                  <a:lnTo>
                    <a:pt x="6819" y="529"/>
                  </a:lnTo>
                  <a:lnTo>
                    <a:pt x="6816" y="526"/>
                  </a:lnTo>
                  <a:lnTo>
                    <a:pt x="6819" y="526"/>
                  </a:lnTo>
                  <a:lnTo>
                    <a:pt x="6819" y="526"/>
                  </a:lnTo>
                  <a:lnTo>
                    <a:pt x="6822" y="526"/>
                  </a:lnTo>
                  <a:lnTo>
                    <a:pt x="6825" y="526"/>
                  </a:lnTo>
                  <a:lnTo>
                    <a:pt x="6832" y="526"/>
                  </a:lnTo>
                  <a:lnTo>
                    <a:pt x="6832" y="523"/>
                  </a:lnTo>
                  <a:lnTo>
                    <a:pt x="6832" y="520"/>
                  </a:lnTo>
                  <a:lnTo>
                    <a:pt x="6832" y="517"/>
                  </a:lnTo>
                  <a:lnTo>
                    <a:pt x="6832" y="514"/>
                  </a:lnTo>
                  <a:lnTo>
                    <a:pt x="6832" y="514"/>
                  </a:lnTo>
                  <a:lnTo>
                    <a:pt x="6835" y="514"/>
                  </a:lnTo>
                  <a:lnTo>
                    <a:pt x="6838" y="517"/>
                  </a:lnTo>
                  <a:lnTo>
                    <a:pt x="6841" y="517"/>
                  </a:lnTo>
                  <a:lnTo>
                    <a:pt x="6844" y="517"/>
                  </a:lnTo>
                  <a:lnTo>
                    <a:pt x="6838" y="526"/>
                  </a:lnTo>
                  <a:lnTo>
                    <a:pt x="6841" y="526"/>
                  </a:lnTo>
                  <a:lnTo>
                    <a:pt x="6847" y="520"/>
                  </a:lnTo>
                  <a:lnTo>
                    <a:pt x="6850" y="517"/>
                  </a:lnTo>
                  <a:lnTo>
                    <a:pt x="6856" y="514"/>
                  </a:lnTo>
                  <a:lnTo>
                    <a:pt x="6856" y="511"/>
                  </a:lnTo>
                  <a:lnTo>
                    <a:pt x="6850" y="511"/>
                  </a:lnTo>
                  <a:lnTo>
                    <a:pt x="6816" y="514"/>
                  </a:lnTo>
                  <a:lnTo>
                    <a:pt x="6804" y="517"/>
                  </a:lnTo>
                  <a:lnTo>
                    <a:pt x="6801" y="514"/>
                  </a:lnTo>
                  <a:lnTo>
                    <a:pt x="6798" y="514"/>
                  </a:lnTo>
                  <a:lnTo>
                    <a:pt x="6804" y="511"/>
                  </a:lnTo>
                  <a:lnTo>
                    <a:pt x="6807" y="511"/>
                  </a:lnTo>
                  <a:lnTo>
                    <a:pt x="6813" y="508"/>
                  </a:lnTo>
                  <a:lnTo>
                    <a:pt x="6813" y="508"/>
                  </a:lnTo>
                  <a:lnTo>
                    <a:pt x="6822" y="508"/>
                  </a:lnTo>
                  <a:lnTo>
                    <a:pt x="6825" y="508"/>
                  </a:lnTo>
                  <a:lnTo>
                    <a:pt x="6844" y="508"/>
                  </a:lnTo>
                  <a:lnTo>
                    <a:pt x="6844" y="504"/>
                  </a:lnTo>
                  <a:lnTo>
                    <a:pt x="6841" y="504"/>
                  </a:lnTo>
                  <a:lnTo>
                    <a:pt x="6832" y="501"/>
                  </a:lnTo>
                  <a:lnTo>
                    <a:pt x="6825" y="501"/>
                  </a:lnTo>
                  <a:lnTo>
                    <a:pt x="6819" y="501"/>
                  </a:lnTo>
                  <a:lnTo>
                    <a:pt x="6807" y="498"/>
                  </a:lnTo>
                  <a:lnTo>
                    <a:pt x="6801" y="498"/>
                  </a:lnTo>
                  <a:lnTo>
                    <a:pt x="6789" y="495"/>
                  </a:lnTo>
                  <a:lnTo>
                    <a:pt x="6786" y="495"/>
                  </a:lnTo>
                  <a:lnTo>
                    <a:pt x="6756" y="495"/>
                  </a:lnTo>
                  <a:lnTo>
                    <a:pt x="6744" y="492"/>
                  </a:lnTo>
                  <a:lnTo>
                    <a:pt x="6741" y="489"/>
                  </a:lnTo>
                  <a:lnTo>
                    <a:pt x="6728" y="486"/>
                  </a:lnTo>
                  <a:lnTo>
                    <a:pt x="6725" y="486"/>
                  </a:lnTo>
                  <a:lnTo>
                    <a:pt x="6725" y="489"/>
                  </a:lnTo>
                  <a:lnTo>
                    <a:pt x="6725" y="489"/>
                  </a:lnTo>
                  <a:lnTo>
                    <a:pt x="6731" y="495"/>
                  </a:lnTo>
                  <a:lnTo>
                    <a:pt x="6731" y="498"/>
                  </a:lnTo>
                  <a:lnTo>
                    <a:pt x="6734" y="498"/>
                  </a:lnTo>
                  <a:lnTo>
                    <a:pt x="6725" y="501"/>
                  </a:lnTo>
                  <a:lnTo>
                    <a:pt x="6722" y="504"/>
                  </a:lnTo>
                  <a:lnTo>
                    <a:pt x="6704" y="501"/>
                  </a:lnTo>
                  <a:lnTo>
                    <a:pt x="6701" y="504"/>
                  </a:lnTo>
                  <a:lnTo>
                    <a:pt x="6695" y="511"/>
                  </a:lnTo>
                  <a:lnTo>
                    <a:pt x="6695" y="511"/>
                  </a:lnTo>
                  <a:lnTo>
                    <a:pt x="6695" y="517"/>
                  </a:lnTo>
                  <a:lnTo>
                    <a:pt x="6701" y="517"/>
                  </a:lnTo>
                  <a:lnTo>
                    <a:pt x="6701" y="514"/>
                  </a:lnTo>
                  <a:lnTo>
                    <a:pt x="6704" y="514"/>
                  </a:lnTo>
                  <a:lnTo>
                    <a:pt x="6713" y="514"/>
                  </a:lnTo>
                  <a:lnTo>
                    <a:pt x="6716" y="514"/>
                  </a:lnTo>
                  <a:lnTo>
                    <a:pt x="6713" y="517"/>
                  </a:lnTo>
                  <a:lnTo>
                    <a:pt x="6707" y="517"/>
                  </a:lnTo>
                  <a:lnTo>
                    <a:pt x="6704" y="523"/>
                  </a:lnTo>
                  <a:lnTo>
                    <a:pt x="6698" y="523"/>
                  </a:lnTo>
                  <a:lnTo>
                    <a:pt x="6701" y="526"/>
                  </a:lnTo>
                  <a:lnTo>
                    <a:pt x="6707" y="526"/>
                  </a:lnTo>
                  <a:lnTo>
                    <a:pt x="6704" y="535"/>
                  </a:lnTo>
                  <a:lnTo>
                    <a:pt x="6710" y="538"/>
                  </a:lnTo>
                  <a:lnTo>
                    <a:pt x="6710" y="541"/>
                  </a:lnTo>
                  <a:lnTo>
                    <a:pt x="6704" y="541"/>
                  </a:lnTo>
                  <a:lnTo>
                    <a:pt x="6698" y="544"/>
                  </a:lnTo>
                  <a:lnTo>
                    <a:pt x="6695" y="544"/>
                  </a:lnTo>
                  <a:lnTo>
                    <a:pt x="6692" y="538"/>
                  </a:lnTo>
                  <a:lnTo>
                    <a:pt x="6686" y="538"/>
                  </a:lnTo>
                  <a:lnTo>
                    <a:pt x="6683" y="535"/>
                  </a:lnTo>
                  <a:lnTo>
                    <a:pt x="6680" y="538"/>
                  </a:lnTo>
                  <a:lnTo>
                    <a:pt x="6677" y="538"/>
                  </a:lnTo>
                  <a:lnTo>
                    <a:pt x="6674" y="538"/>
                  </a:lnTo>
                  <a:lnTo>
                    <a:pt x="6674" y="538"/>
                  </a:lnTo>
                  <a:lnTo>
                    <a:pt x="6671" y="541"/>
                  </a:lnTo>
                  <a:lnTo>
                    <a:pt x="6671" y="544"/>
                  </a:lnTo>
                  <a:lnTo>
                    <a:pt x="6668" y="544"/>
                  </a:lnTo>
                  <a:lnTo>
                    <a:pt x="6668" y="547"/>
                  </a:lnTo>
                  <a:lnTo>
                    <a:pt x="6671" y="547"/>
                  </a:lnTo>
                  <a:lnTo>
                    <a:pt x="6671" y="547"/>
                  </a:lnTo>
                  <a:lnTo>
                    <a:pt x="6677" y="547"/>
                  </a:lnTo>
                  <a:lnTo>
                    <a:pt x="6671" y="550"/>
                  </a:lnTo>
                  <a:lnTo>
                    <a:pt x="6671" y="550"/>
                  </a:lnTo>
                  <a:lnTo>
                    <a:pt x="6671" y="550"/>
                  </a:lnTo>
                  <a:lnTo>
                    <a:pt x="6668" y="553"/>
                  </a:lnTo>
                  <a:lnTo>
                    <a:pt x="6668" y="553"/>
                  </a:lnTo>
                  <a:lnTo>
                    <a:pt x="6671" y="553"/>
                  </a:lnTo>
                  <a:lnTo>
                    <a:pt x="6671" y="556"/>
                  </a:lnTo>
                  <a:lnTo>
                    <a:pt x="6668" y="556"/>
                  </a:lnTo>
                  <a:lnTo>
                    <a:pt x="6665" y="553"/>
                  </a:lnTo>
                  <a:lnTo>
                    <a:pt x="6662" y="553"/>
                  </a:lnTo>
                  <a:lnTo>
                    <a:pt x="6659" y="550"/>
                  </a:lnTo>
                  <a:lnTo>
                    <a:pt x="6656" y="547"/>
                  </a:lnTo>
                  <a:lnTo>
                    <a:pt x="6653" y="544"/>
                  </a:lnTo>
                  <a:lnTo>
                    <a:pt x="6637" y="538"/>
                  </a:lnTo>
                  <a:lnTo>
                    <a:pt x="6628" y="538"/>
                  </a:lnTo>
                  <a:lnTo>
                    <a:pt x="6625" y="538"/>
                  </a:lnTo>
                  <a:lnTo>
                    <a:pt x="6619" y="538"/>
                  </a:lnTo>
                  <a:lnTo>
                    <a:pt x="6613" y="541"/>
                  </a:lnTo>
                  <a:lnTo>
                    <a:pt x="6607" y="541"/>
                  </a:lnTo>
                  <a:lnTo>
                    <a:pt x="6604" y="544"/>
                  </a:lnTo>
                  <a:lnTo>
                    <a:pt x="6601" y="547"/>
                  </a:lnTo>
                  <a:lnTo>
                    <a:pt x="6589" y="547"/>
                  </a:lnTo>
                  <a:lnTo>
                    <a:pt x="6580" y="544"/>
                  </a:lnTo>
                  <a:lnTo>
                    <a:pt x="6574" y="541"/>
                  </a:lnTo>
                  <a:lnTo>
                    <a:pt x="6568" y="538"/>
                  </a:lnTo>
                  <a:lnTo>
                    <a:pt x="6562" y="532"/>
                  </a:lnTo>
                  <a:lnTo>
                    <a:pt x="6562" y="532"/>
                  </a:lnTo>
                  <a:lnTo>
                    <a:pt x="6562" y="529"/>
                  </a:lnTo>
                  <a:lnTo>
                    <a:pt x="6559" y="526"/>
                  </a:lnTo>
                  <a:lnTo>
                    <a:pt x="6559" y="526"/>
                  </a:lnTo>
                  <a:lnTo>
                    <a:pt x="6555" y="526"/>
                  </a:lnTo>
                  <a:lnTo>
                    <a:pt x="6549" y="532"/>
                  </a:lnTo>
                  <a:lnTo>
                    <a:pt x="6549" y="535"/>
                  </a:lnTo>
                  <a:lnTo>
                    <a:pt x="6546" y="541"/>
                  </a:lnTo>
                  <a:lnTo>
                    <a:pt x="6543" y="547"/>
                  </a:lnTo>
                  <a:lnTo>
                    <a:pt x="6543" y="550"/>
                  </a:lnTo>
                  <a:lnTo>
                    <a:pt x="6543" y="550"/>
                  </a:lnTo>
                  <a:lnTo>
                    <a:pt x="6543" y="553"/>
                  </a:lnTo>
                  <a:lnTo>
                    <a:pt x="6540" y="556"/>
                  </a:lnTo>
                  <a:lnTo>
                    <a:pt x="6534" y="565"/>
                  </a:lnTo>
                  <a:lnTo>
                    <a:pt x="6531" y="568"/>
                  </a:lnTo>
                  <a:lnTo>
                    <a:pt x="6528" y="568"/>
                  </a:lnTo>
                  <a:lnTo>
                    <a:pt x="6525" y="571"/>
                  </a:lnTo>
                  <a:lnTo>
                    <a:pt x="6522" y="571"/>
                  </a:lnTo>
                  <a:lnTo>
                    <a:pt x="6522" y="568"/>
                  </a:lnTo>
                  <a:lnTo>
                    <a:pt x="6519" y="562"/>
                  </a:lnTo>
                  <a:lnTo>
                    <a:pt x="6519" y="562"/>
                  </a:lnTo>
                  <a:lnTo>
                    <a:pt x="6516" y="565"/>
                  </a:lnTo>
                  <a:lnTo>
                    <a:pt x="6513" y="565"/>
                  </a:lnTo>
                  <a:lnTo>
                    <a:pt x="6507" y="562"/>
                  </a:lnTo>
                  <a:lnTo>
                    <a:pt x="6504" y="559"/>
                  </a:lnTo>
                  <a:lnTo>
                    <a:pt x="6498" y="556"/>
                  </a:lnTo>
                  <a:lnTo>
                    <a:pt x="6489" y="544"/>
                  </a:lnTo>
                  <a:lnTo>
                    <a:pt x="6486" y="541"/>
                  </a:lnTo>
                  <a:lnTo>
                    <a:pt x="6483" y="538"/>
                  </a:lnTo>
                  <a:lnTo>
                    <a:pt x="6480" y="538"/>
                  </a:lnTo>
                  <a:lnTo>
                    <a:pt x="6477" y="535"/>
                  </a:lnTo>
                  <a:lnTo>
                    <a:pt x="6480" y="535"/>
                  </a:lnTo>
                  <a:lnTo>
                    <a:pt x="6486" y="532"/>
                  </a:lnTo>
                  <a:lnTo>
                    <a:pt x="6492" y="532"/>
                  </a:lnTo>
                  <a:lnTo>
                    <a:pt x="6486" y="529"/>
                  </a:lnTo>
                  <a:lnTo>
                    <a:pt x="6486" y="526"/>
                  </a:lnTo>
                  <a:lnTo>
                    <a:pt x="6483" y="523"/>
                  </a:lnTo>
                  <a:lnTo>
                    <a:pt x="6486" y="526"/>
                  </a:lnTo>
                  <a:lnTo>
                    <a:pt x="6483" y="529"/>
                  </a:lnTo>
                  <a:lnTo>
                    <a:pt x="6483" y="532"/>
                  </a:lnTo>
                  <a:lnTo>
                    <a:pt x="6480" y="532"/>
                  </a:lnTo>
                  <a:lnTo>
                    <a:pt x="6468" y="520"/>
                  </a:lnTo>
                  <a:lnTo>
                    <a:pt x="6461" y="514"/>
                  </a:lnTo>
                  <a:lnTo>
                    <a:pt x="6455" y="511"/>
                  </a:lnTo>
                  <a:lnTo>
                    <a:pt x="6455" y="508"/>
                  </a:lnTo>
                  <a:lnTo>
                    <a:pt x="6455" y="504"/>
                  </a:lnTo>
                  <a:lnTo>
                    <a:pt x="6464" y="511"/>
                  </a:lnTo>
                  <a:lnTo>
                    <a:pt x="6471" y="514"/>
                  </a:lnTo>
                  <a:lnTo>
                    <a:pt x="6480" y="520"/>
                  </a:lnTo>
                  <a:lnTo>
                    <a:pt x="6486" y="520"/>
                  </a:lnTo>
                  <a:lnTo>
                    <a:pt x="6489" y="517"/>
                  </a:lnTo>
                  <a:lnTo>
                    <a:pt x="6489" y="511"/>
                  </a:lnTo>
                  <a:lnTo>
                    <a:pt x="6486" y="504"/>
                  </a:lnTo>
                  <a:lnTo>
                    <a:pt x="6483" y="504"/>
                  </a:lnTo>
                  <a:lnTo>
                    <a:pt x="6471" y="501"/>
                  </a:lnTo>
                  <a:lnTo>
                    <a:pt x="6468" y="501"/>
                  </a:lnTo>
                  <a:lnTo>
                    <a:pt x="6471" y="501"/>
                  </a:lnTo>
                  <a:lnTo>
                    <a:pt x="6474" y="501"/>
                  </a:lnTo>
                  <a:lnTo>
                    <a:pt x="6477" y="498"/>
                  </a:lnTo>
                  <a:lnTo>
                    <a:pt x="6483" y="495"/>
                  </a:lnTo>
                  <a:lnTo>
                    <a:pt x="6486" y="495"/>
                  </a:lnTo>
                  <a:lnTo>
                    <a:pt x="6486" y="492"/>
                  </a:lnTo>
                  <a:lnTo>
                    <a:pt x="6483" y="489"/>
                  </a:lnTo>
                  <a:lnTo>
                    <a:pt x="6474" y="486"/>
                  </a:lnTo>
                  <a:lnTo>
                    <a:pt x="6474" y="486"/>
                  </a:lnTo>
                  <a:lnTo>
                    <a:pt x="6477" y="486"/>
                  </a:lnTo>
                  <a:lnTo>
                    <a:pt x="6477" y="483"/>
                  </a:lnTo>
                  <a:lnTo>
                    <a:pt x="6483" y="480"/>
                  </a:lnTo>
                  <a:lnTo>
                    <a:pt x="6483" y="477"/>
                  </a:lnTo>
                  <a:lnTo>
                    <a:pt x="6483" y="480"/>
                  </a:lnTo>
                  <a:lnTo>
                    <a:pt x="6480" y="477"/>
                  </a:lnTo>
                  <a:lnTo>
                    <a:pt x="6480" y="477"/>
                  </a:lnTo>
                  <a:lnTo>
                    <a:pt x="6480" y="474"/>
                  </a:lnTo>
                  <a:lnTo>
                    <a:pt x="6477" y="474"/>
                  </a:lnTo>
                  <a:lnTo>
                    <a:pt x="6474" y="471"/>
                  </a:lnTo>
                  <a:lnTo>
                    <a:pt x="6464" y="471"/>
                  </a:lnTo>
                  <a:lnTo>
                    <a:pt x="6464" y="471"/>
                  </a:lnTo>
                  <a:lnTo>
                    <a:pt x="6468" y="471"/>
                  </a:lnTo>
                  <a:lnTo>
                    <a:pt x="6464" y="468"/>
                  </a:lnTo>
                  <a:lnTo>
                    <a:pt x="6461" y="468"/>
                  </a:lnTo>
                  <a:lnTo>
                    <a:pt x="6461" y="465"/>
                  </a:lnTo>
                  <a:lnTo>
                    <a:pt x="6458" y="465"/>
                  </a:lnTo>
                  <a:lnTo>
                    <a:pt x="6455" y="465"/>
                  </a:lnTo>
                  <a:lnTo>
                    <a:pt x="6440" y="462"/>
                  </a:lnTo>
                  <a:lnTo>
                    <a:pt x="6437" y="462"/>
                  </a:lnTo>
                  <a:lnTo>
                    <a:pt x="6437" y="465"/>
                  </a:lnTo>
                  <a:lnTo>
                    <a:pt x="6431" y="471"/>
                  </a:lnTo>
                  <a:lnTo>
                    <a:pt x="6425" y="468"/>
                  </a:lnTo>
                  <a:lnTo>
                    <a:pt x="6425" y="468"/>
                  </a:lnTo>
                  <a:lnTo>
                    <a:pt x="6425" y="465"/>
                  </a:lnTo>
                  <a:lnTo>
                    <a:pt x="6425" y="465"/>
                  </a:lnTo>
                  <a:lnTo>
                    <a:pt x="6425" y="462"/>
                  </a:lnTo>
                  <a:lnTo>
                    <a:pt x="6425" y="462"/>
                  </a:lnTo>
                  <a:lnTo>
                    <a:pt x="6422" y="462"/>
                  </a:lnTo>
                  <a:lnTo>
                    <a:pt x="6419" y="462"/>
                  </a:lnTo>
                  <a:lnTo>
                    <a:pt x="6416" y="462"/>
                  </a:lnTo>
                  <a:lnTo>
                    <a:pt x="6413" y="465"/>
                  </a:lnTo>
                  <a:lnTo>
                    <a:pt x="6410" y="465"/>
                  </a:lnTo>
                  <a:lnTo>
                    <a:pt x="6410" y="462"/>
                  </a:lnTo>
                  <a:lnTo>
                    <a:pt x="6392" y="456"/>
                  </a:lnTo>
                  <a:lnTo>
                    <a:pt x="6389" y="453"/>
                  </a:lnTo>
                  <a:lnTo>
                    <a:pt x="6386" y="453"/>
                  </a:lnTo>
                  <a:lnTo>
                    <a:pt x="6377" y="456"/>
                  </a:lnTo>
                  <a:lnTo>
                    <a:pt x="6373" y="456"/>
                  </a:lnTo>
                  <a:lnTo>
                    <a:pt x="6370" y="459"/>
                  </a:lnTo>
                  <a:lnTo>
                    <a:pt x="6364" y="456"/>
                  </a:lnTo>
                  <a:lnTo>
                    <a:pt x="6364" y="459"/>
                  </a:lnTo>
                  <a:lnTo>
                    <a:pt x="6361" y="462"/>
                  </a:lnTo>
                  <a:lnTo>
                    <a:pt x="6361" y="465"/>
                  </a:lnTo>
                  <a:lnTo>
                    <a:pt x="6361" y="468"/>
                  </a:lnTo>
                  <a:lnTo>
                    <a:pt x="6364" y="468"/>
                  </a:lnTo>
                  <a:lnTo>
                    <a:pt x="6364" y="471"/>
                  </a:lnTo>
                  <a:lnTo>
                    <a:pt x="6367" y="474"/>
                  </a:lnTo>
                  <a:lnTo>
                    <a:pt x="6367" y="477"/>
                  </a:lnTo>
                  <a:lnTo>
                    <a:pt x="6367" y="477"/>
                  </a:lnTo>
                  <a:lnTo>
                    <a:pt x="6364" y="477"/>
                  </a:lnTo>
                  <a:lnTo>
                    <a:pt x="6364" y="480"/>
                  </a:lnTo>
                  <a:lnTo>
                    <a:pt x="6361" y="483"/>
                  </a:lnTo>
                  <a:lnTo>
                    <a:pt x="6358" y="486"/>
                  </a:lnTo>
                  <a:lnTo>
                    <a:pt x="6355" y="483"/>
                  </a:lnTo>
                  <a:lnTo>
                    <a:pt x="6346" y="483"/>
                  </a:lnTo>
                  <a:lnTo>
                    <a:pt x="6346" y="483"/>
                  </a:lnTo>
                  <a:lnTo>
                    <a:pt x="6346" y="483"/>
                  </a:lnTo>
                  <a:lnTo>
                    <a:pt x="6349" y="486"/>
                  </a:lnTo>
                  <a:lnTo>
                    <a:pt x="6349" y="486"/>
                  </a:lnTo>
                  <a:lnTo>
                    <a:pt x="6349" y="486"/>
                  </a:lnTo>
                  <a:lnTo>
                    <a:pt x="6346" y="489"/>
                  </a:lnTo>
                  <a:lnTo>
                    <a:pt x="6340" y="486"/>
                  </a:lnTo>
                  <a:lnTo>
                    <a:pt x="6334" y="486"/>
                  </a:lnTo>
                  <a:lnTo>
                    <a:pt x="6331" y="483"/>
                  </a:lnTo>
                  <a:lnTo>
                    <a:pt x="6328" y="483"/>
                  </a:lnTo>
                  <a:lnTo>
                    <a:pt x="6322" y="483"/>
                  </a:lnTo>
                  <a:lnTo>
                    <a:pt x="6313" y="486"/>
                  </a:lnTo>
                  <a:lnTo>
                    <a:pt x="6304" y="483"/>
                  </a:lnTo>
                  <a:lnTo>
                    <a:pt x="6292" y="483"/>
                  </a:lnTo>
                  <a:lnTo>
                    <a:pt x="6289" y="483"/>
                  </a:lnTo>
                  <a:lnTo>
                    <a:pt x="6279" y="480"/>
                  </a:lnTo>
                  <a:lnTo>
                    <a:pt x="6270" y="477"/>
                  </a:lnTo>
                  <a:lnTo>
                    <a:pt x="6258" y="474"/>
                  </a:lnTo>
                  <a:lnTo>
                    <a:pt x="6258" y="468"/>
                  </a:lnTo>
                  <a:lnTo>
                    <a:pt x="6261" y="465"/>
                  </a:lnTo>
                  <a:lnTo>
                    <a:pt x="6267" y="465"/>
                  </a:lnTo>
                  <a:lnTo>
                    <a:pt x="6270" y="465"/>
                  </a:lnTo>
                  <a:lnTo>
                    <a:pt x="6270" y="462"/>
                  </a:lnTo>
                  <a:lnTo>
                    <a:pt x="6267" y="462"/>
                  </a:lnTo>
                  <a:lnTo>
                    <a:pt x="6261" y="459"/>
                  </a:lnTo>
                  <a:lnTo>
                    <a:pt x="6237" y="459"/>
                  </a:lnTo>
                  <a:lnTo>
                    <a:pt x="6219" y="456"/>
                  </a:lnTo>
                  <a:lnTo>
                    <a:pt x="6194" y="456"/>
                  </a:lnTo>
                  <a:lnTo>
                    <a:pt x="6182" y="459"/>
                  </a:lnTo>
                  <a:lnTo>
                    <a:pt x="6167" y="459"/>
                  </a:lnTo>
                  <a:lnTo>
                    <a:pt x="6164" y="462"/>
                  </a:lnTo>
                  <a:lnTo>
                    <a:pt x="6155" y="462"/>
                  </a:lnTo>
                  <a:lnTo>
                    <a:pt x="6158" y="465"/>
                  </a:lnTo>
                  <a:lnTo>
                    <a:pt x="6161" y="468"/>
                  </a:lnTo>
                  <a:lnTo>
                    <a:pt x="6161" y="468"/>
                  </a:lnTo>
                  <a:lnTo>
                    <a:pt x="6164" y="468"/>
                  </a:lnTo>
                  <a:lnTo>
                    <a:pt x="6164" y="471"/>
                  </a:lnTo>
                  <a:lnTo>
                    <a:pt x="6161" y="471"/>
                  </a:lnTo>
                  <a:lnTo>
                    <a:pt x="6158" y="471"/>
                  </a:lnTo>
                  <a:lnTo>
                    <a:pt x="6158" y="474"/>
                  </a:lnTo>
                  <a:lnTo>
                    <a:pt x="6158" y="477"/>
                  </a:lnTo>
                  <a:lnTo>
                    <a:pt x="6158" y="480"/>
                  </a:lnTo>
                  <a:lnTo>
                    <a:pt x="6155" y="486"/>
                  </a:lnTo>
                  <a:lnTo>
                    <a:pt x="6152" y="489"/>
                  </a:lnTo>
                  <a:lnTo>
                    <a:pt x="6149" y="489"/>
                  </a:lnTo>
                  <a:lnTo>
                    <a:pt x="6152" y="492"/>
                  </a:lnTo>
                  <a:lnTo>
                    <a:pt x="6155" y="495"/>
                  </a:lnTo>
                  <a:lnTo>
                    <a:pt x="6158" y="495"/>
                  </a:lnTo>
                  <a:lnTo>
                    <a:pt x="6161" y="495"/>
                  </a:lnTo>
                  <a:lnTo>
                    <a:pt x="6158" y="498"/>
                  </a:lnTo>
                  <a:lnTo>
                    <a:pt x="6152" y="495"/>
                  </a:lnTo>
                  <a:lnTo>
                    <a:pt x="6149" y="492"/>
                  </a:lnTo>
                  <a:lnTo>
                    <a:pt x="6149" y="492"/>
                  </a:lnTo>
                  <a:lnTo>
                    <a:pt x="6149" y="489"/>
                  </a:lnTo>
                  <a:lnTo>
                    <a:pt x="6152" y="486"/>
                  </a:lnTo>
                  <a:lnTo>
                    <a:pt x="6152" y="486"/>
                  </a:lnTo>
                  <a:lnTo>
                    <a:pt x="6155" y="480"/>
                  </a:lnTo>
                  <a:lnTo>
                    <a:pt x="6155" y="477"/>
                  </a:lnTo>
                  <a:lnTo>
                    <a:pt x="6155" y="468"/>
                  </a:lnTo>
                  <a:lnTo>
                    <a:pt x="6152" y="468"/>
                  </a:lnTo>
                  <a:lnTo>
                    <a:pt x="6149" y="465"/>
                  </a:lnTo>
                  <a:lnTo>
                    <a:pt x="6152" y="459"/>
                  </a:lnTo>
                  <a:lnTo>
                    <a:pt x="6155" y="456"/>
                  </a:lnTo>
                  <a:lnTo>
                    <a:pt x="6152" y="456"/>
                  </a:lnTo>
                  <a:lnTo>
                    <a:pt x="6149" y="450"/>
                  </a:lnTo>
                  <a:lnTo>
                    <a:pt x="6146" y="447"/>
                  </a:lnTo>
                  <a:lnTo>
                    <a:pt x="6143" y="444"/>
                  </a:lnTo>
                  <a:lnTo>
                    <a:pt x="6143" y="444"/>
                  </a:lnTo>
                  <a:lnTo>
                    <a:pt x="6143" y="450"/>
                  </a:lnTo>
                  <a:lnTo>
                    <a:pt x="6143" y="453"/>
                  </a:lnTo>
                  <a:lnTo>
                    <a:pt x="6140" y="453"/>
                  </a:lnTo>
                  <a:lnTo>
                    <a:pt x="6134" y="456"/>
                  </a:lnTo>
                  <a:lnTo>
                    <a:pt x="6128" y="456"/>
                  </a:lnTo>
                  <a:lnTo>
                    <a:pt x="6122" y="453"/>
                  </a:lnTo>
                  <a:lnTo>
                    <a:pt x="6113" y="450"/>
                  </a:lnTo>
                  <a:lnTo>
                    <a:pt x="6110" y="447"/>
                  </a:lnTo>
                  <a:lnTo>
                    <a:pt x="6110" y="444"/>
                  </a:lnTo>
                  <a:lnTo>
                    <a:pt x="6113" y="444"/>
                  </a:lnTo>
                  <a:lnTo>
                    <a:pt x="6116" y="441"/>
                  </a:lnTo>
                  <a:lnTo>
                    <a:pt x="6110" y="441"/>
                  </a:lnTo>
                  <a:lnTo>
                    <a:pt x="6107" y="441"/>
                  </a:lnTo>
                  <a:lnTo>
                    <a:pt x="6103" y="447"/>
                  </a:lnTo>
                  <a:lnTo>
                    <a:pt x="6100" y="444"/>
                  </a:lnTo>
                  <a:lnTo>
                    <a:pt x="6088" y="441"/>
                  </a:lnTo>
                  <a:lnTo>
                    <a:pt x="6085" y="444"/>
                  </a:lnTo>
                  <a:lnTo>
                    <a:pt x="6079" y="447"/>
                  </a:lnTo>
                  <a:lnTo>
                    <a:pt x="6079" y="447"/>
                  </a:lnTo>
                  <a:lnTo>
                    <a:pt x="6076" y="450"/>
                  </a:lnTo>
                  <a:lnTo>
                    <a:pt x="6076" y="453"/>
                  </a:lnTo>
                  <a:lnTo>
                    <a:pt x="6076" y="453"/>
                  </a:lnTo>
                  <a:lnTo>
                    <a:pt x="6085" y="456"/>
                  </a:lnTo>
                  <a:lnTo>
                    <a:pt x="6091" y="453"/>
                  </a:lnTo>
                  <a:lnTo>
                    <a:pt x="6097" y="453"/>
                  </a:lnTo>
                  <a:lnTo>
                    <a:pt x="6100" y="453"/>
                  </a:lnTo>
                  <a:lnTo>
                    <a:pt x="6100" y="453"/>
                  </a:lnTo>
                  <a:lnTo>
                    <a:pt x="6097" y="456"/>
                  </a:lnTo>
                  <a:lnTo>
                    <a:pt x="6091" y="459"/>
                  </a:lnTo>
                  <a:lnTo>
                    <a:pt x="6079" y="465"/>
                  </a:lnTo>
                  <a:lnTo>
                    <a:pt x="6076" y="465"/>
                  </a:lnTo>
                  <a:lnTo>
                    <a:pt x="6067" y="465"/>
                  </a:lnTo>
                  <a:lnTo>
                    <a:pt x="6064" y="468"/>
                  </a:lnTo>
                  <a:lnTo>
                    <a:pt x="6064" y="468"/>
                  </a:lnTo>
                  <a:lnTo>
                    <a:pt x="6052" y="471"/>
                  </a:lnTo>
                  <a:lnTo>
                    <a:pt x="6049" y="471"/>
                  </a:lnTo>
                  <a:lnTo>
                    <a:pt x="6046" y="471"/>
                  </a:lnTo>
                  <a:lnTo>
                    <a:pt x="6043" y="474"/>
                  </a:lnTo>
                  <a:lnTo>
                    <a:pt x="6040" y="474"/>
                  </a:lnTo>
                  <a:lnTo>
                    <a:pt x="6037" y="477"/>
                  </a:lnTo>
                  <a:lnTo>
                    <a:pt x="6028" y="477"/>
                  </a:lnTo>
                  <a:lnTo>
                    <a:pt x="6022" y="477"/>
                  </a:lnTo>
                  <a:lnTo>
                    <a:pt x="6009" y="477"/>
                  </a:lnTo>
                  <a:lnTo>
                    <a:pt x="6006" y="480"/>
                  </a:lnTo>
                  <a:lnTo>
                    <a:pt x="6003" y="480"/>
                  </a:lnTo>
                  <a:lnTo>
                    <a:pt x="6003" y="483"/>
                  </a:lnTo>
                  <a:lnTo>
                    <a:pt x="6000" y="486"/>
                  </a:lnTo>
                  <a:lnTo>
                    <a:pt x="5991" y="489"/>
                  </a:lnTo>
                  <a:lnTo>
                    <a:pt x="5985" y="492"/>
                  </a:lnTo>
                  <a:lnTo>
                    <a:pt x="5982" y="492"/>
                  </a:lnTo>
                  <a:lnTo>
                    <a:pt x="5985" y="489"/>
                  </a:lnTo>
                  <a:lnTo>
                    <a:pt x="5991" y="483"/>
                  </a:lnTo>
                  <a:lnTo>
                    <a:pt x="6003" y="471"/>
                  </a:lnTo>
                  <a:lnTo>
                    <a:pt x="6012" y="471"/>
                  </a:lnTo>
                  <a:lnTo>
                    <a:pt x="6016" y="468"/>
                  </a:lnTo>
                  <a:lnTo>
                    <a:pt x="6025" y="459"/>
                  </a:lnTo>
                  <a:lnTo>
                    <a:pt x="6025" y="459"/>
                  </a:lnTo>
                  <a:lnTo>
                    <a:pt x="6037" y="459"/>
                  </a:lnTo>
                  <a:lnTo>
                    <a:pt x="6046" y="456"/>
                  </a:lnTo>
                  <a:lnTo>
                    <a:pt x="6064" y="441"/>
                  </a:lnTo>
                  <a:lnTo>
                    <a:pt x="6073" y="441"/>
                  </a:lnTo>
                  <a:lnTo>
                    <a:pt x="6079" y="435"/>
                  </a:lnTo>
                  <a:lnTo>
                    <a:pt x="6079" y="435"/>
                  </a:lnTo>
                  <a:lnTo>
                    <a:pt x="6079" y="432"/>
                  </a:lnTo>
                  <a:lnTo>
                    <a:pt x="6079" y="432"/>
                  </a:lnTo>
                  <a:lnTo>
                    <a:pt x="6079" y="429"/>
                  </a:lnTo>
                  <a:lnTo>
                    <a:pt x="6088" y="429"/>
                  </a:lnTo>
                  <a:lnTo>
                    <a:pt x="6091" y="422"/>
                  </a:lnTo>
                  <a:lnTo>
                    <a:pt x="6100" y="419"/>
                  </a:lnTo>
                  <a:lnTo>
                    <a:pt x="6110" y="416"/>
                  </a:lnTo>
                  <a:lnTo>
                    <a:pt x="6122" y="413"/>
                  </a:lnTo>
                  <a:lnTo>
                    <a:pt x="6128" y="407"/>
                  </a:lnTo>
                  <a:lnTo>
                    <a:pt x="6143" y="401"/>
                  </a:lnTo>
                  <a:lnTo>
                    <a:pt x="6158" y="389"/>
                  </a:lnTo>
                  <a:lnTo>
                    <a:pt x="6161" y="383"/>
                  </a:lnTo>
                  <a:lnTo>
                    <a:pt x="6158" y="380"/>
                  </a:lnTo>
                  <a:lnTo>
                    <a:pt x="6152" y="380"/>
                  </a:lnTo>
                  <a:lnTo>
                    <a:pt x="6152" y="377"/>
                  </a:lnTo>
                  <a:lnTo>
                    <a:pt x="6149" y="377"/>
                  </a:lnTo>
                  <a:lnTo>
                    <a:pt x="6146" y="377"/>
                  </a:lnTo>
                  <a:lnTo>
                    <a:pt x="6140" y="371"/>
                  </a:lnTo>
                  <a:lnTo>
                    <a:pt x="6134" y="368"/>
                  </a:lnTo>
                  <a:lnTo>
                    <a:pt x="6134" y="368"/>
                  </a:lnTo>
                  <a:lnTo>
                    <a:pt x="6134" y="365"/>
                  </a:lnTo>
                  <a:lnTo>
                    <a:pt x="6137" y="368"/>
                  </a:lnTo>
                  <a:lnTo>
                    <a:pt x="6149" y="374"/>
                  </a:lnTo>
                  <a:lnTo>
                    <a:pt x="6155" y="374"/>
                  </a:lnTo>
                  <a:lnTo>
                    <a:pt x="6155" y="374"/>
                  </a:lnTo>
                  <a:lnTo>
                    <a:pt x="6155" y="377"/>
                  </a:lnTo>
                  <a:lnTo>
                    <a:pt x="6155" y="377"/>
                  </a:lnTo>
                  <a:lnTo>
                    <a:pt x="6158" y="377"/>
                  </a:lnTo>
                  <a:lnTo>
                    <a:pt x="6158" y="377"/>
                  </a:lnTo>
                  <a:lnTo>
                    <a:pt x="6161" y="371"/>
                  </a:lnTo>
                  <a:lnTo>
                    <a:pt x="6164" y="365"/>
                  </a:lnTo>
                  <a:lnTo>
                    <a:pt x="6164" y="362"/>
                  </a:lnTo>
                  <a:lnTo>
                    <a:pt x="6158" y="365"/>
                  </a:lnTo>
                  <a:lnTo>
                    <a:pt x="6155" y="356"/>
                  </a:lnTo>
                  <a:lnTo>
                    <a:pt x="6152" y="353"/>
                  </a:lnTo>
                  <a:lnTo>
                    <a:pt x="6152" y="350"/>
                  </a:lnTo>
                  <a:lnTo>
                    <a:pt x="6146" y="350"/>
                  </a:lnTo>
                  <a:lnTo>
                    <a:pt x="6146" y="350"/>
                  </a:lnTo>
                  <a:lnTo>
                    <a:pt x="6146" y="350"/>
                  </a:lnTo>
                  <a:lnTo>
                    <a:pt x="6149" y="353"/>
                  </a:lnTo>
                  <a:lnTo>
                    <a:pt x="6146" y="353"/>
                  </a:lnTo>
                  <a:lnTo>
                    <a:pt x="6146" y="356"/>
                  </a:lnTo>
                  <a:lnTo>
                    <a:pt x="6143" y="356"/>
                  </a:lnTo>
                  <a:lnTo>
                    <a:pt x="6137" y="359"/>
                  </a:lnTo>
                  <a:lnTo>
                    <a:pt x="6140" y="356"/>
                  </a:lnTo>
                  <a:lnTo>
                    <a:pt x="6140" y="353"/>
                  </a:lnTo>
                  <a:lnTo>
                    <a:pt x="6140" y="353"/>
                  </a:lnTo>
                  <a:lnTo>
                    <a:pt x="6140" y="350"/>
                  </a:lnTo>
                  <a:lnTo>
                    <a:pt x="6137" y="343"/>
                  </a:lnTo>
                  <a:lnTo>
                    <a:pt x="6134" y="343"/>
                  </a:lnTo>
                  <a:lnTo>
                    <a:pt x="6131" y="340"/>
                  </a:lnTo>
                  <a:lnTo>
                    <a:pt x="6128" y="340"/>
                  </a:lnTo>
                  <a:lnTo>
                    <a:pt x="6125" y="343"/>
                  </a:lnTo>
                  <a:lnTo>
                    <a:pt x="6125" y="340"/>
                  </a:lnTo>
                  <a:lnTo>
                    <a:pt x="6128" y="340"/>
                  </a:lnTo>
                  <a:lnTo>
                    <a:pt x="6125" y="334"/>
                  </a:lnTo>
                  <a:lnTo>
                    <a:pt x="6119" y="334"/>
                  </a:lnTo>
                  <a:lnTo>
                    <a:pt x="6116" y="334"/>
                  </a:lnTo>
                  <a:lnTo>
                    <a:pt x="6113" y="331"/>
                  </a:lnTo>
                  <a:lnTo>
                    <a:pt x="6107" y="328"/>
                  </a:lnTo>
                  <a:lnTo>
                    <a:pt x="6091" y="328"/>
                  </a:lnTo>
                  <a:lnTo>
                    <a:pt x="6082" y="328"/>
                  </a:lnTo>
                  <a:lnTo>
                    <a:pt x="6070" y="328"/>
                  </a:lnTo>
                  <a:lnTo>
                    <a:pt x="6055" y="328"/>
                  </a:lnTo>
                  <a:lnTo>
                    <a:pt x="6049" y="328"/>
                  </a:lnTo>
                  <a:lnTo>
                    <a:pt x="6046" y="328"/>
                  </a:lnTo>
                  <a:lnTo>
                    <a:pt x="6040" y="328"/>
                  </a:lnTo>
                  <a:lnTo>
                    <a:pt x="6040" y="331"/>
                  </a:lnTo>
                  <a:lnTo>
                    <a:pt x="6040" y="334"/>
                  </a:lnTo>
                  <a:lnTo>
                    <a:pt x="6034" y="337"/>
                  </a:lnTo>
                  <a:lnTo>
                    <a:pt x="6034" y="337"/>
                  </a:lnTo>
                  <a:lnTo>
                    <a:pt x="6022" y="337"/>
                  </a:lnTo>
                  <a:lnTo>
                    <a:pt x="6016" y="340"/>
                  </a:lnTo>
                  <a:lnTo>
                    <a:pt x="6012" y="337"/>
                  </a:lnTo>
                  <a:lnTo>
                    <a:pt x="6006" y="337"/>
                  </a:lnTo>
                  <a:lnTo>
                    <a:pt x="6006" y="334"/>
                  </a:lnTo>
                  <a:lnTo>
                    <a:pt x="6009" y="334"/>
                  </a:lnTo>
                  <a:lnTo>
                    <a:pt x="6012" y="334"/>
                  </a:lnTo>
                  <a:lnTo>
                    <a:pt x="6019" y="328"/>
                  </a:lnTo>
                  <a:lnTo>
                    <a:pt x="6025" y="325"/>
                  </a:lnTo>
                  <a:lnTo>
                    <a:pt x="6028" y="319"/>
                  </a:lnTo>
                  <a:lnTo>
                    <a:pt x="6025" y="316"/>
                  </a:lnTo>
                  <a:lnTo>
                    <a:pt x="6019" y="316"/>
                  </a:lnTo>
                  <a:lnTo>
                    <a:pt x="6016" y="316"/>
                  </a:lnTo>
                  <a:lnTo>
                    <a:pt x="6012" y="316"/>
                  </a:lnTo>
                  <a:lnTo>
                    <a:pt x="6006" y="313"/>
                  </a:lnTo>
                  <a:lnTo>
                    <a:pt x="6000" y="313"/>
                  </a:lnTo>
                  <a:lnTo>
                    <a:pt x="5994" y="316"/>
                  </a:lnTo>
                  <a:lnTo>
                    <a:pt x="5991" y="316"/>
                  </a:lnTo>
                  <a:lnTo>
                    <a:pt x="5991" y="313"/>
                  </a:lnTo>
                  <a:lnTo>
                    <a:pt x="5985" y="313"/>
                  </a:lnTo>
                  <a:lnTo>
                    <a:pt x="5961" y="313"/>
                  </a:lnTo>
                  <a:lnTo>
                    <a:pt x="5964" y="310"/>
                  </a:lnTo>
                  <a:lnTo>
                    <a:pt x="5976" y="310"/>
                  </a:lnTo>
                  <a:lnTo>
                    <a:pt x="5985" y="307"/>
                  </a:lnTo>
                  <a:lnTo>
                    <a:pt x="5994" y="301"/>
                  </a:lnTo>
                  <a:lnTo>
                    <a:pt x="6000" y="298"/>
                  </a:lnTo>
                  <a:lnTo>
                    <a:pt x="5997" y="298"/>
                  </a:lnTo>
                  <a:lnTo>
                    <a:pt x="5997" y="295"/>
                  </a:lnTo>
                  <a:lnTo>
                    <a:pt x="5991" y="292"/>
                  </a:lnTo>
                  <a:lnTo>
                    <a:pt x="5985" y="292"/>
                  </a:lnTo>
                  <a:lnTo>
                    <a:pt x="5976" y="289"/>
                  </a:lnTo>
                  <a:lnTo>
                    <a:pt x="5973" y="289"/>
                  </a:lnTo>
                  <a:lnTo>
                    <a:pt x="5961" y="283"/>
                  </a:lnTo>
                  <a:lnTo>
                    <a:pt x="5958" y="283"/>
                  </a:lnTo>
                  <a:lnTo>
                    <a:pt x="5949" y="289"/>
                  </a:lnTo>
                  <a:lnTo>
                    <a:pt x="5943" y="289"/>
                  </a:lnTo>
                  <a:lnTo>
                    <a:pt x="5940" y="289"/>
                  </a:lnTo>
                  <a:lnTo>
                    <a:pt x="5928" y="295"/>
                  </a:lnTo>
                  <a:lnTo>
                    <a:pt x="5903" y="307"/>
                  </a:lnTo>
                  <a:lnTo>
                    <a:pt x="5900" y="313"/>
                  </a:lnTo>
                  <a:lnTo>
                    <a:pt x="5897" y="316"/>
                  </a:lnTo>
                  <a:lnTo>
                    <a:pt x="5894" y="316"/>
                  </a:lnTo>
                  <a:lnTo>
                    <a:pt x="5891" y="322"/>
                  </a:lnTo>
                  <a:lnTo>
                    <a:pt x="5891" y="325"/>
                  </a:lnTo>
                  <a:lnTo>
                    <a:pt x="5894" y="325"/>
                  </a:lnTo>
                  <a:lnTo>
                    <a:pt x="5897" y="328"/>
                  </a:lnTo>
                  <a:lnTo>
                    <a:pt x="5894" y="334"/>
                  </a:lnTo>
                  <a:lnTo>
                    <a:pt x="5891" y="334"/>
                  </a:lnTo>
                  <a:lnTo>
                    <a:pt x="5894" y="337"/>
                  </a:lnTo>
                  <a:lnTo>
                    <a:pt x="5897" y="337"/>
                  </a:lnTo>
                  <a:lnTo>
                    <a:pt x="5909" y="337"/>
                  </a:lnTo>
                  <a:lnTo>
                    <a:pt x="5906" y="340"/>
                  </a:lnTo>
                  <a:lnTo>
                    <a:pt x="5900" y="340"/>
                  </a:lnTo>
                  <a:lnTo>
                    <a:pt x="5894" y="340"/>
                  </a:lnTo>
                  <a:lnTo>
                    <a:pt x="5891" y="337"/>
                  </a:lnTo>
                  <a:lnTo>
                    <a:pt x="5879" y="340"/>
                  </a:lnTo>
                  <a:lnTo>
                    <a:pt x="5873" y="337"/>
                  </a:lnTo>
                  <a:lnTo>
                    <a:pt x="5864" y="340"/>
                  </a:lnTo>
                  <a:lnTo>
                    <a:pt x="5849" y="337"/>
                  </a:lnTo>
                  <a:lnTo>
                    <a:pt x="5849" y="340"/>
                  </a:lnTo>
                  <a:lnTo>
                    <a:pt x="5852" y="340"/>
                  </a:lnTo>
                  <a:lnTo>
                    <a:pt x="5855" y="343"/>
                  </a:lnTo>
                  <a:lnTo>
                    <a:pt x="5861" y="346"/>
                  </a:lnTo>
                  <a:lnTo>
                    <a:pt x="5864" y="350"/>
                  </a:lnTo>
                  <a:lnTo>
                    <a:pt x="5870" y="353"/>
                  </a:lnTo>
                  <a:lnTo>
                    <a:pt x="5870" y="362"/>
                  </a:lnTo>
                  <a:lnTo>
                    <a:pt x="5867" y="365"/>
                  </a:lnTo>
                  <a:lnTo>
                    <a:pt x="5864" y="368"/>
                  </a:lnTo>
                  <a:lnTo>
                    <a:pt x="5864" y="368"/>
                  </a:lnTo>
                  <a:lnTo>
                    <a:pt x="5861" y="368"/>
                  </a:lnTo>
                  <a:lnTo>
                    <a:pt x="5864" y="365"/>
                  </a:lnTo>
                  <a:lnTo>
                    <a:pt x="5867" y="362"/>
                  </a:lnTo>
                  <a:lnTo>
                    <a:pt x="5867" y="359"/>
                  </a:lnTo>
                  <a:lnTo>
                    <a:pt x="5867" y="356"/>
                  </a:lnTo>
                  <a:lnTo>
                    <a:pt x="5864" y="356"/>
                  </a:lnTo>
                  <a:lnTo>
                    <a:pt x="5864" y="356"/>
                  </a:lnTo>
                  <a:lnTo>
                    <a:pt x="5855" y="353"/>
                  </a:lnTo>
                  <a:lnTo>
                    <a:pt x="5852" y="350"/>
                  </a:lnTo>
                  <a:lnTo>
                    <a:pt x="5846" y="350"/>
                  </a:lnTo>
                  <a:lnTo>
                    <a:pt x="5846" y="350"/>
                  </a:lnTo>
                  <a:lnTo>
                    <a:pt x="5837" y="353"/>
                  </a:lnTo>
                  <a:lnTo>
                    <a:pt x="5834" y="353"/>
                  </a:lnTo>
                  <a:lnTo>
                    <a:pt x="5830" y="353"/>
                  </a:lnTo>
                  <a:lnTo>
                    <a:pt x="5830" y="356"/>
                  </a:lnTo>
                  <a:lnTo>
                    <a:pt x="5824" y="356"/>
                  </a:lnTo>
                  <a:lnTo>
                    <a:pt x="5824" y="359"/>
                  </a:lnTo>
                  <a:lnTo>
                    <a:pt x="5821" y="362"/>
                  </a:lnTo>
                  <a:lnTo>
                    <a:pt x="5818" y="359"/>
                  </a:lnTo>
                  <a:lnTo>
                    <a:pt x="5815" y="359"/>
                  </a:lnTo>
                  <a:lnTo>
                    <a:pt x="5806" y="362"/>
                  </a:lnTo>
                  <a:lnTo>
                    <a:pt x="5800" y="365"/>
                  </a:lnTo>
                  <a:lnTo>
                    <a:pt x="5800" y="362"/>
                  </a:lnTo>
                  <a:lnTo>
                    <a:pt x="5800" y="359"/>
                  </a:lnTo>
                  <a:lnTo>
                    <a:pt x="5800" y="359"/>
                  </a:lnTo>
                  <a:lnTo>
                    <a:pt x="5788" y="362"/>
                  </a:lnTo>
                  <a:lnTo>
                    <a:pt x="5785" y="365"/>
                  </a:lnTo>
                  <a:lnTo>
                    <a:pt x="5782" y="365"/>
                  </a:lnTo>
                  <a:lnTo>
                    <a:pt x="5788" y="359"/>
                  </a:lnTo>
                  <a:lnTo>
                    <a:pt x="5791" y="356"/>
                  </a:lnTo>
                  <a:lnTo>
                    <a:pt x="5788" y="356"/>
                  </a:lnTo>
                  <a:lnTo>
                    <a:pt x="5779" y="353"/>
                  </a:lnTo>
                  <a:lnTo>
                    <a:pt x="5776" y="353"/>
                  </a:lnTo>
                  <a:lnTo>
                    <a:pt x="5770" y="356"/>
                  </a:lnTo>
                  <a:lnTo>
                    <a:pt x="5758" y="353"/>
                  </a:lnTo>
                  <a:lnTo>
                    <a:pt x="5758" y="356"/>
                  </a:lnTo>
                  <a:lnTo>
                    <a:pt x="5755" y="356"/>
                  </a:lnTo>
                  <a:lnTo>
                    <a:pt x="5749" y="356"/>
                  </a:lnTo>
                  <a:lnTo>
                    <a:pt x="5742" y="356"/>
                  </a:lnTo>
                  <a:lnTo>
                    <a:pt x="5739" y="359"/>
                  </a:lnTo>
                  <a:lnTo>
                    <a:pt x="5733" y="356"/>
                  </a:lnTo>
                  <a:lnTo>
                    <a:pt x="5730" y="356"/>
                  </a:lnTo>
                  <a:lnTo>
                    <a:pt x="5727" y="359"/>
                  </a:lnTo>
                  <a:lnTo>
                    <a:pt x="5724" y="356"/>
                  </a:lnTo>
                  <a:lnTo>
                    <a:pt x="5724" y="362"/>
                  </a:lnTo>
                  <a:lnTo>
                    <a:pt x="5724" y="365"/>
                  </a:lnTo>
                  <a:lnTo>
                    <a:pt x="5724" y="365"/>
                  </a:lnTo>
                  <a:lnTo>
                    <a:pt x="5727" y="365"/>
                  </a:lnTo>
                  <a:lnTo>
                    <a:pt x="5727" y="362"/>
                  </a:lnTo>
                  <a:lnTo>
                    <a:pt x="5730" y="362"/>
                  </a:lnTo>
                  <a:lnTo>
                    <a:pt x="5733" y="365"/>
                  </a:lnTo>
                  <a:lnTo>
                    <a:pt x="5736" y="362"/>
                  </a:lnTo>
                  <a:lnTo>
                    <a:pt x="5739" y="362"/>
                  </a:lnTo>
                  <a:lnTo>
                    <a:pt x="5739" y="362"/>
                  </a:lnTo>
                  <a:lnTo>
                    <a:pt x="5752" y="362"/>
                  </a:lnTo>
                  <a:lnTo>
                    <a:pt x="5749" y="365"/>
                  </a:lnTo>
                  <a:lnTo>
                    <a:pt x="5736" y="365"/>
                  </a:lnTo>
                  <a:lnTo>
                    <a:pt x="5718" y="368"/>
                  </a:lnTo>
                  <a:lnTo>
                    <a:pt x="5712" y="371"/>
                  </a:lnTo>
                  <a:lnTo>
                    <a:pt x="5703" y="371"/>
                  </a:lnTo>
                  <a:lnTo>
                    <a:pt x="5694" y="374"/>
                  </a:lnTo>
                  <a:lnTo>
                    <a:pt x="5685" y="374"/>
                  </a:lnTo>
                  <a:lnTo>
                    <a:pt x="5667" y="377"/>
                  </a:lnTo>
                  <a:lnTo>
                    <a:pt x="5655" y="383"/>
                  </a:lnTo>
                  <a:lnTo>
                    <a:pt x="5648" y="383"/>
                  </a:lnTo>
                  <a:lnTo>
                    <a:pt x="5636" y="386"/>
                  </a:lnTo>
                  <a:lnTo>
                    <a:pt x="5630" y="389"/>
                  </a:lnTo>
                  <a:lnTo>
                    <a:pt x="5615" y="395"/>
                  </a:lnTo>
                  <a:lnTo>
                    <a:pt x="5603" y="395"/>
                  </a:lnTo>
                  <a:lnTo>
                    <a:pt x="5600" y="395"/>
                  </a:lnTo>
                  <a:lnTo>
                    <a:pt x="5600" y="398"/>
                  </a:lnTo>
                  <a:lnTo>
                    <a:pt x="5600" y="398"/>
                  </a:lnTo>
                  <a:lnTo>
                    <a:pt x="5603" y="398"/>
                  </a:lnTo>
                  <a:lnTo>
                    <a:pt x="5606" y="398"/>
                  </a:lnTo>
                  <a:lnTo>
                    <a:pt x="5609" y="401"/>
                  </a:lnTo>
                  <a:lnTo>
                    <a:pt x="5609" y="404"/>
                  </a:lnTo>
                  <a:lnTo>
                    <a:pt x="5600" y="410"/>
                  </a:lnTo>
                  <a:lnTo>
                    <a:pt x="5597" y="413"/>
                  </a:lnTo>
                  <a:lnTo>
                    <a:pt x="5594" y="416"/>
                  </a:lnTo>
                  <a:lnTo>
                    <a:pt x="5585" y="410"/>
                  </a:lnTo>
                  <a:lnTo>
                    <a:pt x="5582" y="410"/>
                  </a:lnTo>
                  <a:lnTo>
                    <a:pt x="5582" y="413"/>
                  </a:lnTo>
                  <a:lnTo>
                    <a:pt x="5576" y="413"/>
                  </a:lnTo>
                  <a:lnTo>
                    <a:pt x="5576" y="416"/>
                  </a:lnTo>
                  <a:lnTo>
                    <a:pt x="5582" y="416"/>
                  </a:lnTo>
                  <a:lnTo>
                    <a:pt x="5588" y="419"/>
                  </a:lnTo>
                  <a:lnTo>
                    <a:pt x="5594" y="422"/>
                  </a:lnTo>
                  <a:lnTo>
                    <a:pt x="5597" y="425"/>
                  </a:lnTo>
                  <a:lnTo>
                    <a:pt x="5603" y="425"/>
                  </a:lnTo>
                  <a:lnTo>
                    <a:pt x="5606" y="429"/>
                  </a:lnTo>
                  <a:lnTo>
                    <a:pt x="5597" y="429"/>
                  </a:lnTo>
                  <a:lnTo>
                    <a:pt x="5594" y="425"/>
                  </a:lnTo>
                  <a:lnTo>
                    <a:pt x="5591" y="425"/>
                  </a:lnTo>
                  <a:lnTo>
                    <a:pt x="5588" y="425"/>
                  </a:lnTo>
                  <a:lnTo>
                    <a:pt x="5582" y="425"/>
                  </a:lnTo>
                  <a:lnTo>
                    <a:pt x="5579" y="429"/>
                  </a:lnTo>
                  <a:lnTo>
                    <a:pt x="5582" y="432"/>
                  </a:lnTo>
                  <a:lnTo>
                    <a:pt x="5591" y="432"/>
                  </a:lnTo>
                  <a:lnTo>
                    <a:pt x="5594" y="435"/>
                  </a:lnTo>
                  <a:lnTo>
                    <a:pt x="5606" y="447"/>
                  </a:lnTo>
                  <a:lnTo>
                    <a:pt x="5606" y="450"/>
                  </a:lnTo>
                  <a:lnTo>
                    <a:pt x="5612" y="450"/>
                  </a:lnTo>
                  <a:lnTo>
                    <a:pt x="5612" y="450"/>
                  </a:lnTo>
                  <a:lnTo>
                    <a:pt x="5609" y="453"/>
                  </a:lnTo>
                  <a:lnTo>
                    <a:pt x="5606" y="456"/>
                  </a:lnTo>
                  <a:lnTo>
                    <a:pt x="5603" y="459"/>
                  </a:lnTo>
                  <a:lnTo>
                    <a:pt x="5588" y="459"/>
                  </a:lnTo>
                  <a:lnTo>
                    <a:pt x="5582" y="462"/>
                  </a:lnTo>
                  <a:lnTo>
                    <a:pt x="5582" y="462"/>
                  </a:lnTo>
                  <a:lnTo>
                    <a:pt x="5579" y="465"/>
                  </a:lnTo>
                  <a:lnTo>
                    <a:pt x="5579" y="465"/>
                  </a:lnTo>
                  <a:lnTo>
                    <a:pt x="5579" y="468"/>
                  </a:lnTo>
                  <a:lnTo>
                    <a:pt x="5579" y="468"/>
                  </a:lnTo>
                  <a:lnTo>
                    <a:pt x="5582" y="471"/>
                  </a:lnTo>
                  <a:lnTo>
                    <a:pt x="5594" y="477"/>
                  </a:lnTo>
                  <a:lnTo>
                    <a:pt x="5594" y="480"/>
                  </a:lnTo>
                  <a:lnTo>
                    <a:pt x="5591" y="477"/>
                  </a:lnTo>
                  <a:lnTo>
                    <a:pt x="5585" y="474"/>
                  </a:lnTo>
                  <a:lnTo>
                    <a:pt x="5582" y="471"/>
                  </a:lnTo>
                  <a:lnTo>
                    <a:pt x="5576" y="471"/>
                  </a:lnTo>
                  <a:lnTo>
                    <a:pt x="5576" y="468"/>
                  </a:lnTo>
                  <a:lnTo>
                    <a:pt x="5576" y="465"/>
                  </a:lnTo>
                  <a:lnTo>
                    <a:pt x="5576" y="465"/>
                  </a:lnTo>
                  <a:lnTo>
                    <a:pt x="5576" y="462"/>
                  </a:lnTo>
                  <a:lnTo>
                    <a:pt x="5582" y="459"/>
                  </a:lnTo>
                  <a:lnTo>
                    <a:pt x="5588" y="459"/>
                  </a:lnTo>
                  <a:lnTo>
                    <a:pt x="5594" y="453"/>
                  </a:lnTo>
                  <a:lnTo>
                    <a:pt x="5600" y="450"/>
                  </a:lnTo>
                  <a:lnTo>
                    <a:pt x="5600" y="450"/>
                  </a:lnTo>
                  <a:lnTo>
                    <a:pt x="5597" y="447"/>
                  </a:lnTo>
                  <a:lnTo>
                    <a:pt x="5591" y="447"/>
                  </a:lnTo>
                  <a:lnTo>
                    <a:pt x="5579" y="450"/>
                  </a:lnTo>
                  <a:lnTo>
                    <a:pt x="5570" y="450"/>
                  </a:lnTo>
                  <a:lnTo>
                    <a:pt x="5567" y="453"/>
                  </a:lnTo>
                  <a:lnTo>
                    <a:pt x="5564" y="453"/>
                  </a:lnTo>
                  <a:lnTo>
                    <a:pt x="5560" y="453"/>
                  </a:lnTo>
                  <a:lnTo>
                    <a:pt x="5551" y="453"/>
                  </a:lnTo>
                  <a:lnTo>
                    <a:pt x="5545" y="453"/>
                  </a:lnTo>
                  <a:lnTo>
                    <a:pt x="5530" y="456"/>
                  </a:lnTo>
                  <a:lnTo>
                    <a:pt x="5527" y="456"/>
                  </a:lnTo>
                  <a:lnTo>
                    <a:pt x="5491" y="456"/>
                  </a:lnTo>
                  <a:lnTo>
                    <a:pt x="5485" y="456"/>
                  </a:lnTo>
                  <a:lnTo>
                    <a:pt x="5466" y="459"/>
                  </a:lnTo>
                  <a:lnTo>
                    <a:pt x="5466" y="462"/>
                  </a:lnTo>
                  <a:lnTo>
                    <a:pt x="5466" y="465"/>
                  </a:lnTo>
                  <a:lnTo>
                    <a:pt x="5463" y="465"/>
                  </a:lnTo>
                  <a:lnTo>
                    <a:pt x="5460" y="468"/>
                  </a:lnTo>
                  <a:lnTo>
                    <a:pt x="5463" y="471"/>
                  </a:lnTo>
                  <a:lnTo>
                    <a:pt x="5463" y="474"/>
                  </a:lnTo>
                  <a:lnTo>
                    <a:pt x="5463" y="477"/>
                  </a:lnTo>
                  <a:lnTo>
                    <a:pt x="5463" y="480"/>
                  </a:lnTo>
                  <a:lnTo>
                    <a:pt x="5466" y="480"/>
                  </a:lnTo>
                  <a:lnTo>
                    <a:pt x="5469" y="483"/>
                  </a:lnTo>
                  <a:lnTo>
                    <a:pt x="5469" y="486"/>
                  </a:lnTo>
                  <a:lnTo>
                    <a:pt x="5469" y="489"/>
                  </a:lnTo>
                  <a:lnTo>
                    <a:pt x="5466" y="492"/>
                  </a:lnTo>
                  <a:lnTo>
                    <a:pt x="5466" y="495"/>
                  </a:lnTo>
                  <a:lnTo>
                    <a:pt x="5469" y="498"/>
                  </a:lnTo>
                  <a:lnTo>
                    <a:pt x="5469" y="501"/>
                  </a:lnTo>
                  <a:lnTo>
                    <a:pt x="5469" y="504"/>
                  </a:lnTo>
                  <a:lnTo>
                    <a:pt x="5476" y="508"/>
                  </a:lnTo>
                  <a:lnTo>
                    <a:pt x="5482" y="508"/>
                  </a:lnTo>
                  <a:lnTo>
                    <a:pt x="5488" y="508"/>
                  </a:lnTo>
                  <a:lnTo>
                    <a:pt x="5491" y="511"/>
                  </a:lnTo>
                  <a:lnTo>
                    <a:pt x="5497" y="511"/>
                  </a:lnTo>
                  <a:lnTo>
                    <a:pt x="5500" y="514"/>
                  </a:lnTo>
                  <a:lnTo>
                    <a:pt x="5500" y="514"/>
                  </a:lnTo>
                  <a:lnTo>
                    <a:pt x="5500" y="517"/>
                  </a:lnTo>
                  <a:lnTo>
                    <a:pt x="5503" y="520"/>
                  </a:lnTo>
                  <a:lnTo>
                    <a:pt x="5509" y="526"/>
                  </a:lnTo>
                  <a:lnTo>
                    <a:pt x="5512" y="526"/>
                  </a:lnTo>
                  <a:lnTo>
                    <a:pt x="5521" y="526"/>
                  </a:lnTo>
                  <a:lnTo>
                    <a:pt x="5524" y="529"/>
                  </a:lnTo>
                  <a:lnTo>
                    <a:pt x="5527" y="535"/>
                  </a:lnTo>
                  <a:lnTo>
                    <a:pt x="5527" y="535"/>
                  </a:lnTo>
                  <a:lnTo>
                    <a:pt x="5527" y="538"/>
                  </a:lnTo>
                  <a:lnTo>
                    <a:pt x="5527" y="541"/>
                  </a:lnTo>
                  <a:lnTo>
                    <a:pt x="5527" y="541"/>
                  </a:lnTo>
                  <a:lnTo>
                    <a:pt x="5527" y="544"/>
                  </a:lnTo>
                  <a:lnTo>
                    <a:pt x="5521" y="550"/>
                  </a:lnTo>
                  <a:lnTo>
                    <a:pt x="5518" y="556"/>
                  </a:lnTo>
                  <a:lnTo>
                    <a:pt x="5524" y="562"/>
                  </a:lnTo>
                  <a:lnTo>
                    <a:pt x="5527" y="568"/>
                  </a:lnTo>
                  <a:lnTo>
                    <a:pt x="5530" y="574"/>
                  </a:lnTo>
                  <a:lnTo>
                    <a:pt x="5533" y="577"/>
                  </a:lnTo>
                  <a:lnTo>
                    <a:pt x="5530" y="580"/>
                  </a:lnTo>
                  <a:lnTo>
                    <a:pt x="5530" y="583"/>
                  </a:lnTo>
                  <a:lnTo>
                    <a:pt x="5527" y="587"/>
                  </a:lnTo>
                  <a:lnTo>
                    <a:pt x="5521" y="587"/>
                  </a:lnTo>
                  <a:lnTo>
                    <a:pt x="5518" y="587"/>
                  </a:lnTo>
                  <a:lnTo>
                    <a:pt x="5518" y="590"/>
                  </a:lnTo>
                  <a:lnTo>
                    <a:pt x="5518" y="593"/>
                  </a:lnTo>
                  <a:lnTo>
                    <a:pt x="5518" y="596"/>
                  </a:lnTo>
                  <a:lnTo>
                    <a:pt x="5518" y="596"/>
                  </a:lnTo>
                  <a:lnTo>
                    <a:pt x="5515" y="596"/>
                  </a:lnTo>
                  <a:lnTo>
                    <a:pt x="5512" y="596"/>
                  </a:lnTo>
                  <a:lnTo>
                    <a:pt x="5512" y="593"/>
                  </a:lnTo>
                  <a:lnTo>
                    <a:pt x="5509" y="590"/>
                  </a:lnTo>
                  <a:lnTo>
                    <a:pt x="5512" y="587"/>
                  </a:lnTo>
                  <a:lnTo>
                    <a:pt x="5515" y="583"/>
                  </a:lnTo>
                  <a:lnTo>
                    <a:pt x="5518" y="577"/>
                  </a:lnTo>
                  <a:lnTo>
                    <a:pt x="5518" y="571"/>
                  </a:lnTo>
                  <a:lnTo>
                    <a:pt x="5518" y="568"/>
                  </a:lnTo>
                  <a:lnTo>
                    <a:pt x="5515" y="565"/>
                  </a:lnTo>
                  <a:lnTo>
                    <a:pt x="5515" y="562"/>
                  </a:lnTo>
                  <a:lnTo>
                    <a:pt x="5512" y="562"/>
                  </a:lnTo>
                  <a:lnTo>
                    <a:pt x="5509" y="565"/>
                  </a:lnTo>
                  <a:lnTo>
                    <a:pt x="5506" y="571"/>
                  </a:lnTo>
                  <a:lnTo>
                    <a:pt x="5500" y="577"/>
                  </a:lnTo>
                  <a:lnTo>
                    <a:pt x="5500" y="580"/>
                  </a:lnTo>
                  <a:lnTo>
                    <a:pt x="5500" y="583"/>
                  </a:lnTo>
                  <a:lnTo>
                    <a:pt x="5500" y="583"/>
                  </a:lnTo>
                  <a:lnTo>
                    <a:pt x="5500" y="580"/>
                  </a:lnTo>
                  <a:lnTo>
                    <a:pt x="5500" y="574"/>
                  </a:lnTo>
                  <a:lnTo>
                    <a:pt x="5500" y="571"/>
                  </a:lnTo>
                  <a:lnTo>
                    <a:pt x="5503" y="568"/>
                  </a:lnTo>
                  <a:lnTo>
                    <a:pt x="5503" y="565"/>
                  </a:lnTo>
                  <a:lnTo>
                    <a:pt x="5500" y="562"/>
                  </a:lnTo>
                  <a:lnTo>
                    <a:pt x="5500" y="559"/>
                  </a:lnTo>
                  <a:lnTo>
                    <a:pt x="5500" y="556"/>
                  </a:lnTo>
                  <a:lnTo>
                    <a:pt x="5503" y="550"/>
                  </a:lnTo>
                  <a:lnTo>
                    <a:pt x="5506" y="550"/>
                  </a:lnTo>
                  <a:lnTo>
                    <a:pt x="5515" y="544"/>
                  </a:lnTo>
                  <a:lnTo>
                    <a:pt x="5515" y="544"/>
                  </a:lnTo>
                  <a:lnTo>
                    <a:pt x="5518" y="538"/>
                  </a:lnTo>
                  <a:lnTo>
                    <a:pt x="5521" y="538"/>
                  </a:lnTo>
                  <a:lnTo>
                    <a:pt x="5521" y="535"/>
                  </a:lnTo>
                  <a:lnTo>
                    <a:pt x="5518" y="532"/>
                  </a:lnTo>
                  <a:lnTo>
                    <a:pt x="5515" y="532"/>
                  </a:lnTo>
                  <a:lnTo>
                    <a:pt x="5512" y="532"/>
                  </a:lnTo>
                  <a:lnTo>
                    <a:pt x="5506" y="532"/>
                  </a:lnTo>
                  <a:lnTo>
                    <a:pt x="5497" y="535"/>
                  </a:lnTo>
                  <a:lnTo>
                    <a:pt x="5488" y="532"/>
                  </a:lnTo>
                  <a:lnTo>
                    <a:pt x="5485" y="532"/>
                  </a:lnTo>
                  <a:lnTo>
                    <a:pt x="5473" y="523"/>
                  </a:lnTo>
                  <a:lnTo>
                    <a:pt x="5469" y="520"/>
                  </a:lnTo>
                  <a:lnTo>
                    <a:pt x="5469" y="520"/>
                  </a:lnTo>
                  <a:lnTo>
                    <a:pt x="5469" y="520"/>
                  </a:lnTo>
                  <a:lnTo>
                    <a:pt x="5463" y="517"/>
                  </a:lnTo>
                  <a:lnTo>
                    <a:pt x="5451" y="514"/>
                  </a:lnTo>
                  <a:lnTo>
                    <a:pt x="5442" y="508"/>
                  </a:lnTo>
                  <a:lnTo>
                    <a:pt x="5421" y="508"/>
                  </a:lnTo>
                  <a:lnTo>
                    <a:pt x="5415" y="508"/>
                  </a:lnTo>
                  <a:lnTo>
                    <a:pt x="5412" y="511"/>
                  </a:lnTo>
                  <a:lnTo>
                    <a:pt x="5406" y="514"/>
                  </a:lnTo>
                  <a:lnTo>
                    <a:pt x="5403" y="514"/>
                  </a:lnTo>
                  <a:lnTo>
                    <a:pt x="5400" y="514"/>
                  </a:lnTo>
                  <a:lnTo>
                    <a:pt x="5400" y="517"/>
                  </a:lnTo>
                  <a:lnTo>
                    <a:pt x="5400" y="517"/>
                  </a:lnTo>
                  <a:lnTo>
                    <a:pt x="5400" y="520"/>
                  </a:lnTo>
                  <a:lnTo>
                    <a:pt x="5406" y="517"/>
                  </a:lnTo>
                  <a:lnTo>
                    <a:pt x="5412" y="520"/>
                  </a:lnTo>
                  <a:lnTo>
                    <a:pt x="5415" y="520"/>
                  </a:lnTo>
                  <a:lnTo>
                    <a:pt x="5415" y="523"/>
                  </a:lnTo>
                  <a:lnTo>
                    <a:pt x="5415" y="526"/>
                  </a:lnTo>
                  <a:lnTo>
                    <a:pt x="5406" y="529"/>
                  </a:lnTo>
                  <a:lnTo>
                    <a:pt x="5403" y="529"/>
                  </a:lnTo>
                  <a:lnTo>
                    <a:pt x="5391" y="523"/>
                  </a:lnTo>
                  <a:lnTo>
                    <a:pt x="5388" y="520"/>
                  </a:lnTo>
                  <a:lnTo>
                    <a:pt x="5378" y="523"/>
                  </a:lnTo>
                  <a:lnTo>
                    <a:pt x="5372" y="526"/>
                  </a:lnTo>
                  <a:lnTo>
                    <a:pt x="5369" y="526"/>
                  </a:lnTo>
                  <a:lnTo>
                    <a:pt x="5372" y="529"/>
                  </a:lnTo>
                  <a:lnTo>
                    <a:pt x="5375" y="535"/>
                  </a:lnTo>
                  <a:lnTo>
                    <a:pt x="5375" y="538"/>
                  </a:lnTo>
                  <a:lnTo>
                    <a:pt x="5378" y="541"/>
                  </a:lnTo>
                  <a:lnTo>
                    <a:pt x="5388" y="544"/>
                  </a:lnTo>
                  <a:lnTo>
                    <a:pt x="5394" y="544"/>
                  </a:lnTo>
                  <a:lnTo>
                    <a:pt x="5400" y="550"/>
                  </a:lnTo>
                  <a:lnTo>
                    <a:pt x="5406" y="550"/>
                  </a:lnTo>
                  <a:lnTo>
                    <a:pt x="5409" y="547"/>
                  </a:lnTo>
                  <a:lnTo>
                    <a:pt x="5415" y="550"/>
                  </a:lnTo>
                  <a:lnTo>
                    <a:pt x="5421" y="556"/>
                  </a:lnTo>
                  <a:lnTo>
                    <a:pt x="5421" y="559"/>
                  </a:lnTo>
                  <a:lnTo>
                    <a:pt x="5424" y="562"/>
                  </a:lnTo>
                  <a:lnTo>
                    <a:pt x="5427" y="562"/>
                  </a:lnTo>
                  <a:lnTo>
                    <a:pt x="5427" y="562"/>
                  </a:lnTo>
                  <a:lnTo>
                    <a:pt x="5430" y="562"/>
                  </a:lnTo>
                  <a:lnTo>
                    <a:pt x="5433" y="559"/>
                  </a:lnTo>
                  <a:lnTo>
                    <a:pt x="5433" y="562"/>
                  </a:lnTo>
                  <a:lnTo>
                    <a:pt x="5430" y="562"/>
                  </a:lnTo>
                  <a:lnTo>
                    <a:pt x="5421" y="565"/>
                  </a:lnTo>
                  <a:lnTo>
                    <a:pt x="5418" y="562"/>
                  </a:lnTo>
                  <a:lnTo>
                    <a:pt x="5412" y="562"/>
                  </a:lnTo>
                  <a:lnTo>
                    <a:pt x="5403" y="553"/>
                  </a:lnTo>
                  <a:lnTo>
                    <a:pt x="5391" y="553"/>
                  </a:lnTo>
                  <a:lnTo>
                    <a:pt x="5388" y="556"/>
                  </a:lnTo>
                  <a:lnTo>
                    <a:pt x="5385" y="553"/>
                  </a:lnTo>
                  <a:lnTo>
                    <a:pt x="5372" y="553"/>
                  </a:lnTo>
                  <a:lnTo>
                    <a:pt x="5363" y="550"/>
                  </a:lnTo>
                  <a:lnTo>
                    <a:pt x="5354" y="547"/>
                  </a:lnTo>
                  <a:lnTo>
                    <a:pt x="5354" y="547"/>
                  </a:lnTo>
                  <a:lnTo>
                    <a:pt x="5354" y="544"/>
                  </a:lnTo>
                  <a:lnTo>
                    <a:pt x="5357" y="541"/>
                  </a:lnTo>
                  <a:lnTo>
                    <a:pt x="5357" y="541"/>
                  </a:lnTo>
                  <a:lnTo>
                    <a:pt x="5360" y="535"/>
                  </a:lnTo>
                  <a:lnTo>
                    <a:pt x="5354" y="529"/>
                  </a:lnTo>
                  <a:lnTo>
                    <a:pt x="5354" y="523"/>
                  </a:lnTo>
                  <a:lnTo>
                    <a:pt x="5357" y="523"/>
                  </a:lnTo>
                  <a:lnTo>
                    <a:pt x="5360" y="517"/>
                  </a:lnTo>
                  <a:lnTo>
                    <a:pt x="5363" y="514"/>
                  </a:lnTo>
                  <a:lnTo>
                    <a:pt x="5363" y="514"/>
                  </a:lnTo>
                  <a:lnTo>
                    <a:pt x="5363" y="511"/>
                  </a:lnTo>
                  <a:lnTo>
                    <a:pt x="5363" y="508"/>
                  </a:lnTo>
                  <a:lnTo>
                    <a:pt x="5363" y="508"/>
                  </a:lnTo>
                  <a:lnTo>
                    <a:pt x="5360" y="504"/>
                  </a:lnTo>
                  <a:lnTo>
                    <a:pt x="5360" y="501"/>
                  </a:lnTo>
                  <a:lnTo>
                    <a:pt x="5360" y="498"/>
                  </a:lnTo>
                  <a:lnTo>
                    <a:pt x="5357" y="495"/>
                  </a:lnTo>
                  <a:lnTo>
                    <a:pt x="5357" y="492"/>
                  </a:lnTo>
                  <a:lnTo>
                    <a:pt x="5351" y="489"/>
                  </a:lnTo>
                  <a:lnTo>
                    <a:pt x="5348" y="489"/>
                  </a:lnTo>
                  <a:lnTo>
                    <a:pt x="5345" y="489"/>
                  </a:lnTo>
                  <a:lnTo>
                    <a:pt x="5345" y="489"/>
                  </a:lnTo>
                  <a:lnTo>
                    <a:pt x="5345" y="495"/>
                  </a:lnTo>
                  <a:lnTo>
                    <a:pt x="5348" y="498"/>
                  </a:lnTo>
                  <a:lnTo>
                    <a:pt x="5351" y="501"/>
                  </a:lnTo>
                  <a:lnTo>
                    <a:pt x="5351" y="504"/>
                  </a:lnTo>
                  <a:lnTo>
                    <a:pt x="5351" y="511"/>
                  </a:lnTo>
                  <a:lnTo>
                    <a:pt x="5348" y="514"/>
                  </a:lnTo>
                  <a:lnTo>
                    <a:pt x="5348" y="517"/>
                  </a:lnTo>
                  <a:lnTo>
                    <a:pt x="5345" y="520"/>
                  </a:lnTo>
                  <a:lnTo>
                    <a:pt x="5339" y="523"/>
                  </a:lnTo>
                  <a:lnTo>
                    <a:pt x="5333" y="523"/>
                  </a:lnTo>
                  <a:lnTo>
                    <a:pt x="5327" y="526"/>
                  </a:lnTo>
                  <a:lnTo>
                    <a:pt x="5321" y="529"/>
                  </a:lnTo>
                  <a:lnTo>
                    <a:pt x="5309" y="544"/>
                  </a:lnTo>
                  <a:lnTo>
                    <a:pt x="5309" y="547"/>
                  </a:lnTo>
                  <a:lnTo>
                    <a:pt x="5315" y="547"/>
                  </a:lnTo>
                  <a:lnTo>
                    <a:pt x="5318" y="550"/>
                  </a:lnTo>
                  <a:lnTo>
                    <a:pt x="5318" y="553"/>
                  </a:lnTo>
                  <a:lnTo>
                    <a:pt x="5321" y="559"/>
                  </a:lnTo>
                  <a:lnTo>
                    <a:pt x="5333" y="574"/>
                  </a:lnTo>
                  <a:lnTo>
                    <a:pt x="5336" y="577"/>
                  </a:lnTo>
                  <a:lnTo>
                    <a:pt x="5333" y="580"/>
                  </a:lnTo>
                  <a:lnTo>
                    <a:pt x="5327" y="590"/>
                  </a:lnTo>
                  <a:lnTo>
                    <a:pt x="5324" y="593"/>
                  </a:lnTo>
                  <a:lnTo>
                    <a:pt x="5318" y="605"/>
                  </a:lnTo>
                  <a:lnTo>
                    <a:pt x="5318" y="608"/>
                  </a:lnTo>
                  <a:lnTo>
                    <a:pt x="5321" y="614"/>
                  </a:lnTo>
                  <a:lnTo>
                    <a:pt x="5324" y="617"/>
                  </a:lnTo>
                  <a:lnTo>
                    <a:pt x="5324" y="620"/>
                  </a:lnTo>
                  <a:lnTo>
                    <a:pt x="5324" y="629"/>
                  </a:lnTo>
                  <a:lnTo>
                    <a:pt x="5324" y="629"/>
                  </a:lnTo>
                  <a:lnTo>
                    <a:pt x="5327" y="632"/>
                  </a:lnTo>
                  <a:lnTo>
                    <a:pt x="5336" y="629"/>
                  </a:lnTo>
                  <a:lnTo>
                    <a:pt x="5345" y="632"/>
                  </a:lnTo>
                  <a:lnTo>
                    <a:pt x="5348" y="632"/>
                  </a:lnTo>
                  <a:lnTo>
                    <a:pt x="5357" y="626"/>
                  </a:lnTo>
                  <a:lnTo>
                    <a:pt x="5360" y="626"/>
                  </a:lnTo>
                  <a:lnTo>
                    <a:pt x="5369" y="626"/>
                  </a:lnTo>
                  <a:lnTo>
                    <a:pt x="5382" y="632"/>
                  </a:lnTo>
                  <a:lnTo>
                    <a:pt x="5397" y="635"/>
                  </a:lnTo>
                  <a:lnTo>
                    <a:pt x="5400" y="638"/>
                  </a:lnTo>
                  <a:lnTo>
                    <a:pt x="5403" y="638"/>
                  </a:lnTo>
                  <a:lnTo>
                    <a:pt x="5406" y="647"/>
                  </a:lnTo>
                  <a:lnTo>
                    <a:pt x="5409" y="653"/>
                  </a:lnTo>
                  <a:lnTo>
                    <a:pt x="5412" y="656"/>
                  </a:lnTo>
                  <a:lnTo>
                    <a:pt x="5412" y="662"/>
                  </a:lnTo>
                  <a:lnTo>
                    <a:pt x="5409" y="662"/>
                  </a:lnTo>
                  <a:lnTo>
                    <a:pt x="5406" y="662"/>
                  </a:lnTo>
                  <a:lnTo>
                    <a:pt x="5406" y="665"/>
                  </a:lnTo>
                  <a:lnTo>
                    <a:pt x="5403" y="672"/>
                  </a:lnTo>
                  <a:lnTo>
                    <a:pt x="5403" y="675"/>
                  </a:lnTo>
                  <a:lnTo>
                    <a:pt x="5403" y="681"/>
                  </a:lnTo>
                  <a:lnTo>
                    <a:pt x="5415" y="684"/>
                  </a:lnTo>
                  <a:lnTo>
                    <a:pt x="5424" y="684"/>
                  </a:lnTo>
                  <a:lnTo>
                    <a:pt x="5430" y="684"/>
                  </a:lnTo>
                  <a:lnTo>
                    <a:pt x="5430" y="684"/>
                  </a:lnTo>
                  <a:lnTo>
                    <a:pt x="5430" y="687"/>
                  </a:lnTo>
                  <a:lnTo>
                    <a:pt x="5424" y="687"/>
                  </a:lnTo>
                  <a:lnTo>
                    <a:pt x="5412" y="687"/>
                  </a:lnTo>
                  <a:lnTo>
                    <a:pt x="5406" y="687"/>
                  </a:lnTo>
                  <a:lnTo>
                    <a:pt x="5406" y="687"/>
                  </a:lnTo>
                  <a:lnTo>
                    <a:pt x="5403" y="684"/>
                  </a:lnTo>
                  <a:lnTo>
                    <a:pt x="5400" y="681"/>
                  </a:lnTo>
                  <a:lnTo>
                    <a:pt x="5397" y="681"/>
                  </a:lnTo>
                  <a:lnTo>
                    <a:pt x="5394" y="678"/>
                  </a:lnTo>
                  <a:lnTo>
                    <a:pt x="5397" y="675"/>
                  </a:lnTo>
                  <a:lnTo>
                    <a:pt x="5397" y="659"/>
                  </a:lnTo>
                  <a:lnTo>
                    <a:pt x="5397" y="653"/>
                  </a:lnTo>
                  <a:lnTo>
                    <a:pt x="5394" y="650"/>
                  </a:lnTo>
                  <a:lnTo>
                    <a:pt x="5385" y="644"/>
                  </a:lnTo>
                  <a:lnTo>
                    <a:pt x="5382" y="638"/>
                  </a:lnTo>
                  <a:lnTo>
                    <a:pt x="5378" y="635"/>
                  </a:lnTo>
                  <a:lnTo>
                    <a:pt x="5375" y="635"/>
                  </a:lnTo>
                  <a:lnTo>
                    <a:pt x="5372" y="635"/>
                  </a:lnTo>
                  <a:lnTo>
                    <a:pt x="5360" y="638"/>
                  </a:lnTo>
                  <a:lnTo>
                    <a:pt x="5351" y="641"/>
                  </a:lnTo>
                  <a:lnTo>
                    <a:pt x="5339" y="644"/>
                  </a:lnTo>
                  <a:lnTo>
                    <a:pt x="5339" y="647"/>
                  </a:lnTo>
                  <a:lnTo>
                    <a:pt x="5336" y="656"/>
                  </a:lnTo>
                  <a:lnTo>
                    <a:pt x="5339" y="659"/>
                  </a:lnTo>
                  <a:lnTo>
                    <a:pt x="5342" y="662"/>
                  </a:lnTo>
                  <a:lnTo>
                    <a:pt x="5342" y="669"/>
                  </a:lnTo>
                  <a:lnTo>
                    <a:pt x="5345" y="672"/>
                  </a:lnTo>
                  <a:lnTo>
                    <a:pt x="5345" y="675"/>
                  </a:lnTo>
                  <a:lnTo>
                    <a:pt x="5345" y="681"/>
                  </a:lnTo>
                  <a:lnTo>
                    <a:pt x="5342" y="681"/>
                  </a:lnTo>
                  <a:lnTo>
                    <a:pt x="5330" y="693"/>
                  </a:lnTo>
                  <a:lnTo>
                    <a:pt x="5327" y="696"/>
                  </a:lnTo>
                  <a:lnTo>
                    <a:pt x="5324" y="705"/>
                  </a:lnTo>
                  <a:lnTo>
                    <a:pt x="5324" y="708"/>
                  </a:lnTo>
                  <a:lnTo>
                    <a:pt x="5318" y="711"/>
                  </a:lnTo>
                  <a:lnTo>
                    <a:pt x="5315" y="714"/>
                  </a:lnTo>
                  <a:lnTo>
                    <a:pt x="5294" y="723"/>
                  </a:lnTo>
                  <a:lnTo>
                    <a:pt x="5294" y="723"/>
                  </a:lnTo>
                  <a:lnTo>
                    <a:pt x="5294" y="729"/>
                  </a:lnTo>
                  <a:lnTo>
                    <a:pt x="5287" y="732"/>
                  </a:lnTo>
                  <a:lnTo>
                    <a:pt x="5284" y="732"/>
                  </a:lnTo>
                  <a:lnTo>
                    <a:pt x="5275" y="729"/>
                  </a:lnTo>
                  <a:lnTo>
                    <a:pt x="5272" y="729"/>
                  </a:lnTo>
                  <a:lnTo>
                    <a:pt x="5266" y="729"/>
                  </a:lnTo>
                  <a:lnTo>
                    <a:pt x="5251" y="729"/>
                  </a:lnTo>
                  <a:lnTo>
                    <a:pt x="5242" y="726"/>
                  </a:lnTo>
                  <a:lnTo>
                    <a:pt x="5236" y="723"/>
                  </a:lnTo>
                  <a:lnTo>
                    <a:pt x="5230" y="723"/>
                  </a:lnTo>
                  <a:lnTo>
                    <a:pt x="5227" y="720"/>
                  </a:lnTo>
                  <a:lnTo>
                    <a:pt x="5227" y="720"/>
                  </a:lnTo>
                  <a:lnTo>
                    <a:pt x="5224" y="717"/>
                  </a:lnTo>
                  <a:lnTo>
                    <a:pt x="5224" y="714"/>
                  </a:lnTo>
                  <a:lnTo>
                    <a:pt x="5224" y="714"/>
                  </a:lnTo>
                  <a:lnTo>
                    <a:pt x="5224" y="714"/>
                  </a:lnTo>
                  <a:lnTo>
                    <a:pt x="5227" y="711"/>
                  </a:lnTo>
                  <a:lnTo>
                    <a:pt x="5239" y="714"/>
                  </a:lnTo>
                  <a:lnTo>
                    <a:pt x="5242" y="711"/>
                  </a:lnTo>
                  <a:lnTo>
                    <a:pt x="5242" y="711"/>
                  </a:lnTo>
                  <a:lnTo>
                    <a:pt x="5245" y="714"/>
                  </a:lnTo>
                  <a:lnTo>
                    <a:pt x="5248" y="717"/>
                  </a:lnTo>
                  <a:lnTo>
                    <a:pt x="5254" y="717"/>
                  </a:lnTo>
                  <a:lnTo>
                    <a:pt x="5257" y="714"/>
                  </a:lnTo>
                  <a:lnTo>
                    <a:pt x="5257" y="714"/>
                  </a:lnTo>
                  <a:lnTo>
                    <a:pt x="5257" y="714"/>
                  </a:lnTo>
                  <a:lnTo>
                    <a:pt x="5254" y="717"/>
                  </a:lnTo>
                  <a:lnTo>
                    <a:pt x="5254" y="717"/>
                  </a:lnTo>
                  <a:lnTo>
                    <a:pt x="5251" y="720"/>
                  </a:lnTo>
                  <a:lnTo>
                    <a:pt x="5251" y="720"/>
                  </a:lnTo>
                  <a:lnTo>
                    <a:pt x="5254" y="723"/>
                  </a:lnTo>
                  <a:lnTo>
                    <a:pt x="5260" y="723"/>
                  </a:lnTo>
                  <a:lnTo>
                    <a:pt x="5263" y="723"/>
                  </a:lnTo>
                  <a:lnTo>
                    <a:pt x="5266" y="720"/>
                  </a:lnTo>
                  <a:lnTo>
                    <a:pt x="5272" y="717"/>
                  </a:lnTo>
                  <a:lnTo>
                    <a:pt x="5275" y="717"/>
                  </a:lnTo>
                  <a:lnTo>
                    <a:pt x="5275" y="714"/>
                  </a:lnTo>
                  <a:lnTo>
                    <a:pt x="5275" y="711"/>
                  </a:lnTo>
                  <a:lnTo>
                    <a:pt x="5272" y="708"/>
                  </a:lnTo>
                  <a:lnTo>
                    <a:pt x="5278" y="708"/>
                  </a:lnTo>
                  <a:lnTo>
                    <a:pt x="5281" y="705"/>
                  </a:lnTo>
                  <a:lnTo>
                    <a:pt x="5297" y="687"/>
                  </a:lnTo>
                  <a:lnTo>
                    <a:pt x="5306" y="681"/>
                  </a:lnTo>
                  <a:lnTo>
                    <a:pt x="5309" y="681"/>
                  </a:lnTo>
                  <a:lnTo>
                    <a:pt x="5309" y="675"/>
                  </a:lnTo>
                  <a:lnTo>
                    <a:pt x="5309" y="672"/>
                  </a:lnTo>
                  <a:lnTo>
                    <a:pt x="5309" y="669"/>
                  </a:lnTo>
                  <a:lnTo>
                    <a:pt x="5309" y="665"/>
                  </a:lnTo>
                  <a:lnTo>
                    <a:pt x="5312" y="659"/>
                  </a:lnTo>
                  <a:lnTo>
                    <a:pt x="5315" y="656"/>
                  </a:lnTo>
                  <a:lnTo>
                    <a:pt x="5318" y="653"/>
                  </a:lnTo>
                  <a:lnTo>
                    <a:pt x="5318" y="653"/>
                  </a:lnTo>
                  <a:lnTo>
                    <a:pt x="5318" y="650"/>
                  </a:lnTo>
                  <a:lnTo>
                    <a:pt x="5312" y="644"/>
                  </a:lnTo>
                  <a:lnTo>
                    <a:pt x="5303" y="641"/>
                  </a:lnTo>
                  <a:lnTo>
                    <a:pt x="5300" y="638"/>
                  </a:lnTo>
                  <a:lnTo>
                    <a:pt x="5297" y="635"/>
                  </a:lnTo>
                  <a:lnTo>
                    <a:pt x="5297" y="632"/>
                  </a:lnTo>
                  <a:lnTo>
                    <a:pt x="5297" y="629"/>
                  </a:lnTo>
                  <a:lnTo>
                    <a:pt x="5297" y="620"/>
                  </a:lnTo>
                  <a:lnTo>
                    <a:pt x="5300" y="617"/>
                  </a:lnTo>
                  <a:lnTo>
                    <a:pt x="5300" y="605"/>
                  </a:lnTo>
                  <a:lnTo>
                    <a:pt x="5297" y="593"/>
                  </a:lnTo>
                  <a:lnTo>
                    <a:pt x="5297" y="587"/>
                  </a:lnTo>
                  <a:lnTo>
                    <a:pt x="5297" y="587"/>
                  </a:lnTo>
                  <a:lnTo>
                    <a:pt x="5300" y="583"/>
                  </a:lnTo>
                  <a:lnTo>
                    <a:pt x="5300" y="580"/>
                  </a:lnTo>
                  <a:lnTo>
                    <a:pt x="5300" y="568"/>
                  </a:lnTo>
                  <a:lnTo>
                    <a:pt x="5300" y="562"/>
                  </a:lnTo>
                  <a:lnTo>
                    <a:pt x="5297" y="556"/>
                  </a:lnTo>
                  <a:lnTo>
                    <a:pt x="5287" y="550"/>
                  </a:lnTo>
                  <a:lnTo>
                    <a:pt x="5281" y="544"/>
                  </a:lnTo>
                  <a:lnTo>
                    <a:pt x="5284" y="541"/>
                  </a:lnTo>
                  <a:lnTo>
                    <a:pt x="5284" y="541"/>
                  </a:lnTo>
                  <a:lnTo>
                    <a:pt x="5287" y="538"/>
                  </a:lnTo>
                  <a:lnTo>
                    <a:pt x="5291" y="535"/>
                  </a:lnTo>
                  <a:lnTo>
                    <a:pt x="5294" y="529"/>
                  </a:lnTo>
                  <a:lnTo>
                    <a:pt x="5297" y="523"/>
                  </a:lnTo>
                  <a:lnTo>
                    <a:pt x="5300" y="520"/>
                  </a:lnTo>
                  <a:lnTo>
                    <a:pt x="5303" y="508"/>
                  </a:lnTo>
                  <a:lnTo>
                    <a:pt x="5303" y="504"/>
                  </a:lnTo>
                  <a:lnTo>
                    <a:pt x="5303" y="495"/>
                  </a:lnTo>
                  <a:lnTo>
                    <a:pt x="5300" y="492"/>
                  </a:lnTo>
                  <a:lnTo>
                    <a:pt x="5294" y="492"/>
                  </a:lnTo>
                  <a:lnTo>
                    <a:pt x="5287" y="489"/>
                  </a:lnTo>
                  <a:lnTo>
                    <a:pt x="5284" y="489"/>
                  </a:lnTo>
                  <a:lnTo>
                    <a:pt x="5278" y="486"/>
                  </a:lnTo>
                  <a:lnTo>
                    <a:pt x="5275" y="486"/>
                  </a:lnTo>
                  <a:lnTo>
                    <a:pt x="5257" y="486"/>
                  </a:lnTo>
                  <a:lnTo>
                    <a:pt x="5248" y="486"/>
                  </a:lnTo>
                  <a:lnTo>
                    <a:pt x="5242" y="486"/>
                  </a:lnTo>
                  <a:lnTo>
                    <a:pt x="5239" y="486"/>
                  </a:lnTo>
                  <a:lnTo>
                    <a:pt x="5236" y="486"/>
                  </a:lnTo>
                  <a:lnTo>
                    <a:pt x="5236" y="486"/>
                  </a:lnTo>
                  <a:lnTo>
                    <a:pt x="5239" y="483"/>
                  </a:lnTo>
                  <a:lnTo>
                    <a:pt x="5236" y="483"/>
                  </a:lnTo>
                  <a:lnTo>
                    <a:pt x="5236" y="483"/>
                  </a:lnTo>
                  <a:lnTo>
                    <a:pt x="5230" y="486"/>
                  </a:lnTo>
                  <a:lnTo>
                    <a:pt x="5224" y="495"/>
                  </a:lnTo>
                  <a:lnTo>
                    <a:pt x="5218" y="508"/>
                  </a:lnTo>
                  <a:lnTo>
                    <a:pt x="5215" y="523"/>
                  </a:lnTo>
                  <a:lnTo>
                    <a:pt x="5212" y="529"/>
                  </a:lnTo>
                  <a:lnTo>
                    <a:pt x="5209" y="535"/>
                  </a:lnTo>
                  <a:lnTo>
                    <a:pt x="5199" y="541"/>
                  </a:lnTo>
                  <a:lnTo>
                    <a:pt x="5193" y="544"/>
                  </a:lnTo>
                  <a:lnTo>
                    <a:pt x="5187" y="547"/>
                  </a:lnTo>
                  <a:lnTo>
                    <a:pt x="5178" y="550"/>
                  </a:lnTo>
                  <a:lnTo>
                    <a:pt x="5175" y="556"/>
                  </a:lnTo>
                  <a:lnTo>
                    <a:pt x="5172" y="556"/>
                  </a:lnTo>
                  <a:lnTo>
                    <a:pt x="5175" y="559"/>
                  </a:lnTo>
                  <a:lnTo>
                    <a:pt x="5178" y="559"/>
                  </a:lnTo>
                  <a:lnTo>
                    <a:pt x="5175" y="562"/>
                  </a:lnTo>
                  <a:lnTo>
                    <a:pt x="5172" y="565"/>
                  </a:lnTo>
                  <a:lnTo>
                    <a:pt x="5175" y="565"/>
                  </a:lnTo>
                  <a:lnTo>
                    <a:pt x="5175" y="568"/>
                  </a:lnTo>
                  <a:lnTo>
                    <a:pt x="5178" y="568"/>
                  </a:lnTo>
                  <a:lnTo>
                    <a:pt x="5184" y="568"/>
                  </a:lnTo>
                  <a:lnTo>
                    <a:pt x="5184" y="568"/>
                  </a:lnTo>
                  <a:lnTo>
                    <a:pt x="5187" y="571"/>
                  </a:lnTo>
                  <a:lnTo>
                    <a:pt x="5184" y="580"/>
                  </a:lnTo>
                  <a:lnTo>
                    <a:pt x="5184" y="587"/>
                  </a:lnTo>
                  <a:lnTo>
                    <a:pt x="5184" y="590"/>
                  </a:lnTo>
                  <a:lnTo>
                    <a:pt x="5184" y="593"/>
                  </a:lnTo>
                  <a:lnTo>
                    <a:pt x="5184" y="596"/>
                  </a:lnTo>
                  <a:lnTo>
                    <a:pt x="5184" y="596"/>
                  </a:lnTo>
                  <a:lnTo>
                    <a:pt x="5181" y="599"/>
                  </a:lnTo>
                  <a:lnTo>
                    <a:pt x="5178" y="599"/>
                  </a:lnTo>
                  <a:lnTo>
                    <a:pt x="5178" y="605"/>
                  </a:lnTo>
                  <a:lnTo>
                    <a:pt x="5175" y="608"/>
                  </a:lnTo>
                  <a:lnTo>
                    <a:pt x="5175" y="611"/>
                  </a:lnTo>
                  <a:lnTo>
                    <a:pt x="5178" y="614"/>
                  </a:lnTo>
                  <a:lnTo>
                    <a:pt x="5178" y="614"/>
                  </a:lnTo>
                  <a:lnTo>
                    <a:pt x="5178" y="614"/>
                  </a:lnTo>
                  <a:lnTo>
                    <a:pt x="5181" y="611"/>
                  </a:lnTo>
                  <a:lnTo>
                    <a:pt x="5181" y="611"/>
                  </a:lnTo>
                  <a:lnTo>
                    <a:pt x="5193" y="614"/>
                  </a:lnTo>
                  <a:lnTo>
                    <a:pt x="5196" y="617"/>
                  </a:lnTo>
                  <a:lnTo>
                    <a:pt x="5203" y="617"/>
                  </a:lnTo>
                  <a:lnTo>
                    <a:pt x="5203" y="620"/>
                  </a:lnTo>
                  <a:lnTo>
                    <a:pt x="5206" y="626"/>
                  </a:lnTo>
                  <a:lnTo>
                    <a:pt x="5209" y="632"/>
                  </a:lnTo>
                  <a:lnTo>
                    <a:pt x="5212" y="635"/>
                  </a:lnTo>
                  <a:lnTo>
                    <a:pt x="5215" y="638"/>
                  </a:lnTo>
                  <a:lnTo>
                    <a:pt x="5218" y="638"/>
                  </a:lnTo>
                  <a:lnTo>
                    <a:pt x="5221" y="638"/>
                  </a:lnTo>
                  <a:lnTo>
                    <a:pt x="5227" y="638"/>
                  </a:lnTo>
                  <a:lnTo>
                    <a:pt x="5224" y="641"/>
                  </a:lnTo>
                  <a:lnTo>
                    <a:pt x="5218" y="650"/>
                  </a:lnTo>
                  <a:lnTo>
                    <a:pt x="5212" y="659"/>
                  </a:lnTo>
                  <a:lnTo>
                    <a:pt x="5209" y="659"/>
                  </a:lnTo>
                  <a:lnTo>
                    <a:pt x="5206" y="656"/>
                  </a:lnTo>
                  <a:lnTo>
                    <a:pt x="5196" y="653"/>
                  </a:lnTo>
                  <a:lnTo>
                    <a:pt x="5193" y="650"/>
                  </a:lnTo>
                  <a:lnTo>
                    <a:pt x="5184" y="644"/>
                  </a:lnTo>
                  <a:lnTo>
                    <a:pt x="5181" y="638"/>
                  </a:lnTo>
                  <a:lnTo>
                    <a:pt x="5175" y="638"/>
                  </a:lnTo>
                  <a:lnTo>
                    <a:pt x="5169" y="638"/>
                  </a:lnTo>
                  <a:lnTo>
                    <a:pt x="5160" y="635"/>
                  </a:lnTo>
                  <a:lnTo>
                    <a:pt x="5157" y="632"/>
                  </a:lnTo>
                  <a:lnTo>
                    <a:pt x="5154" y="629"/>
                  </a:lnTo>
                  <a:lnTo>
                    <a:pt x="5151" y="629"/>
                  </a:lnTo>
                  <a:lnTo>
                    <a:pt x="5145" y="629"/>
                  </a:lnTo>
                  <a:lnTo>
                    <a:pt x="5139" y="626"/>
                  </a:lnTo>
                  <a:lnTo>
                    <a:pt x="5136" y="626"/>
                  </a:lnTo>
                  <a:lnTo>
                    <a:pt x="5136" y="623"/>
                  </a:lnTo>
                  <a:lnTo>
                    <a:pt x="5130" y="620"/>
                  </a:lnTo>
                  <a:lnTo>
                    <a:pt x="5121" y="617"/>
                  </a:lnTo>
                  <a:lnTo>
                    <a:pt x="5105" y="611"/>
                  </a:lnTo>
                  <a:lnTo>
                    <a:pt x="5090" y="608"/>
                  </a:lnTo>
                  <a:lnTo>
                    <a:pt x="5072" y="608"/>
                  </a:lnTo>
                  <a:lnTo>
                    <a:pt x="5054" y="605"/>
                  </a:lnTo>
                  <a:lnTo>
                    <a:pt x="5054" y="605"/>
                  </a:lnTo>
                  <a:lnTo>
                    <a:pt x="5051" y="605"/>
                  </a:lnTo>
                  <a:lnTo>
                    <a:pt x="5045" y="611"/>
                  </a:lnTo>
                  <a:lnTo>
                    <a:pt x="5039" y="611"/>
                  </a:lnTo>
                  <a:lnTo>
                    <a:pt x="5039" y="614"/>
                  </a:lnTo>
                  <a:lnTo>
                    <a:pt x="5042" y="617"/>
                  </a:lnTo>
                  <a:lnTo>
                    <a:pt x="5048" y="632"/>
                  </a:lnTo>
                  <a:lnTo>
                    <a:pt x="5051" y="629"/>
                  </a:lnTo>
                  <a:lnTo>
                    <a:pt x="5054" y="635"/>
                  </a:lnTo>
                  <a:lnTo>
                    <a:pt x="5051" y="638"/>
                  </a:lnTo>
                  <a:lnTo>
                    <a:pt x="5048" y="644"/>
                  </a:lnTo>
                  <a:lnTo>
                    <a:pt x="5045" y="644"/>
                  </a:lnTo>
                  <a:lnTo>
                    <a:pt x="5039" y="647"/>
                  </a:lnTo>
                  <a:lnTo>
                    <a:pt x="5033" y="644"/>
                  </a:lnTo>
                  <a:lnTo>
                    <a:pt x="5030" y="650"/>
                  </a:lnTo>
                  <a:lnTo>
                    <a:pt x="5033" y="653"/>
                  </a:lnTo>
                  <a:lnTo>
                    <a:pt x="5033" y="653"/>
                  </a:lnTo>
                  <a:lnTo>
                    <a:pt x="5033" y="656"/>
                  </a:lnTo>
                  <a:lnTo>
                    <a:pt x="5030" y="656"/>
                  </a:lnTo>
                  <a:lnTo>
                    <a:pt x="5030" y="656"/>
                  </a:lnTo>
                  <a:lnTo>
                    <a:pt x="5027" y="659"/>
                  </a:lnTo>
                  <a:lnTo>
                    <a:pt x="5027" y="659"/>
                  </a:lnTo>
                  <a:lnTo>
                    <a:pt x="5021" y="656"/>
                  </a:lnTo>
                  <a:lnTo>
                    <a:pt x="5014" y="656"/>
                  </a:lnTo>
                  <a:lnTo>
                    <a:pt x="5014" y="650"/>
                  </a:lnTo>
                  <a:lnTo>
                    <a:pt x="5017" y="647"/>
                  </a:lnTo>
                  <a:lnTo>
                    <a:pt x="5021" y="644"/>
                  </a:lnTo>
                  <a:lnTo>
                    <a:pt x="5021" y="644"/>
                  </a:lnTo>
                  <a:lnTo>
                    <a:pt x="5017" y="641"/>
                  </a:lnTo>
                  <a:lnTo>
                    <a:pt x="5014" y="638"/>
                  </a:lnTo>
                  <a:lnTo>
                    <a:pt x="5014" y="635"/>
                  </a:lnTo>
                  <a:lnTo>
                    <a:pt x="5014" y="635"/>
                  </a:lnTo>
                  <a:lnTo>
                    <a:pt x="5011" y="635"/>
                  </a:lnTo>
                  <a:lnTo>
                    <a:pt x="4999" y="638"/>
                  </a:lnTo>
                  <a:lnTo>
                    <a:pt x="4996" y="641"/>
                  </a:lnTo>
                  <a:lnTo>
                    <a:pt x="4996" y="638"/>
                  </a:lnTo>
                  <a:lnTo>
                    <a:pt x="4981" y="647"/>
                  </a:lnTo>
                  <a:lnTo>
                    <a:pt x="4975" y="650"/>
                  </a:lnTo>
                  <a:lnTo>
                    <a:pt x="4969" y="650"/>
                  </a:lnTo>
                  <a:lnTo>
                    <a:pt x="4963" y="650"/>
                  </a:lnTo>
                  <a:lnTo>
                    <a:pt x="4957" y="647"/>
                  </a:lnTo>
                  <a:lnTo>
                    <a:pt x="4951" y="647"/>
                  </a:lnTo>
                  <a:lnTo>
                    <a:pt x="4948" y="647"/>
                  </a:lnTo>
                  <a:lnTo>
                    <a:pt x="4942" y="650"/>
                  </a:lnTo>
                  <a:lnTo>
                    <a:pt x="4939" y="650"/>
                  </a:lnTo>
                  <a:lnTo>
                    <a:pt x="4933" y="653"/>
                  </a:lnTo>
                  <a:lnTo>
                    <a:pt x="4926" y="656"/>
                  </a:lnTo>
                  <a:lnTo>
                    <a:pt x="4926" y="662"/>
                  </a:lnTo>
                  <a:lnTo>
                    <a:pt x="4923" y="665"/>
                  </a:lnTo>
                  <a:lnTo>
                    <a:pt x="4920" y="662"/>
                  </a:lnTo>
                  <a:lnTo>
                    <a:pt x="4917" y="659"/>
                  </a:lnTo>
                  <a:lnTo>
                    <a:pt x="4917" y="662"/>
                  </a:lnTo>
                  <a:lnTo>
                    <a:pt x="4914" y="662"/>
                  </a:lnTo>
                  <a:lnTo>
                    <a:pt x="4911" y="662"/>
                  </a:lnTo>
                  <a:lnTo>
                    <a:pt x="4908" y="662"/>
                  </a:lnTo>
                  <a:lnTo>
                    <a:pt x="4905" y="662"/>
                  </a:lnTo>
                  <a:lnTo>
                    <a:pt x="4899" y="662"/>
                  </a:lnTo>
                  <a:lnTo>
                    <a:pt x="4896" y="662"/>
                  </a:lnTo>
                  <a:lnTo>
                    <a:pt x="4893" y="662"/>
                  </a:lnTo>
                  <a:lnTo>
                    <a:pt x="4893" y="659"/>
                  </a:lnTo>
                  <a:lnTo>
                    <a:pt x="4893" y="659"/>
                  </a:lnTo>
                  <a:lnTo>
                    <a:pt x="4899" y="659"/>
                  </a:lnTo>
                  <a:lnTo>
                    <a:pt x="4902" y="656"/>
                  </a:lnTo>
                  <a:lnTo>
                    <a:pt x="4905" y="656"/>
                  </a:lnTo>
                  <a:lnTo>
                    <a:pt x="4905" y="656"/>
                  </a:lnTo>
                  <a:lnTo>
                    <a:pt x="4905" y="653"/>
                  </a:lnTo>
                  <a:lnTo>
                    <a:pt x="4902" y="647"/>
                  </a:lnTo>
                  <a:lnTo>
                    <a:pt x="4905" y="644"/>
                  </a:lnTo>
                  <a:lnTo>
                    <a:pt x="4905" y="641"/>
                  </a:lnTo>
                  <a:lnTo>
                    <a:pt x="4905" y="641"/>
                  </a:lnTo>
                  <a:lnTo>
                    <a:pt x="4908" y="641"/>
                  </a:lnTo>
                  <a:lnTo>
                    <a:pt x="4905" y="641"/>
                  </a:lnTo>
                  <a:lnTo>
                    <a:pt x="4905" y="638"/>
                  </a:lnTo>
                  <a:lnTo>
                    <a:pt x="4905" y="638"/>
                  </a:lnTo>
                  <a:lnTo>
                    <a:pt x="4905" y="638"/>
                  </a:lnTo>
                  <a:lnTo>
                    <a:pt x="4917" y="635"/>
                  </a:lnTo>
                  <a:lnTo>
                    <a:pt x="4917" y="635"/>
                  </a:lnTo>
                  <a:lnTo>
                    <a:pt x="4911" y="635"/>
                  </a:lnTo>
                  <a:lnTo>
                    <a:pt x="4905" y="635"/>
                  </a:lnTo>
                  <a:lnTo>
                    <a:pt x="4896" y="638"/>
                  </a:lnTo>
                  <a:lnTo>
                    <a:pt x="4881" y="644"/>
                  </a:lnTo>
                  <a:lnTo>
                    <a:pt x="4872" y="650"/>
                  </a:lnTo>
                  <a:lnTo>
                    <a:pt x="4875" y="650"/>
                  </a:lnTo>
                  <a:lnTo>
                    <a:pt x="4878" y="650"/>
                  </a:lnTo>
                  <a:lnTo>
                    <a:pt x="4881" y="653"/>
                  </a:lnTo>
                  <a:lnTo>
                    <a:pt x="4881" y="653"/>
                  </a:lnTo>
                  <a:lnTo>
                    <a:pt x="4881" y="656"/>
                  </a:lnTo>
                  <a:lnTo>
                    <a:pt x="4875" y="656"/>
                  </a:lnTo>
                  <a:lnTo>
                    <a:pt x="4875" y="659"/>
                  </a:lnTo>
                  <a:lnTo>
                    <a:pt x="4872" y="659"/>
                  </a:lnTo>
                  <a:lnTo>
                    <a:pt x="4872" y="659"/>
                  </a:lnTo>
                  <a:lnTo>
                    <a:pt x="4869" y="656"/>
                  </a:lnTo>
                  <a:lnTo>
                    <a:pt x="4872" y="656"/>
                  </a:lnTo>
                  <a:lnTo>
                    <a:pt x="4872" y="653"/>
                  </a:lnTo>
                  <a:lnTo>
                    <a:pt x="4869" y="653"/>
                  </a:lnTo>
                  <a:lnTo>
                    <a:pt x="4866" y="650"/>
                  </a:lnTo>
                  <a:lnTo>
                    <a:pt x="4866" y="650"/>
                  </a:lnTo>
                  <a:lnTo>
                    <a:pt x="4857" y="653"/>
                  </a:lnTo>
                  <a:lnTo>
                    <a:pt x="4851" y="656"/>
                  </a:lnTo>
                  <a:lnTo>
                    <a:pt x="4848" y="659"/>
                  </a:lnTo>
                  <a:lnTo>
                    <a:pt x="4842" y="659"/>
                  </a:lnTo>
                  <a:lnTo>
                    <a:pt x="4839" y="659"/>
                  </a:lnTo>
                  <a:lnTo>
                    <a:pt x="4832" y="662"/>
                  </a:lnTo>
                  <a:lnTo>
                    <a:pt x="4829" y="665"/>
                  </a:lnTo>
                  <a:lnTo>
                    <a:pt x="4823" y="669"/>
                  </a:lnTo>
                  <a:lnTo>
                    <a:pt x="4805" y="675"/>
                  </a:lnTo>
                  <a:lnTo>
                    <a:pt x="4802" y="678"/>
                  </a:lnTo>
                  <a:lnTo>
                    <a:pt x="4799" y="675"/>
                  </a:lnTo>
                  <a:lnTo>
                    <a:pt x="4799" y="675"/>
                  </a:lnTo>
                  <a:lnTo>
                    <a:pt x="4796" y="675"/>
                  </a:lnTo>
                  <a:lnTo>
                    <a:pt x="4799" y="678"/>
                  </a:lnTo>
                  <a:lnTo>
                    <a:pt x="4799" y="681"/>
                  </a:lnTo>
                  <a:lnTo>
                    <a:pt x="4799" y="684"/>
                  </a:lnTo>
                  <a:lnTo>
                    <a:pt x="4796" y="681"/>
                  </a:lnTo>
                  <a:lnTo>
                    <a:pt x="4787" y="684"/>
                  </a:lnTo>
                  <a:lnTo>
                    <a:pt x="4781" y="687"/>
                  </a:lnTo>
                  <a:lnTo>
                    <a:pt x="4781" y="690"/>
                  </a:lnTo>
                  <a:lnTo>
                    <a:pt x="4781" y="690"/>
                  </a:lnTo>
                  <a:lnTo>
                    <a:pt x="4778" y="693"/>
                  </a:lnTo>
                  <a:lnTo>
                    <a:pt x="4778" y="696"/>
                  </a:lnTo>
                  <a:lnTo>
                    <a:pt x="4775" y="705"/>
                  </a:lnTo>
                  <a:lnTo>
                    <a:pt x="4775" y="708"/>
                  </a:lnTo>
                  <a:lnTo>
                    <a:pt x="4772" y="708"/>
                  </a:lnTo>
                  <a:lnTo>
                    <a:pt x="4754" y="714"/>
                  </a:lnTo>
                  <a:lnTo>
                    <a:pt x="4751" y="714"/>
                  </a:lnTo>
                  <a:lnTo>
                    <a:pt x="4751" y="714"/>
                  </a:lnTo>
                  <a:lnTo>
                    <a:pt x="4751" y="714"/>
                  </a:lnTo>
                  <a:lnTo>
                    <a:pt x="4748" y="711"/>
                  </a:lnTo>
                  <a:lnTo>
                    <a:pt x="4741" y="711"/>
                  </a:lnTo>
                  <a:lnTo>
                    <a:pt x="4738" y="711"/>
                  </a:lnTo>
                  <a:lnTo>
                    <a:pt x="4738" y="711"/>
                  </a:lnTo>
                  <a:lnTo>
                    <a:pt x="4735" y="708"/>
                  </a:lnTo>
                  <a:lnTo>
                    <a:pt x="4732" y="699"/>
                  </a:lnTo>
                  <a:lnTo>
                    <a:pt x="4723" y="696"/>
                  </a:lnTo>
                  <a:lnTo>
                    <a:pt x="4717" y="693"/>
                  </a:lnTo>
                  <a:lnTo>
                    <a:pt x="4717" y="693"/>
                  </a:lnTo>
                  <a:lnTo>
                    <a:pt x="4717" y="690"/>
                  </a:lnTo>
                  <a:lnTo>
                    <a:pt x="4726" y="684"/>
                  </a:lnTo>
                  <a:lnTo>
                    <a:pt x="4729" y="681"/>
                  </a:lnTo>
                  <a:lnTo>
                    <a:pt x="4744" y="678"/>
                  </a:lnTo>
                  <a:lnTo>
                    <a:pt x="4751" y="678"/>
                  </a:lnTo>
                  <a:lnTo>
                    <a:pt x="4754" y="678"/>
                  </a:lnTo>
                  <a:lnTo>
                    <a:pt x="4754" y="672"/>
                  </a:lnTo>
                  <a:lnTo>
                    <a:pt x="4751" y="665"/>
                  </a:lnTo>
                  <a:lnTo>
                    <a:pt x="4744" y="659"/>
                  </a:lnTo>
                  <a:lnTo>
                    <a:pt x="4738" y="653"/>
                  </a:lnTo>
                  <a:lnTo>
                    <a:pt x="4729" y="650"/>
                  </a:lnTo>
                  <a:lnTo>
                    <a:pt x="4720" y="650"/>
                  </a:lnTo>
                  <a:lnTo>
                    <a:pt x="4702" y="650"/>
                  </a:lnTo>
                  <a:lnTo>
                    <a:pt x="4699" y="650"/>
                  </a:lnTo>
                  <a:lnTo>
                    <a:pt x="4687" y="647"/>
                  </a:lnTo>
                  <a:lnTo>
                    <a:pt x="4687" y="647"/>
                  </a:lnTo>
                  <a:lnTo>
                    <a:pt x="4684" y="647"/>
                  </a:lnTo>
                  <a:lnTo>
                    <a:pt x="4684" y="647"/>
                  </a:lnTo>
                  <a:lnTo>
                    <a:pt x="4687" y="650"/>
                  </a:lnTo>
                  <a:lnTo>
                    <a:pt x="4702" y="659"/>
                  </a:lnTo>
                  <a:lnTo>
                    <a:pt x="4702" y="662"/>
                  </a:lnTo>
                  <a:lnTo>
                    <a:pt x="4702" y="665"/>
                  </a:lnTo>
                  <a:lnTo>
                    <a:pt x="4702" y="669"/>
                  </a:lnTo>
                  <a:lnTo>
                    <a:pt x="4702" y="669"/>
                  </a:lnTo>
                  <a:lnTo>
                    <a:pt x="4702" y="672"/>
                  </a:lnTo>
                  <a:lnTo>
                    <a:pt x="4699" y="684"/>
                  </a:lnTo>
                  <a:lnTo>
                    <a:pt x="4696" y="690"/>
                  </a:lnTo>
                  <a:lnTo>
                    <a:pt x="4693" y="696"/>
                  </a:lnTo>
                  <a:lnTo>
                    <a:pt x="4693" y="699"/>
                  </a:lnTo>
                  <a:lnTo>
                    <a:pt x="4696" y="699"/>
                  </a:lnTo>
                  <a:lnTo>
                    <a:pt x="4699" y="702"/>
                  </a:lnTo>
                  <a:lnTo>
                    <a:pt x="4705" y="702"/>
                  </a:lnTo>
                  <a:lnTo>
                    <a:pt x="4708" y="705"/>
                  </a:lnTo>
                  <a:lnTo>
                    <a:pt x="4708" y="708"/>
                  </a:lnTo>
                  <a:lnTo>
                    <a:pt x="4708" y="714"/>
                  </a:lnTo>
                  <a:lnTo>
                    <a:pt x="4708" y="717"/>
                  </a:lnTo>
                  <a:lnTo>
                    <a:pt x="4705" y="723"/>
                  </a:lnTo>
                  <a:lnTo>
                    <a:pt x="4702" y="726"/>
                  </a:lnTo>
                  <a:lnTo>
                    <a:pt x="4699" y="732"/>
                  </a:lnTo>
                  <a:lnTo>
                    <a:pt x="4702" y="738"/>
                  </a:lnTo>
                  <a:lnTo>
                    <a:pt x="4702" y="738"/>
                  </a:lnTo>
                  <a:lnTo>
                    <a:pt x="4699" y="741"/>
                  </a:lnTo>
                  <a:lnTo>
                    <a:pt x="4699" y="738"/>
                  </a:lnTo>
                  <a:lnTo>
                    <a:pt x="4696" y="738"/>
                  </a:lnTo>
                  <a:lnTo>
                    <a:pt x="4696" y="735"/>
                  </a:lnTo>
                  <a:lnTo>
                    <a:pt x="4693" y="735"/>
                  </a:lnTo>
                  <a:lnTo>
                    <a:pt x="4690" y="735"/>
                  </a:lnTo>
                  <a:lnTo>
                    <a:pt x="4690" y="738"/>
                  </a:lnTo>
                  <a:lnTo>
                    <a:pt x="4690" y="735"/>
                  </a:lnTo>
                  <a:lnTo>
                    <a:pt x="4690" y="732"/>
                  </a:lnTo>
                  <a:lnTo>
                    <a:pt x="4690" y="732"/>
                  </a:lnTo>
                  <a:lnTo>
                    <a:pt x="4690" y="729"/>
                  </a:lnTo>
                  <a:lnTo>
                    <a:pt x="4681" y="726"/>
                  </a:lnTo>
                  <a:lnTo>
                    <a:pt x="4678" y="726"/>
                  </a:lnTo>
                  <a:lnTo>
                    <a:pt x="4675" y="726"/>
                  </a:lnTo>
                  <a:lnTo>
                    <a:pt x="4669" y="726"/>
                  </a:lnTo>
                  <a:lnTo>
                    <a:pt x="4666" y="723"/>
                  </a:lnTo>
                  <a:lnTo>
                    <a:pt x="4663" y="723"/>
                  </a:lnTo>
                  <a:lnTo>
                    <a:pt x="4660" y="723"/>
                  </a:lnTo>
                  <a:lnTo>
                    <a:pt x="4660" y="726"/>
                  </a:lnTo>
                  <a:lnTo>
                    <a:pt x="4650" y="732"/>
                  </a:lnTo>
                  <a:lnTo>
                    <a:pt x="4644" y="738"/>
                  </a:lnTo>
                  <a:lnTo>
                    <a:pt x="4638" y="741"/>
                  </a:lnTo>
                  <a:lnTo>
                    <a:pt x="4629" y="741"/>
                  </a:lnTo>
                  <a:lnTo>
                    <a:pt x="4629" y="741"/>
                  </a:lnTo>
                  <a:lnTo>
                    <a:pt x="4626" y="748"/>
                  </a:lnTo>
                  <a:lnTo>
                    <a:pt x="4620" y="751"/>
                  </a:lnTo>
                  <a:lnTo>
                    <a:pt x="4611" y="754"/>
                  </a:lnTo>
                  <a:lnTo>
                    <a:pt x="4611" y="757"/>
                  </a:lnTo>
                  <a:lnTo>
                    <a:pt x="4608" y="760"/>
                  </a:lnTo>
                  <a:lnTo>
                    <a:pt x="4611" y="763"/>
                  </a:lnTo>
                  <a:lnTo>
                    <a:pt x="4611" y="766"/>
                  </a:lnTo>
                  <a:lnTo>
                    <a:pt x="4617" y="772"/>
                  </a:lnTo>
                  <a:lnTo>
                    <a:pt x="4620" y="775"/>
                  </a:lnTo>
                  <a:lnTo>
                    <a:pt x="4623" y="778"/>
                  </a:lnTo>
                  <a:lnTo>
                    <a:pt x="4623" y="784"/>
                  </a:lnTo>
                  <a:lnTo>
                    <a:pt x="4623" y="784"/>
                  </a:lnTo>
                  <a:lnTo>
                    <a:pt x="4620" y="784"/>
                  </a:lnTo>
                  <a:lnTo>
                    <a:pt x="4617" y="784"/>
                  </a:lnTo>
                  <a:lnTo>
                    <a:pt x="4611" y="787"/>
                  </a:lnTo>
                  <a:lnTo>
                    <a:pt x="4611" y="787"/>
                  </a:lnTo>
                  <a:lnTo>
                    <a:pt x="4608" y="790"/>
                  </a:lnTo>
                  <a:lnTo>
                    <a:pt x="4605" y="790"/>
                  </a:lnTo>
                  <a:lnTo>
                    <a:pt x="4596" y="784"/>
                  </a:lnTo>
                  <a:lnTo>
                    <a:pt x="4587" y="784"/>
                  </a:lnTo>
                  <a:lnTo>
                    <a:pt x="4584" y="781"/>
                  </a:lnTo>
                  <a:lnTo>
                    <a:pt x="4581" y="781"/>
                  </a:lnTo>
                  <a:lnTo>
                    <a:pt x="4581" y="781"/>
                  </a:lnTo>
                  <a:lnTo>
                    <a:pt x="4578" y="781"/>
                  </a:lnTo>
                  <a:lnTo>
                    <a:pt x="4575" y="781"/>
                  </a:lnTo>
                  <a:lnTo>
                    <a:pt x="4572" y="781"/>
                  </a:lnTo>
                  <a:lnTo>
                    <a:pt x="4562" y="772"/>
                  </a:lnTo>
                  <a:lnTo>
                    <a:pt x="4553" y="769"/>
                  </a:lnTo>
                  <a:lnTo>
                    <a:pt x="4553" y="769"/>
                  </a:lnTo>
                  <a:lnTo>
                    <a:pt x="4550" y="769"/>
                  </a:lnTo>
                  <a:lnTo>
                    <a:pt x="4547" y="775"/>
                  </a:lnTo>
                  <a:lnTo>
                    <a:pt x="4544" y="778"/>
                  </a:lnTo>
                  <a:lnTo>
                    <a:pt x="4541" y="778"/>
                  </a:lnTo>
                  <a:lnTo>
                    <a:pt x="4541" y="781"/>
                  </a:lnTo>
                  <a:lnTo>
                    <a:pt x="4541" y="781"/>
                  </a:lnTo>
                  <a:lnTo>
                    <a:pt x="4544" y="784"/>
                  </a:lnTo>
                  <a:lnTo>
                    <a:pt x="4547" y="787"/>
                  </a:lnTo>
                  <a:lnTo>
                    <a:pt x="4553" y="793"/>
                  </a:lnTo>
                  <a:lnTo>
                    <a:pt x="4556" y="796"/>
                  </a:lnTo>
                  <a:lnTo>
                    <a:pt x="4556" y="796"/>
                  </a:lnTo>
                  <a:lnTo>
                    <a:pt x="4559" y="796"/>
                  </a:lnTo>
                  <a:lnTo>
                    <a:pt x="4565" y="796"/>
                  </a:lnTo>
                  <a:lnTo>
                    <a:pt x="4569" y="796"/>
                  </a:lnTo>
                  <a:lnTo>
                    <a:pt x="4572" y="799"/>
                  </a:lnTo>
                  <a:lnTo>
                    <a:pt x="4572" y="802"/>
                  </a:lnTo>
                  <a:lnTo>
                    <a:pt x="4575" y="805"/>
                  </a:lnTo>
                  <a:lnTo>
                    <a:pt x="4575" y="808"/>
                  </a:lnTo>
                  <a:lnTo>
                    <a:pt x="4572" y="811"/>
                  </a:lnTo>
                  <a:lnTo>
                    <a:pt x="4565" y="811"/>
                  </a:lnTo>
                  <a:lnTo>
                    <a:pt x="4559" y="814"/>
                  </a:lnTo>
                  <a:lnTo>
                    <a:pt x="4559" y="814"/>
                  </a:lnTo>
                  <a:lnTo>
                    <a:pt x="4550" y="811"/>
                  </a:lnTo>
                  <a:lnTo>
                    <a:pt x="4544" y="811"/>
                  </a:lnTo>
                  <a:lnTo>
                    <a:pt x="4538" y="808"/>
                  </a:lnTo>
                  <a:lnTo>
                    <a:pt x="4538" y="808"/>
                  </a:lnTo>
                  <a:lnTo>
                    <a:pt x="4532" y="802"/>
                  </a:lnTo>
                  <a:lnTo>
                    <a:pt x="4526" y="799"/>
                  </a:lnTo>
                  <a:lnTo>
                    <a:pt x="4523" y="796"/>
                  </a:lnTo>
                  <a:lnTo>
                    <a:pt x="4520" y="796"/>
                  </a:lnTo>
                  <a:lnTo>
                    <a:pt x="4517" y="796"/>
                  </a:lnTo>
                  <a:lnTo>
                    <a:pt x="4511" y="793"/>
                  </a:lnTo>
                  <a:lnTo>
                    <a:pt x="4508" y="790"/>
                  </a:lnTo>
                  <a:lnTo>
                    <a:pt x="4508" y="784"/>
                  </a:lnTo>
                  <a:lnTo>
                    <a:pt x="4508" y="784"/>
                  </a:lnTo>
                  <a:lnTo>
                    <a:pt x="4508" y="784"/>
                  </a:lnTo>
                  <a:lnTo>
                    <a:pt x="4505" y="781"/>
                  </a:lnTo>
                  <a:lnTo>
                    <a:pt x="4505" y="778"/>
                  </a:lnTo>
                  <a:lnTo>
                    <a:pt x="4505" y="775"/>
                  </a:lnTo>
                  <a:lnTo>
                    <a:pt x="4502" y="769"/>
                  </a:lnTo>
                  <a:lnTo>
                    <a:pt x="4499" y="766"/>
                  </a:lnTo>
                  <a:lnTo>
                    <a:pt x="4496" y="763"/>
                  </a:lnTo>
                  <a:lnTo>
                    <a:pt x="4499" y="760"/>
                  </a:lnTo>
                  <a:lnTo>
                    <a:pt x="4502" y="757"/>
                  </a:lnTo>
                  <a:lnTo>
                    <a:pt x="4505" y="754"/>
                  </a:lnTo>
                  <a:lnTo>
                    <a:pt x="4505" y="751"/>
                  </a:lnTo>
                  <a:lnTo>
                    <a:pt x="4505" y="751"/>
                  </a:lnTo>
                  <a:lnTo>
                    <a:pt x="4505" y="748"/>
                  </a:lnTo>
                  <a:lnTo>
                    <a:pt x="4505" y="744"/>
                  </a:lnTo>
                  <a:lnTo>
                    <a:pt x="4502" y="741"/>
                  </a:lnTo>
                  <a:lnTo>
                    <a:pt x="4496" y="735"/>
                  </a:lnTo>
                  <a:lnTo>
                    <a:pt x="4490" y="732"/>
                  </a:lnTo>
                  <a:lnTo>
                    <a:pt x="4481" y="729"/>
                  </a:lnTo>
                  <a:lnTo>
                    <a:pt x="4478" y="729"/>
                  </a:lnTo>
                  <a:lnTo>
                    <a:pt x="4474" y="729"/>
                  </a:lnTo>
                  <a:lnTo>
                    <a:pt x="4478" y="729"/>
                  </a:lnTo>
                  <a:lnTo>
                    <a:pt x="4481" y="729"/>
                  </a:lnTo>
                  <a:lnTo>
                    <a:pt x="4481" y="726"/>
                  </a:lnTo>
                  <a:lnTo>
                    <a:pt x="4478" y="726"/>
                  </a:lnTo>
                  <a:lnTo>
                    <a:pt x="4478" y="723"/>
                  </a:lnTo>
                  <a:lnTo>
                    <a:pt x="4471" y="723"/>
                  </a:lnTo>
                  <a:lnTo>
                    <a:pt x="4471" y="720"/>
                  </a:lnTo>
                  <a:lnTo>
                    <a:pt x="4471" y="720"/>
                  </a:lnTo>
                  <a:lnTo>
                    <a:pt x="4471" y="717"/>
                  </a:lnTo>
                  <a:lnTo>
                    <a:pt x="4465" y="717"/>
                  </a:lnTo>
                  <a:lnTo>
                    <a:pt x="4465" y="717"/>
                  </a:lnTo>
                  <a:lnTo>
                    <a:pt x="4465" y="714"/>
                  </a:lnTo>
                  <a:lnTo>
                    <a:pt x="4462" y="711"/>
                  </a:lnTo>
                  <a:lnTo>
                    <a:pt x="4456" y="708"/>
                  </a:lnTo>
                  <a:lnTo>
                    <a:pt x="4456" y="705"/>
                  </a:lnTo>
                  <a:lnTo>
                    <a:pt x="4453" y="705"/>
                  </a:lnTo>
                  <a:lnTo>
                    <a:pt x="4450" y="702"/>
                  </a:lnTo>
                  <a:lnTo>
                    <a:pt x="4447" y="702"/>
                  </a:lnTo>
                  <a:lnTo>
                    <a:pt x="4444" y="702"/>
                  </a:lnTo>
                  <a:lnTo>
                    <a:pt x="4456" y="702"/>
                  </a:lnTo>
                  <a:lnTo>
                    <a:pt x="4465" y="702"/>
                  </a:lnTo>
                  <a:lnTo>
                    <a:pt x="4465" y="705"/>
                  </a:lnTo>
                  <a:lnTo>
                    <a:pt x="4465" y="705"/>
                  </a:lnTo>
                  <a:lnTo>
                    <a:pt x="4468" y="711"/>
                  </a:lnTo>
                  <a:lnTo>
                    <a:pt x="4471" y="711"/>
                  </a:lnTo>
                  <a:lnTo>
                    <a:pt x="4478" y="714"/>
                  </a:lnTo>
                  <a:lnTo>
                    <a:pt x="4478" y="714"/>
                  </a:lnTo>
                  <a:lnTo>
                    <a:pt x="4481" y="714"/>
                  </a:lnTo>
                  <a:lnTo>
                    <a:pt x="4484" y="714"/>
                  </a:lnTo>
                  <a:lnTo>
                    <a:pt x="4487" y="717"/>
                  </a:lnTo>
                  <a:lnTo>
                    <a:pt x="4493" y="717"/>
                  </a:lnTo>
                  <a:lnTo>
                    <a:pt x="4499" y="720"/>
                  </a:lnTo>
                  <a:lnTo>
                    <a:pt x="4499" y="720"/>
                  </a:lnTo>
                  <a:lnTo>
                    <a:pt x="4496" y="720"/>
                  </a:lnTo>
                  <a:lnTo>
                    <a:pt x="4499" y="723"/>
                  </a:lnTo>
                  <a:lnTo>
                    <a:pt x="4502" y="723"/>
                  </a:lnTo>
                  <a:lnTo>
                    <a:pt x="4505" y="720"/>
                  </a:lnTo>
                  <a:lnTo>
                    <a:pt x="4517" y="726"/>
                  </a:lnTo>
                  <a:lnTo>
                    <a:pt x="4520" y="726"/>
                  </a:lnTo>
                  <a:lnTo>
                    <a:pt x="4538" y="732"/>
                  </a:lnTo>
                  <a:lnTo>
                    <a:pt x="4547" y="732"/>
                  </a:lnTo>
                  <a:lnTo>
                    <a:pt x="4550" y="732"/>
                  </a:lnTo>
                  <a:lnTo>
                    <a:pt x="4556" y="732"/>
                  </a:lnTo>
                  <a:lnTo>
                    <a:pt x="4565" y="735"/>
                  </a:lnTo>
                  <a:lnTo>
                    <a:pt x="4572" y="738"/>
                  </a:lnTo>
                  <a:lnTo>
                    <a:pt x="4581" y="738"/>
                  </a:lnTo>
                  <a:lnTo>
                    <a:pt x="4587" y="738"/>
                  </a:lnTo>
                  <a:lnTo>
                    <a:pt x="4599" y="735"/>
                  </a:lnTo>
                  <a:lnTo>
                    <a:pt x="4617" y="732"/>
                  </a:lnTo>
                  <a:lnTo>
                    <a:pt x="4626" y="726"/>
                  </a:lnTo>
                  <a:lnTo>
                    <a:pt x="4638" y="714"/>
                  </a:lnTo>
                  <a:lnTo>
                    <a:pt x="4641" y="708"/>
                  </a:lnTo>
                  <a:lnTo>
                    <a:pt x="4641" y="702"/>
                  </a:lnTo>
                  <a:lnTo>
                    <a:pt x="4644" y="699"/>
                  </a:lnTo>
                  <a:lnTo>
                    <a:pt x="4641" y="699"/>
                  </a:lnTo>
                  <a:lnTo>
                    <a:pt x="4638" y="696"/>
                  </a:lnTo>
                  <a:lnTo>
                    <a:pt x="4638" y="693"/>
                  </a:lnTo>
                  <a:lnTo>
                    <a:pt x="4635" y="690"/>
                  </a:lnTo>
                  <a:lnTo>
                    <a:pt x="4635" y="681"/>
                  </a:lnTo>
                  <a:lnTo>
                    <a:pt x="4629" y="681"/>
                  </a:lnTo>
                  <a:lnTo>
                    <a:pt x="4629" y="681"/>
                  </a:lnTo>
                  <a:lnTo>
                    <a:pt x="4626" y="678"/>
                  </a:lnTo>
                  <a:lnTo>
                    <a:pt x="4623" y="678"/>
                  </a:lnTo>
                  <a:lnTo>
                    <a:pt x="4620" y="675"/>
                  </a:lnTo>
                  <a:lnTo>
                    <a:pt x="4614" y="672"/>
                  </a:lnTo>
                  <a:lnTo>
                    <a:pt x="4611" y="669"/>
                  </a:lnTo>
                  <a:lnTo>
                    <a:pt x="4611" y="665"/>
                  </a:lnTo>
                  <a:lnTo>
                    <a:pt x="4608" y="665"/>
                  </a:lnTo>
                  <a:lnTo>
                    <a:pt x="4611" y="669"/>
                  </a:lnTo>
                  <a:lnTo>
                    <a:pt x="4611" y="669"/>
                  </a:lnTo>
                  <a:lnTo>
                    <a:pt x="4605" y="669"/>
                  </a:lnTo>
                  <a:lnTo>
                    <a:pt x="4590" y="659"/>
                  </a:lnTo>
                  <a:lnTo>
                    <a:pt x="4587" y="659"/>
                  </a:lnTo>
                  <a:lnTo>
                    <a:pt x="4587" y="659"/>
                  </a:lnTo>
                  <a:lnTo>
                    <a:pt x="4581" y="659"/>
                  </a:lnTo>
                  <a:lnTo>
                    <a:pt x="4581" y="656"/>
                  </a:lnTo>
                  <a:lnTo>
                    <a:pt x="4565" y="647"/>
                  </a:lnTo>
                  <a:lnTo>
                    <a:pt x="4544" y="635"/>
                  </a:lnTo>
                  <a:lnTo>
                    <a:pt x="4526" y="629"/>
                  </a:lnTo>
                  <a:lnTo>
                    <a:pt x="4517" y="626"/>
                  </a:lnTo>
                  <a:lnTo>
                    <a:pt x="4514" y="626"/>
                  </a:lnTo>
                  <a:lnTo>
                    <a:pt x="4514" y="626"/>
                  </a:lnTo>
                  <a:lnTo>
                    <a:pt x="4511" y="626"/>
                  </a:lnTo>
                  <a:lnTo>
                    <a:pt x="4508" y="626"/>
                  </a:lnTo>
                  <a:lnTo>
                    <a:pt x="4496" y="623"/>
                  </a:lnTo>
                  <a:lnTo>
                    <a:pt x="4493" y="623"/>
                  </a:lnTo>
                  <a:lnTo>
                    <a:pt x="4481" y="623"/>
                  </a:lnTo>
                  <a:lnTo>
                    <a:pt x="4481" y="623"/>
                  </a:lnTo>
                  <a:lnTo>
                    <a:pt x="4478" y="629"/>
                  </a:lnTo>
                  <a:lnTo>
                    <a:pt x="4474" y="632"/>
                  </a:lnTo>
                  <a:lnTo>
                    <a:pt x="4471" y="632"/>
                  </a:lnTo>
                  <a:lnTo>
                    <a:pt x="4471" y="632"/>
                  </a:lnTo>
                  <a:lnTo>
                    <a:pt x="4474" y="629"/>
                  </a:lnTo>
                  <a:lnTo>
                    <a:pt x="4478" y="626"/>
                  </a:lnTo>
                  <a:lnTo>
                    <a:pt x="4478" y="623"/>
                  </a:lnTo>
                  <a:lnTo>
                    <a:pt x="4478" y="620"/>
                  </a:lnTo>
                  <a:lnTo>
                    <a:pt x="4478" y="620"/>
                  </a:lnTo>
                  <a:lnTo>
                    <a:pt x="4474" y="620"/>
                  </a:lnTo>
                  <a:lnTo>
                    <a:pt x="4471" y="620"/>
                  </a:lnTo>
                  <a:lnTo>
                    <a:pt x="4468" y="623"/>
                  </a:lnTo>
                  <a:lnTo>
                    <a:pt x="4465" y="620"/>
                  </a:lnTo>
                  <a:lnTo>
                    <a:pt x="4468" y="620"/>
                  </a:lnTo>
                  <a:lnTo>
                    <a:pt x="4468" y="617"/>
                  </a:lnTo>
                  <a:lnTo>
                    <a:pt x="4465" y="617"/>
                  </a:lnTo>
                  <a:lnTo>
                    <a:pt x="4459" y="617"/>
                  </a:lnTo>
                  <a:lnTo>
                    <a:pt x="4453" y="617"/>
                  </a:lnTo>
                  <a:lnTo>
                    <a:pt x="4453" y="614"/>
                  </a:lnTo>
                  <a:lnTo>
                    <a:pt x="4450" y="614"/>
                  </a:lnTo>
                  <a:lnTo>
                    <a:pt x="4447" y="611"/>
                  </a:lnTo>
                  <a:lnTo>
                    <a:pt x="4450" y="611"/>
                  </a:lnTo>
                  <a:lnTo>
                    <a:pt x="4462" y="614"/>
                  </a:lnTo>
                  <a:lnTo>
                    <a:pt x="4465" y="614"/>
                  </a:lnTo>
                  <a:lnTo>
                    <a:pt x="4468" y="611"/>
                  </a:lnTo>
                  <a:lnTo>
                    <a:pt x="4468" y="611"/>
                  </a:lnTo>
                  <a:lnTo>
                    <a:pt x="4468" y="608"/>
                  </a:lnTo>
                  <a:lnTo>
                    <a:pt x="4465" y="608"/>
                  </a:lnTo>
                  <a:lnTo>
                    <a:pt x="4459" y="605"/>
                  </a:lnTo>
                  <a:lnTo>
                    <a:pt x="4456" y="602"/>
                  </a:lnTo>
                  <a:lnTo>
                    <a:pt x="4447" y="599"/>
                  </a:lnTo>
                  <a:lnTo>
                    <a:pt x="4447" y="602"/>
                  </a:lnTo>
                  <a:lnTo>
                    <a:pt x="4447" y="605"/>
                  </a:lnTo>
                  <a:lnTo>
                    <a:pt x="4447" y="605"/>
                  </a:lnTo>
                  <a:lnTo>
                    <a:pt x="4444" y="605"/>
                  </a:lnTo>
                  <a:lnTo>
                    <a:pt x="4441" y="605"/>
                  </a:lnTo>
                  <a:lnTo>
                    <a:pt x="4438" y="608"/>
                  </a:lnTo>
                  <a:lnTo>
                    <a:pt x="4438" y="611"/>
                  </a:lnTo>
                  <a:lnTo>
                    <a:pt x="4435" y="611"/>
                  </a:lnTo>
                  <a:lnTo>
                    <a:pt x="4426" y="608"/>
                  </a:lnTo>
                  <a:lnTo>
                    <a:pt x="4423" y="608"/>
                  </a:lnTo>
                  <a:lnTo>
                    <a:pt x="4420" y="605"/>
                  </a:lnTo>
                  <a:lnTo>
                    <a:pt x="4417" y="605"/>
                  </a:lnTo>
                  <a:lnTo>
                    <a:pt x="4414" y="605"/>
                  </a:lnTo>
                  <a:lnTo>
                    <a:pt x="4414" y="608"/>
                  </a:lnTo>
                  <a:lnTo>
                    <a:pt x="4414" y="608"/>
                  </a:lnTo>
                  <a:lnTo>
                    <a:pt x="4411" y="605"/>
                  </a:lnTo>
                  <a:lnTo>
                    <a:pt x="4411" y="605"/>
                  </a:lnTo>
                  <a:lnTo>
                    <a:pt x="4408" y="605"/>
                  </a:lnTo>
                  <a:lnTo>
                    <a:pt x="4408" y="608"/>
                  </a:lnTo>
                  <a:lnTo>
                    <a:pt x="4408" y="608"/>
                  </a:lnTo>
                  <a:lnTo>
                    <a:pt x="4405" y="608"/>
                  </a:lnTo>
                  <a:lnTo>
                    <a:pt x="4402" y="608"/>
                  </a:lnTo>
                  <a:lnTo>
                    <a:pt x="4399" y="608"/>
                  </a:lnTo>
                  <a:lnTo>
                    <a:pt x="4396" y="608"/>
                  </a:lnTo>
                  <a:lnTo>
                    <a:pt x="4396" y="605"/>
                  </a:lnTo>
                  <a:lnTo>
                    <a:pt x="4396" y="602"/>
                  </a:lnTo>
                  <a:lnTo>
                    <a:pt x="4399" y="602"/>
                  </a:lnTo>
                  <a:lnTo>
                    <a:pt x="4396" y="599"/>
                  </a:lnTo>
                  <a:lnTo>
                    <a:pt x="4380" y="596"/>
                  </a:lnTo>
                  <a:lnTo>
                    <a:pt x="4380" y="593"/>
                  </a:lnTo>
                  <a:lnTo>
                    <a:pt x="4402" y="596"/>
                  </a:lnTo>
                  <a:lnTo>
                    <a:pt x="4411" y="593"/>
                  </a:lnTo>
                  <a:lnTo>
                    <a:pt x="4414" y="590"/>
                  </a:lnTo>
                  <a:lnTo>
                    <a:pt x="4423" y="587"/>
                  </a:lnTo>
                  <a:lnTo>
                    <a:pt x="4426" y="587"/>
                  </a:lnTo>
                  <a:lnTo>
                    <a:pt x="4423" y="583"/>
                  </a:lnTo>
                  <a:lnTo>
                    <a:pt x="4417" y="577"/>
                  </a:lnTo>
                  <a:lnTo>
                    <a:pt x="4414" y="577"/>
                  </a:lnTo>
                  <a:lnTo>
                    <a:pt x="4408" y="577"/>
                  </a:lnTo>
                  <a:lnTo>
                    <a:pt x="4408" y="577"/>
                  </a:lnTo>
                  <a:lnTo>
                    <a:pt x="4411" y="574"/>
                  </a:lnTo>
                  <a:lnTo>
                    <a:pt x="4405" y="571"/>
                  </a:lnTo>
                  <a:lnTo>
                    <a:pt x="4405" y="571"/>
                  </a:lnTo>
                  <a:lnTo>
                    <a:pt x="4402" y="574"/>
                  </a:lnTo>
                  <a:lnTo>
                    <a:pt x="4399" y="574"/>
                  </a:lnTo>
                  <a:lnTo>
                    <a:pt x="4399" y="574"/>
                  </a:lnTo>
                  <a:lnTo>
                    <a:pt x="4396" y="571"/>
                  </a:lnTo>
                  <a:lnTo>
                    <a:pt x="4393" y="571"/>
                  </a:lnTo>
                  <a:lnTo>
                    <a:pt x="4390" y="568"/>
                  </a:lnTo>
                  <a:lnTo>
                    <a:pt x="4390" y="568"/>
                  </a:lnTo>
                  <a:lnTo>
                    <a:pt x="4387" y="565"/>
                  </a:lnTo>
                  <a:lnTo>
                    <a:pt x="4380" y="565"/>
                  </a:lnTo>
                  <a:lnTo>
                    <a:pt x="4377" y="565"/>
                  </a:lnTo>
                  <a:lnTo>
                    <a:pt x="4374" y="568"/>
                  </a:lnTo>
                  <a:lnTo>
                    <a:pt x="4371" y="574"/>
                  </a:lnTo>
                  <a:lnTo>
                    <a:pt x="4371" y="580"/>
                  </a:lnTo>
                  <a:lnTo>
                    <a:pt x="4368" y="580"/>
                  </a:lnTo>
                  <a:lnTo>
                    <a:pt x="4368" y="583"/>
                  </a:lnTo>
                  <a:lnTo>
                    <a:pt x="4365" y="590"/>
                  </a:lnTo>
                  <a:lnTo>
                    <a:pt x="4365" y="587"/>
                  </a:lnTo>
                  <a:lnTo>
                    <a:pt x="4365" y="583"/>
                  </a:lnTo>
                  <a:lnTo>
                    <a:pt x="4365" y="580"/>
                  </a:lnTo>
                  <a:lnTo>
                    <a:pt x="4368" y="577"/>
                  </a:lnTo>
                  <a:lnTo>
                    <a:pt x="4368" y="574"/>
                  </a:lnTo>
                  <a:lnTo>
                    <a:pt x="4368" y="571"/>
                  </a:lnTo>
                  <a:lnTo>
                    <a:pt x="4362" y="574"/>
                  </a:lnTo>
                  <a:lnTo>
                    <a:pt x="4359" y="571"/>
                  </a:lnTo>
                  <a:lnTo>
                    <a:pt x="4362" y="571"/>
                  </a:lnTo>
                  <a:lnTo>
                    <a:pt x="4368" y="568"/>
                  </a:lnTo>
                  <a:lnTo>
                    <a:pt x="4368" y="568"/>
                  </a:lnTo>
                  <a:lnTo>
                    <a:pt x="4371" y="565"/>
                  </a:lnTo>
                  <a:lnTo>
                    <a:pt x="4371" y="562"/>
                  </a:lnTo>
                  <a:lnTo>
                    <a:pt x="4365" y="559"/>
                  </a:lnTo>
                  <a:lnTo>
                    <a:pt x="4359" y="559"/>
                  </a:lnTo>
                  <a:lnTo>
                    <a:pt x="4356" y="556"/>
                  </a:lnTo>
                  <a:lnTo>
                    <a:pt x="4353" y="556"/>
                  </a:lnTo>
                  <a:lnTo>
                    <a:pt x="4350" y="562"/>
                  </a:lnTo>
                  <a:lnTo>
                    <a:pt x="4347" y="562"/>
                  </a:lnTo>
                  <a:lnTo>
                    <a:pt x="4347" y="565"/>
                  </a:lnTo>
                  <a:lnTo>
                    <a:pt x="4353" y="568"/>
                  </a:lnTo>
                  <a:lnTo>
                    <a:pt x="4353" y="568"/>
                  </a:lnTo>
                  <a:lnTo>
                    <a:pt x="4347" y="568"/>
                  </a:lnTo>
                  <a:lnTo>
                    <a:pt x="4344" y="571"/>
                  </a:lnTo>
                  <a:lnTo>
                    <a:pt x="4344" y="571"/>
                  </a:lnTo>
                  <a:lnTo>
                    <a:pt x="4344" y="574"/>
                  </a:lnTo>
                  <a:lnTo>
                    <a:pt x="4341" y="580"/>
                  </a:lnTo>
                  <a:lnTo>
                    <a:pt x="4335" y="583"/>
                  </a:lnTo>
                  <a:lnTo>
                    <a:pt x="4332" y="583"/>
                  </a:lnTo>
                  <a:lnTo>
                    <a:pt x="4332" y="580"/>
                  </a:lnTo>
                  <a:lnTo>
                    <a:pt x="4332" y="580"/>
                  </a:lnTo>
                  <a:lnTo>
                    <a:pt x="4335" y="577"/>
                  </a:lnTo>
                  <a:lnTo>
                    <a:pt x="4335" y="574"/>
                  </a:lnTo>
                  <a:lnTo>
                    <a:pt x="4332" y="574"/>
                  </a:lnTo>
                  <a:lnTo>
                    <a:pt x="4335" y="571"/>
                  </a:lnTo>
                  <a:lnTo>
                    <a:pt x="4335" y="565"/>
                  </a:lnTo>
                  <a:lnTo>
                    <a:pt x="4335" y="562"/>
                  </a:lnTo>
                  <a:lnTo>
                    <a:pt x="4332" y="565"/>
                  </a:lnTo>
                  <a:lnTo>
                    <a:pt x="4326" y="568"/>
                  </a:lnTo>
                  <a:lnTo>
                    <a:pt x="4320" y="574"/>
                  </a:lnTo>
                  <a:lnTo>
                    <a:pt x="4311" y="587"/>
                  </a:lnTo>
                  <a:lnTo>
                    <a:pt x="4308" y="590"/>
                  </a:lnTo>
                  <a:lnTo>
                    <a:pt x="4305" y="593"/>
                  </a:lnTo>
                  <a:lnTo>
                    <a:pt x="4302" y="596"/>
                  </a:lnTo>
                  <a:lnTo>
                    <a:pt x="4299" y="593"/>
                  </a:lnTo>
                  <a:lnTo>
                    <a:pt x="4299" y="590"/>
                  </a:lnTo>
                  <a:lnTo>
                    <a:pt x="4302" y="587"/>
                  </a:lnTo>
                  <a:lnTo>
                    <a:pt x="4305" y="580"/>
                  </a:lnTo>
                  <a:lnTo>
                    <a:pt x="4305" y="577"/>
                  </a:lnTo>
                  <a:lnTo>
                    <a:pt x="4311" y="574"/>
                  </a:lnTo>
                  <a:lnTo>
                    <a:pt x="4314" y="568"/>
                  </a:lnTo>
                  <a:lnTo>
                    <a:pt x="4317" y="568"/>
                  </a:lnTo>
                  <a:lnTo>
                    <a:pt x="4317" y="565"/>
                  </a:lnTo>
                  <a:lnTo>
                    <a:pt x="4314" y="565"/>
                  </a:lnTo>
                  <a:lnTo>
                    <a:pt x="4314" y="565"/>
                  </a:lnTo>
                  <a:lnTo>
                    <a:pt x="4311" y="565"/>
                  </a:lnTo>
                  <a:lnTo>
                    <a:pt x="4308" y="565"/>
                  </a:lnTo>
                  <a:lnTo>
                    <a:pt x="4308" y="565"/>
                  </a:lnTo>
                  <a:lnTo>
                    <a:pt x="4308" y="565"/>
                  </a:lnTo>
                  <a:lnTo>
                    <a:pt x="4305" y="565"/>
                  </a:lnTo>
                  <a:lnTo>
                    <a:pt x="4305" y="565"/>
                  </a:lnTo>
                  <a:lnTo>
                    <a:pt x="4302" y="562"/>
                  </a:lnTo>
                  <a:lnTo>
                    <a:pt x="4296" y="562"/>
                  </a:lnTo>
                  <a:lnTo>
                    <a:pt x="4296" y="559"/>
                  </a:lnTo>
                  <a:lnTo>
                    <a:pt x="4292" y="559"/>
                  </a:lnTo>
                  <a:lnTo>
                    <a:pt x="4289" y="565"/>
                  </a:lnTo>
                  <a:lnTo>
                    <a:pt x="4283" y="568"/>
                  </a:lnTo>
                  <a:lnTo>
                    <a:pt x="4283" y="568"/>
                  </a:lnTo>
                  <a:lnTo>
                    <a:pt x="4286" y="571"/>
                  </a:lnTo>
                  <a:lnTo>
                    <a:pt x="4286" y="571"/>
                  </a:lnTo>
                  <a:lnTo>
                    <a:pt x="4286" y="571"/>
                  </a:lnTo>
                  <a:lnTo>
                    <a:pt x="4283" y="574"/>
                  </a:lnTo>
                  <a:lnTo>
                    <a:pt x="4280" y="580"/>
                  </a:lnTo>
                  <a:lnTo>
                    <a:pt x="4277" y="580"/>
                  </a:lnTo>
                  <a:lnTo>
                    <a:pt x="4271" y="583"/>
                  </a:lnTo>
                  <a:lnTo>
                    <a:pt x="4265" y="590"/>
                  </a:lnTo>
                  <a:lnTo>
                    <a:pt x="4265" y="590"/>
                  </a:lnTo>
                  <a:lnTo>
                    <a:pt x="4265" y="596"/>
                  </a:lnTo>
                  <a:lnTo>
                    <a:pt x="4265" y="596"/>
                  </a:lnTo>
                  <a:lnTo>
                    <a:pt x="4265" y="599"/>
                  </a:lnTo>
                  <a:lnTo>
                    <a:pt x="4265" y="599"/>
                  </a:lnTo>
                  <a:lnTo>
                    <a:pt x="4262" y="599"/>
                  </a:lnTo>
                  <a:lnTo>
                    <a:pt x="4262" y="596"/>
                  </a:lnTo>
                  <a:lnTo>
                    <a:pt x="4259" y="596"/>
                  </a:lnTo>
                  <a:lnTo>
                    <a:pt x="4256" y="590"/>
                  </a:lnTo>
                  <a:lnTo>
                    <a:pt x="4256" y="587"/>
                  </a:lnTo>
                  <a:lnTo>
                    <a:pt x="4256" y="587"/>
                  </a:lnTo>
                  <a:lnTo>
                    <a:pt x="4250" y="583"/>
                  </a:lnTo>
                  <a:lnTo>
                    <a:pt x="4247" y="587"/>
                  </a:lnTo>
                  <a:lnTo>
                    <a:pt x="4244" y="587"/>
                  </a:lnTo>
                  <a:lnTo>
                    <a:pt x="4244" y="590"/>
                  </a:lnTo>
                  <a:lnTo>
                    <a:pt x="4241" y="587"/>
                  </a:lnTo>
                  <a:lnTo>
                    <a:pt x="4238" y="587"/>
                  </a:lnTo>
                  <a:lnTo>
                    <a:pt x="4238" y="587"/>
                  </a:lnTo>
                  <a:lnTo>
                    <a:pt x="4232" y="590"/>
                  </a:lnTo>
                  <a:lnTo>
                    <a:pt x="4226" y="590"/>
                  </a:lnTo>
                  <a:lnTo>
                    <a:pt x="4223" y="590"/>
                  </a:lnTo>
                  <a:lnTo>
                    <a:pt x="4223" y="590"/>
                  </a:lnTo>
                  <a:lnTo>
                    <a:pt x="4226" y="593"/>
                  </a:lnTo>
                  <a:lnTo>
                    <a:pt x="4229" y="596"/>
                  </a:lnTo>
                  <a:lnTo>
                    <a:pt x="4232" y="596"/>
                  </a:lnTo>
                  <a:lnTo>
                    <a:pt x="4235" y="599"/>
                  </a:lnTo>
                  <a:lnTo>
                    <a:pt x="4235" y="605"/>
                  </a:lnTo>
                  <a:lnTo>
                    <a:pt x="4235" y="605"/>
                  </a:lnTo>
                  <a:lnTo>
                    <a:pt x="4232" y="602"/>
                  </a:lnTo>
                  <a:lnTo>
                    <a:pt x="4229" y="602"/>
                  </a:lnTo>
                  <a:lnTo>
                    <a:pt x="4226" y="599"/>
                  </a:lnTo>
                  <a:lnTo>
                    <a:pt x="4223" y="599"/>
                  </a:lnTo>
                  <a:lnTo>
                    <a:pt x="4220" y="602"/>
                  </a:lnTo>
                  <a:lnTo>
                    <a:pt x="4217" y="602"/>
                  </a:lnTo>
                  <a:lnTo>
                    <a:pt x="4217" y="602"/>
                  </a:lnTo>
                  <a:lnTo>
                    <a:pt x="4214" y="602"/>
                  </a:lnTo>
                  <a:lnTo>
                    <a:pt x="4208" y="602"/>
                  </a:lnTo>
                  <a:lnTo>
                    <a:pt x="4208" y="605"/>
                  </a:lnTo>
                  <a:lnTo>
                    <a:pt x="4208" y="611"/>
                  </a:lnTo>
                  <a:lnTo>
                    <a:pt x="4208" y="611"/>
                  </a:lnTo>
                  <a:lnTo>
                    <a:pt x="4208" y="614"/>
                  </a:lnTo>
                  <a:lnTo>
                    <a:pt x="4211" y="617"/>
                  </a:lnTo>
                  <a:lnTo>
                    <a:pt x="4211" y="617"/>
                  </a:lnTo>
                  <a:lnTo>
                    <a:pt x="4205" y="614"/>
                  </a:lnTo>
                  <a:lnTo>
                    <a:pt x="4198" y="623"/>
                  </a:lnTo>
                  <a:lnTo>
                    <a:pt x="4198" y="623"/>
                  </a:lnTo>
                  <a:lnTo>
                    <a:pt x="4195" y="623"/>
                  </a:lnTo>
                  <a:lnTo>
                    <a:pt x="4195" y="623"/>
                  </a:lnTo>
                  <a:lnTo>
                    <a:pt x="4201" y="617"/>
                  </a:lnTo>
                  <a:lnTo>
                    <a:pt x="4201" y="614"/>
                  </a:lnTo>
                  <a:lnTo>
                    <a:pt x="4201" y="611"/>
                  </a:lnTo>
                  <a:lnTo>
                    <a:pt x="4205" y="602"/>
                  </a:lnTo>
                  <a:lnTo>
                    <a:pt x="4201" y="602"/>
                  </a:lnTo>
                  <a:lnTo>
                    <a:pt x="4201" y="602"/>
                  </a:lnTo>
                  <a:lnTo>
                    <a:pt x="4198" y="602"/>
                  </a:lnTo>
                  <a:lnTo>
                    <a:pt x="4198" y="602"/>
                  </a:lnTo>
                  <a:lnTo>
                    <a:pt x="4195" y="602"/>
                  </a:lnTo>
                  <a:lnTo>
                    <a:pt x="4195" y="605"/>
                  </a:lnTo>
                  <a:lnTo>
                    <a:pt x="4192" y="608"/>
                  </a:lnTo>
                  <a:lnTo>
                    <a:pt x="4189" y="617"/>
                  </a:lnTo>
                  <a:lnTo>
                    <a:pt x="4186" y="620"/>
                  </a:lnTo>
                  <a:lnTo>
                    <a:pt x="4186" y="617"/>
                  </a:lnTo>
                  <a:lnTo>
                    <a:pt x="4189" y="614"/>
                  </a:lnTo>
                  <a:lnTo>
                    <a:pt x="4189" y="608"/>
                  </a:lnTo>
                  <a:lnTo>
                    <a:pt x="4189" y="605"/>
                  </a:lnTo>
                  <a:lnTo>
                    <a:pt x="4177" y="608"/>
                  </a:lnTo>
                  <a:lnTo>
                    <a:pt x="4174" y="611"/>
                  </a:lnTo>
                  <a:lnTo>
                    <a:pt x="4174" y="611"/>
                  </a:lnTo>
                  <a:lnTo>
                    <a:pt x="4174" y="614"/>
                  </a:lnTo>
                  <a:lnTo>
                    <a:pt x="4174" y="614"/>
                  </a:lnTo>
                  <a:lnTo>
                    <a:pt x="4171" y="617"/>
                  </a:lnTo>
                  <a:lnTo>
                    <a:pt x="4168" y="617"/>
                  </a:lnTo>
                  <a:lnTo>
                    <a:pt x="4168" y="617"/>
                  </a:lnTo>
                  <a:lnTo>
                    <a:pt x="4165" y="617"/>
                  </a:lnTo>
                  <a:lnTo>
                    <a:pt x="4165" y="620"/>
                  </a:lnTo>
                  <a:lnTo>
                    <a:pt x="4168" y="620"/>
                  </a:lnTo>
                  <a:lnTo>
                    <a:pt x="4171" y="623"/>
                  </a:lnTo>
                  <a:lnTo>
                    <a:pt x="4171" y="623"/>
                  </a:lnTo>
                  <a:lnTo>
                    <a:pt x="4165" y="623"/>
                  </a:lnTo>
                  <a:lnTo>
                    <a:pt x="4162" y="623"/>
                  </a:lnTo>
                  <a:lnTo>
                    <a:pt x="4162" y="620"/>
                  </a:lnTo>
                  <a:lnTo>
                    <a:pt x="4159" y="617"/>
                  </a:lnTo>
                  <a:lnTo>
                    <a:pt x="4159" y="617"/>
                  </a:lnTo>
                  <a:lnTo>
                    <a:pt x="4156" y="620"/>
                  </a:lnTo>
                  <a:lnTo>
                    <a:pt x="4156" y="623"/>
                  </a:lnTo>
                  <a:lnTo>
                    <a:pt x="4156" y="626"/>
                  </a:lnTo>
                  <a:lnTo>
                    <a:pt x="4156" y="629"/>
                  </a:lnTo>
                  <a:lnTo>
                    <a:pt x="4156" y="629"/>
                  </a:lnTo>
                  <a:lnTo>
                    <a:pt x="4147" y="632"/>
                  </a:lnTo>
                  <a:lnTo>
                    <a:pt x="4144" y="635"/>
                  </a:lnTo>
                  <a:lnTo>
                    <a:pt x="4141" y="638"/>
                  </a:lnTo>
                  <a:lnTo>
                    <a:pt x="4141" y="641"/>
                  </a:lnTo>
                  <a:lnTo>
                    <a:pt x="4135" y="647"/>
                  </a:lnTo>
                  <a:lnTo>
                    <a:pt x="4129" y="647"/>
                  </a:lnTo>
                  <a:lnTo>
                    <a:pt x="4126" y="647"/>
                  </a:lnTo>
                  <a:lnTo>
                    <a:pt x="4123" y="650"/>
                  </a:lnTo>
                  <a:lnTo>
                    <a:pt x="4123" y="653"/>
                  </a:lnTo>
                  <a:lnTo>
                    <a:pt x="4123" y="653"/>
                  </a:lnTo>
                  <a:lnTo>
                    <a:pt x="4123" y="653"/>
                  </a:lnTo>
                  <a:lnTo>
                    <a:pt x="4135" y="653"/>
                  </a:lnTo>
                  <a:lnTo>
                    <a:pt x="4141" y="653"/>
                  </a:lnTo>
                  <a:lnTo>
                    <a:pt x="4141" y="653"/>
                  </a:lnTo>
                  <a:lnTo>
                    <a:pt x="4144" y="653"/>
                  </a:lnTo>
                  <a:lnTo>
                    <a:pt x="4144" y="656"/>
                  </a:lnTo>
                  <a:lnTo>
                    <a:pt x="4144" y="656"/>
                  </a:lnTo>
                  <a:lnTo>
                    <a:pt x="4141" y="656"/>
                  </a:lnTo>
                  <a:lnTo>
                    <a:pt x="4138" y="656"/>
                  </a:lnTo>
                  <a:lnTo>
                    <a:pt x="4135" y="659"/>
                  </a:lnTo>
                  <a:lnTo>
                    <a:pt x="4132" y="659"/>
                  </a:lnTo>
                  <a:lnTo>
                    <a:pt x="4129" y="659"/>
                  </a:lnTo>
                  <a:lnTo>
                    <a:pt x="4123" y="656"/>
                  </a:lnTo>
                  <a:lnTo>
                    <a:pt x="4120" y="656"/>
                  </a:lnTo>
                  <a:lnTo>
                    <a:pt x="4117" y="659"/>
                  </a:lnTo>
                  <a:lnTo>
                    <a:pt x="4113" y="662"/>
                  </a:lnTo>
                  <a:lnTo>
                    <a:pt x="4117" y="665"/>
                  </a:lnTo>
                  <a:lnTo>
                    <a:pt x="4117" y="669"/>
                  </a:lnTo>
                  <a:lnTo>
                    <a:pt x="4120" y="669"/>
                  </a:lnTo>
                  <a:lnTo>
                    <a:pt x="4120" y="669"/>
                  </a:lnTo>
                  <a:lnTo>
                    <a:pt x="4117" y="669"/>
                  </a:lnTo>
                  <a:lnTo>
                    <a:pt x="4117" y="672"/>
                  </a:lnTo>
                  <a:lnTo>
                    <a:pt x="4117" y="675"/>
                  </a:lnTo>
                  <a:lnTo>
                    <a:pt x="4117" y="675"/>
                  </a:lnTo>
                  <a:lnTo>
                    <a:pt x="4113" y="672"/>
                  </a:lnTo>
                  <a:lnTo>
                    <a:pt x="4113" y="662"/>
                  </a:lnTo>
                  <a:lnTo>
                    <a:pt x="4110" y="662"/>
                  </a:lnTo>
                  <a:lnTo>
                    <a:pt x="4110" y="662"/>
                  </a:lnTo>
                  <a:lnTo>
                    <a:pt x="4107" y="665"/>
                  </a:lnTo>
                  <a:lnTo>
                    <a:pt x="4104" y="665"/>
                  </a:lnTo>
                  <a:lnTo>
                    <a:pt x="4101" y="669"/>
                  </a:lnTo>
                  <a:lnTo>
                    <a:pt x="4095" y="669"/>
                  </a:lnTo>
                  <a:lnTo>
                    <a:pt x="4095" y="669"/>
                  </a:lnTo>
                  <a:lnTo>
                    <a:pt x="4098" y="672"/>
                  </a:lnTo>
                  <a:lnTo>
                    <a:pt x="4101" y="672"/>
                  </a:lnTo>
                  <a:lnTo>
                    <a:pt x="4104" y="672"/>
                  </a:lnTo>
                  <a:lnTo>
                    <a:pt x="4101" y="675"/>
                  </a:lnTo>
                  <a:lnTo>
                    <a:pt x="4098" y="675"/>
                  </a:lnTo>
                  <a:lnTo>
                    <a:pt x="4095" y="672"/>
                  </a:lnTo>
                  <a:lnTo>
                    <a:pt x="4092" y="672"/>
                  </a:lnTo>
                  <a:lnTo>
                    <a:pt x="4092" y="672"/>
                  </a:lnTo>
                  <a:lnTo>
                    <a:pt x="4086" y="678"/>
                  </a:lnTo>
                  <a:lnTo>
                    <a:pt x="4086" y="681"/>
                  </a:lnTo>
                  <a:lnTo>
                    <a:pt x="4086" y="684"/>
                  </a:lnTo>
                  <a:lnTo>
                    <a:pt x="4086" y="684"/>
                  </a:lnTo>
                  <a:lnTo>
                    <a:pt x="4092" y="684"/>
                  </a:lnTo>
                  <a:lnTo>
                    <a:pt x="4095" y="681"/>
                  </a:lnTo>
                  <a:lnTo>
                    <a:pt x="4098" y="681"/>
                  </a:lnTo>
                  <a:lnTo>
                    <a:pt x="4095" y="681"/>
                  </a:lnTo>
                  <a:lnTo>
                    <a:pt x="4095" y="684"/>
                  </a:lnTo>
                  <a:lnTo>
                    <a:pt x="4095" y="687"/>
                  </a:lnTo>
                  <a:lnTo>
                    <a:pt x="4098" y="687"/>
                  </a:lnTo>
                  <a:lnTo>
                    <a:pt x="4101" y="690"/>
                  </a:lnTo>
                  <a:lnTo>
                    <a:pt x="4104" y="687"/>
                  </a:lnTo>
                  <a:lnTo>
                    <a:pt x="4104" y="687"/>
                  </a:lnTo>
                  <a:lnTo>
                    <a:pt x="4101" y="690"/>
                  </a:lnTo>
                  <a:lnTo>
                    <a:pt x="4101" y="693"/>
                  </a:lnTo>
                  <a:lnTo>
                    <a:pt x="4101" y="693"/>
                  </a:lnTo>
                  <a:lnTo>
                    <a:pt x="4098" y="690"/>
                  </a:lnTo>
                  <a:lnTo>
                    <a:pt x="4098" y="690"/>
                  </a:lnTo>
                  <a:lnTo>
                    <a:pt x="4095" y="690"/>
                  </a:lnTo>
                  <a:lnTo>
                    <a:pt x="4092" y="687"/>
                  </a:lnTo>
                  <a:lnTo>
                    <a:pt x="4089" y="687"/>
                  </a:lnTo>
                  <a:lnTo>
                    <a:pt x="4086" y="690"/>
                  </a:lnTo>
                  <a:lnTo>
                    <a:pt x="4080" y="693"/>
                  </a:lnTo>
                  <a:lnTo>
                    <a:pt x="4080" y="696"/>
                  </a:lnTo>
                  <a:lnTo>
                    <a:pt x="4077" y="696"/>
                  </a:lnTo>
                  <a:lnTo>
                    <a:pt x="4077" y="696"/>
                  </a:lnTo>
                  <a:lnTo>
                    <a:pt x="4080" y="699"/>
                  </a:lnTo>
                  <a:lnTo>
                    <a:pt x="4080" y="696"/>
                  </a:lnTo>
                  <a:lnTo>
                    <a:pt x="4086" y="696"/>
                  </a:lnTo>
                  <a:lnTo>
                    <a:pt x="4095" y="699"/>
                  </a:lnTo>
                  <a:lnTo>
                    <a:pt x="4098" y="699"/>
                  </a:lnTo>
                  <a:lnTo>
                    <a:pt x="4098" y="699"/>
                  </a:lnTo>
                  <a:lnTo>
                    <a:pt x="4086" y="699"/>
                  </a:lnTo>
                  <a:lnTo>
                    <a:pt x="4080" y="699"/>
                  </a:lnTo>
                  <a:lnTo>
                    <a:pt x="4080" y="702"/>
                  </a:lnTo>
                  <a:lnTo>
                    <a:pt x="4077" y="702"/>
                  </a:lnTo>
                  <a:lnTo>
                    <a:pt x="4074" y="702"/>
                  </a:lnTo>
                  <a:lnTo>
                    <a:pt x="4071" y="702"/>
                  </a:lnTo>
                  <a:lnTo>
                    <a:pt x="4068" y="705"/>
                  </a:lnTo>
                  <a:lnTo>
                    <a:pt x="4068" y="708"/>
                  </a:lnTo>
                  <a:lnTo>
                    <a:pt x="4065" y="708"/>
                  </a:lnTo>
                  <a:lnTo>
                    <a:pt x="4062" y="708"/>
                  </a:lnTo>
                  <a:lnTo>
                    <a:pt x="4062" y="711"/>
                  </a:lnTo>
                  <a:lnTo>
                    <a:pt x="4062" y="711"/>
                  </a:lnTo>
                  <a:lnTo>
                    <a:pt x="4068" y="714"/>
                  </a:lnTo>
                  <a:lnTo>
                    <a:pt x="4068" y="714"/>
                  </a:lnTo>
                  <a:lnTo>
                    <a:pt x="4065" y="714"/>
                  </a:lnTo>
                  <a:lnTo>
                    <a:pt x="4062" y="714"/>
                  </a:lnTo>
                  <a:lnTo>
                    <a:pt x="4059" y="714"/>
                  </a:lnTo>
                  <a:lnTo>
                    <a:pt x="4059" y="717"/>
                  </a:lnTo>
                  <a:lnTo>
                    <a:pt x="4056" y="717"/>
                  </a:lnTo>
                  <a:lnTo>
                    <a:pt x="4053" y="720"/>
                  </a:lnTo>
                  <a:lnTo>
                    <a:pt x="4053" y="723"/>
                  </a:lnTo>
                  <a:lnTo>
                    <a:pt x="4050" y="723"/>
                  </a:lnTo>
                  <a:lnTo>
                    <a:pt x="4050" y="726"/>
                  </a:lnTo>
                  <a:lnTo>
                    <a:pt x="4050" y="732"/>
                  </a:lnTo>
                  <a:lnTo>
                    <a:pt x="4056" y="732"/>
                  </a:lnTo>
                  <a:lnTo>
                    <a:pt x="4056" y="732"/>
                  </a:lnTo>
                  <a:lnTo>
                    <a:pt x="4059" y="732"/>
                  </a:lnTo>
                  <a:lnTo>
                    <a:pt x="4062" y="732"/>
                  </a:lnTo>
                  <a:lnTo>
                    <a:pt x="4068" y="729"/>
                  </a:lnTo>
                  <a:lnTo>
                    <a:pt x="4071" y="732"/>
                  </a:lnTo>
                  <a:lnTo>
                    <a:pt x="4068" y="732"/>
                  </a:lnTo>
                  <a:lnTo>
                    <a:pt x="4065" y="732"/>
                  </a:lnTo>
                  <a:lnTo>
                    <a:pt x="4062" y="735"/>
                  </a:lnTo>
                  <a:lnTo>
                    <a:pt x="4056" y="735"/>
                  </a:lnTo>
                  <a:lnTo>
                    <a:pt x="4044" y="738"/>
                  </a:lnTo>
                  <a:lnTo>
                    <a:pt x="4044" y="738"/>
                  </a:lnTo>
                  <a:lnTo>
                    <a:pt x="4047" y="741"/>
                  </a:lnTo>
                  <a:lnTo>
                    <a:pt x="4050" y="741"/>
                  </a:lnTo>
                  <a:lnTo>
                    <a:pt x="4047" y="744"/>
                  </a:lnTo>
                  <a:lnTo>
                    <a:pt x="4044" y="741"/>
                  </a:lnTo>
                  <a:lnTo>
                    <a:pt x="4041" y="744"/>
                  </a:lnTo>
                  <a:lnTo>
                    <a:pt x="4041" y="748"/>
                  </a:lnTo>
                  <a:lnTo>
                    <a:pt x="4035" y="754"/>
                  </a:lnTo>
                  <a:lnTo>
                    <a:pt x="4032" y="757"/>
                  </a:lnTo>
                  <a:lnTo>
                    <a:pt x="4032" y="760"/>
                  </a:lnTo>
                  <a:lnTo>
                    <a:pt x="4029" y="763"/>
                  </a:lnTo>
                  <a:lnTo>
                    <a:pt x="4029" y="766"/>
                  </a:lnTo>
                  <a:lnTo>
                    <a:pt x="4032" y="766"/>
                  </a:lnTo>
                  <a:lnTo>
                    <a:pt x="4032" y="766"/>
                  </a:lnTo>
                  <a:lnTo>
                    <a:pt x="4035" y="766"/>
                  </a:lnTo>
                  <a:lnTo>
                    <a:pt x="4035" y="769"/>
                  </a:lnTo>
                  <a:lnTo>
                    <a:pt x="4035" y="769"/>
                  </a:lnTo>
                  <a:lnTo>
                    <a:pt x="4038" y="769"/>
                  </a:lnTo>
                  <a:lnTo>
                    <a:pt x="4041" y="766"/>
                  </a:lnTo>
                  <a:lnTo>
                    <a:pt x="4044" y="766"/>
                  </a:lnTo>
                  <a:lnTo>
                    <a:pt x="4047" y="763"/>
                  </a:lnTo>
                  <a:lnTo>
                    <a:pt x="4044" y="769"/>
                  </a:lnTo>
                  <a:lnTo>
                    <a:pt x="4038" y="772"/>
                  </a:lnTo>
                  <a:lnTo>
                    <a:pt x="4035" y="772"/>
                  </a:lnTo>
                  <a:lnTo>
                    <a:pt x="4032" y="772"/>
                  </a:lnTo>
                  <a:lnTo>
                    <a:pt x="4032" y="769"/>
                  </a:lnTo>
                  <a:lnTo>
                    <a:pt x="4016" y="775"/>
                  </a:lnTo>
                  <a:lnTo>
                    <a:pt x="4013" y="778"/>
                  </a:lnTo>
                  <a:lnTo>
                    <a:pt x="4013" y="781"/>
                  </a:lnTo>
                  <a:lnTo>
                    <a:pt x="4013" y="784"/>
                  </a:lnTo>
                  <a:lnTo>
                    <a:pt x="4013" y="784"/>
                  </a:lnTo>
                  <a:lnTo>
                    <a:pt x="4016" y="781"/>
                  </a:lnTo>
                  <a:lnTo>
                    <a:pt x="4019" y="781"/>
                  </a:lnTo>
                  <a:lnTo>
                    <a:pt x="4016" y="784"/>
                  </a:lnTo>
                  <a:lnTo>
                    <a:pt x="4013" y="787"/>
                  </a:lnTo>
                  <a:lnTo>
                    <a:pt x="4010" y="787"/>
                  </a:lnTo>
                  <a:lnTo>
                    <a:pt x="4007" y="787"/>
                  </a:lnTo>
                  <a:lnTo>
                    <a:pt x="4004" y="790"/>
                  </a:lnTo>
                  <a:lnTo>
                    <a:pt x="4001" y="793"/>
                  </a:lnTo>
                  <a:lnTo>
                    <a:pt x="3998" y="796"/>
                  </a:lnTo>
                  <a:lnTo>
                    <a:pt x="3989" y="802"/>
                  </a:lnTo>
                  <a:lnTo>
                    <a:pt x="3986" y="805"/>
                  </a:lnTo>
                  <a:lnTo>
                    <a:pt x="3983" y="808"/>
                  </a:lnTo>
                  <a:lnTo>
                    <a:pt x="3983" y="811"/>
                  </a:lnTo>
                  <a:lnTo>
                    <a:pt x="3980" y="814"/>
                  </a:lnTo>
                  <a:lnTo>
                    <a:pt x="3977" y="814"/>
                  </a:lnTo>
                  <a:lnTo>
                    <a:pt x="3977" y="817"/>
                  </a:lnTo>
                  <a:lnTo>
                    <a:pt x="3977" y="820"/>
                  </a:lnTo>
                  <a:lnTo>
                    <a:pt x="3977" y="817"/>
                  </a:lnTo>
                  <a:lnTo>
                    <a:pt x="3980" y="817"/>
                  </a:lnTo>
                  <a:lnTo>
                    <a:pt x="3983" y="820"/>
                  </a:lnTo>
                  <a:lnTo>
                    <a:pt x="3983" y="823"/>
                  </a:lnTo>
                  <a:lnTo>
                    <a:pt x="3983" y="823"/>
                  </a:lnTo>
                  <a:lnTo>
                    <a:pt x="3986" y="823"/>
                  </a:lnTo>
                  <a:lnTo>
                    <a:pt x="3992" y="823"/>
                  </a:lnTo>
                  <a:lnTo>
                    <a:pt x="4004" y="817"/>
                  </a:lnTo>
                  <a:lnTo>
                    <a:pt x="4007" y="814"/>
                  </a:lnTo>
                  <a:lnTo>
                    <a:pt x="4004" y="811"/>
                  </a:lnTo>
                  <a:lnTo>
                    <a:pt x="4004" y="811"/>
                  </a:lnTo>
                  <a:lnTo>
                    <a:pt x="4007" y="808"/>
                  </a:lnTo>
                  <a:lnTo>
                    <a:pt x="4010" y="808"/>
                  </a:lnTo>
                  <a:lnTo>
                    <a:pt x="4013" y="808"/>
                  </a:lnTo>
                  <a:lnTo>
                    <a:pt x="4016" y="808"/>
                  </a:lnTo>
                  <a:lnTo>
                    <a:pt x="4016" y="808"/>
                  </a:lnTo>
                  <a:lnTo>
                    <a:pt x="4013" y="811"/>
                  </a:lnTo>
                  <a:lnTo>
                    <a:pt x="4010" y="811"/>
                  </a:lnTo>
                  <a:lnTo>
                    <a:pt x="4010" y="814"/>
                  </a:lnTo>
                  <a:lnTo>
                    <a:pt x="4013" y="814"/>
                  </a:lnTo>
                  <a:lnTo>
                    <a:pt x="4013" y="814"/>
                  </a:lnTo>
                  <a:lnTo>
                    <a:pt x="4013" y="814"/>
                  </a:lnTo>
                  <a:lnTo>
                    <a:pt x="4010" y="817"/>
                  </a:lnTo>
                  <a:lnTo>
                    <a:pt x="4007" y="817"/>
                  </a:lnTo>
                  <a:lnTo>
                    <a:pt x="4004" y="817"/>
                  </a:lnTo>
                  <a:lnTo>
                    <a:pt x="4001" y="820"/>
                  </a:lnTo>
                  <a:lnTo>
                    <a:pt x="4001" y="820"/>
                  </a:lnTo>
                  <a:lnTo>
                    <a:pt x="3998" y="823"/>
                  </a:lnTo>
                  <a:lnTo>
                    <a:pt x="4001" y="823"/>
                  </a:lnTo>
                  <a:lnTo>
                    <a:pt x="4001" y="827"/>
                  </a:lnTo>
                  <a:lnTo>
                    <a:pt x="4001" y="827"/>
                  </a:lnTo>
                  <a:lnTo>
                    <a:pt x="3998" y="827"/>
                  </a:lnTo>
                  <a:lnTo>
                    <a:pt x="3992" y="827"/>
                  </a:lnTo>
                  <a:lnTo>
                    <a:pt x="3989" y="827"/>
                  </a:lnTo>
                  <a:lnTo>
                    <a:pt x="3986" y="827"/>
                  </a:lnTo>
                  <a:lnTo>
                    <a:pt x="3986" y="830"/>
                  </a:lnTo>
                  <a:lnTo>
                    <a:pt x="3986" y="830"/>
                  </a:lnTo>
                  <a:lnTo>
                    <a:pt x="3983" y="827"/>
                  </a:lnTo>
                  <a:lnTo>
                    <a:pt x="3983" y="827"/>
                  </a:lnTo>
                  <a:lnTo>
                    <a:pt x="3983" y="823"/>
                  </a:lnTo>
                  <a:lnTo>
                    <a:pt x="3980" y="820"/>
                  </a:lnTo>
                  <a:lnTo>
                    <a:pt x="3977" y="820"/>
                  </a:lnTo>
                  <a:lnTo>
                    <a:pt x="3974" y="823"/>
                  </a:lnTo>
                  <a:lnTo>
                    <a:pt x="3971" y="823"/>
                  </a:lnTo>
                  <a:lnTo>
                    <a:pt x="3968" y="827"/>
                  </a:lnTo>
                  <a:lnTo>
                    <a:pt x="3965" y="827"/>
                  </a:lnTo>
                  <a:lnTo>
                    <a:pt x="3965" y="827"/>
                  </a:lnTo>
                  <a:lnTo>
                    <a:pt x="3968" y="823"/>
                  </a:lnTo>
                  <a:lnTo>
                    <a:pt x="3968" y="823"/>
                  </a:lnTo>
                  <a:lnTo>
                    <a:pt x="3962" y="820"/>
                  </a:lnTo>
                  <a:lnTo>
                    <a:pt x="3959" y="820"/>
                  </a:lnTo>
                  <a:lnTo>
                    <a:pt x="3956" y="823"/>
                  </a:lnTo>
                  <a:lnTo>
                    <a:pt x="3953" y="823"/>
                  </a:lnTo>
                  <a:lnTo>
                    <a:pt x="3950" y="827"/>
                  </a:lnTo>
                  <a:lnTo>
                    <a:pt x="3953" y="827"/>
                  </a:lnTo>
                  <a:lnTo>
                    <a:pt x="3953" y="827"/>
                  </a:lnTo>
                  <a:lnTo>
                    <a:pt x="3956" y="827"/>
                  </a:lnTo>
                  <a:lnTo>
                    <a:pt x="3956" y="830"/>
                  </a:lnTo>
                  <a:lnTo>
                    <a:pt x="3956" y="830"/>
                  </a:lnTo>
                  <a:lnTo>
                    <a:pt x="3956" y="833"/>
                  </a:lnTo>
                  <a:lnTo>
                    <a:pt x="3950" y="833"/>
                  </a:lnTo>
                  <a:lnTo>
                    <a:pt x="3947" y="833"/>
                  </a:lnTo>
                  <a:lnTo>
                    <a:pt x="3947" y="836"/>
                  </a:lnTo>
                  <a:lnTo>
                    <a:pt x="3947" y="839"/>
                  </a:lnTo>
                  <a:lnTo>
                    <a:pt x="3950" y="842"/>
                  </a:lnTo>
                  <a:lnTo>
                    <a:pt x="3956" y="845"/>
                  </a:lnTo>
                  <a:lnTo>
                    <a:pt x="3956" y="848"/>
                  </a:lnTo>
                  <a:lnTo>
                    <a:pt x="3950" y="842"/>
                  </a:lnTo>
                  <a:lnTo>
                    <a:pt x="3947" y="842"/>
                  </a:lnTo>
                  <a:lnTo>
                    <a:pt x="3947" y="839"/>
                  </a:lnTo>
                  <a:lnTo>
                    <a:pt x="3941" y="839"/>
                  </a:lnTo>
                  <a:lnTo>
                    <a:pt x="3938" y="839"/>
                  </a:lnTo>
                  <a:lnTo>
                    <a:pt x="3935" y="839"/>
                  </a:lnTo>
                  <a:lnTo>
                    <a:pt x="3935" y="839"/>
                  </a:lnTo>
                  <a:lnTo>
                    <a:pt x="3931" y="842"/>
                  </a:lnTo>
                  <a:lnTo>
                    <a:pt x="3922" y="842"/>
                  </a:lnTo>
                  <a:lnTo>
                    <a:pt x="3922" y="845"/>
                  </a:lnTo>
                  <a:lnTo>
                    <a:pt x="3919" y="845"/>
                  </a:lnTo>
                  <a:lnTo>
                    <a:pt x="3916" y="848"/>
                  </a:lnTo>
                  <a:lnTo>
                    <a:pt x="3916" y="851"/>
                  </a:lnTo>
                  <a:lnTo>
                    <a:pt x="3916" y="851"/>
                  </a:lnTo>
                  <a:lnTo>
                    <a:pt x="3922" y="851"/>
                  </a:lnTo>
                  <a:lnTo>
                    <a:pt x="3925" y="851"/>
                  </a:lnTo>
                  <a:lnTo>
                    <a:pt x="3928" y="851"/>
                  </a:lnTo>
                  <a:lnTo>
                    <a:pt x="3931" y="851"/>
                  </a:lnTo>
                  <a:lnTo>
                    <a:pt x="3944" y="848"/>
                  </a:lnTo>
                  <a:lnTo>
                    <a:pt x="3947" y="851"/>
                  </a:lnTo>
                  <a:lnTo>
                    <a:pt x="3941" y="851"/>
                  </a:lnTo>
                  <a:lnTo>
                    <a:pt x="3935" y="854"/>
                  </a:lnTo>
                  <a:lnTo>
                    <a:pt x="3935" y="854"/>
                  </a:lnTo>
                  <a:lnTo>
                    <a:pt x="3935" y="854"/>
                  </a:lnTo>
                  <a:lnTo>
                    <a:pt x="3938" y="854"/>
                  </a:lnTo>
                  <a:lnTo>
                    <a:pt x="3935" y="857"/>
                  </a:lnTo>
                  <a:lnTo>
                    <a:pt x="3935" y="857"/>
                  </a:lnTo>
                  <a:lnTo>
                    <a:pt x="3931" y="857"/>
                  </a:lnTo>
                  <a:lnTo>
                    <a:pt x="3928" y="854"/>
                  </a:lnTo>
                  <a:lnTo>
                    <a:pt x="3922" y="854"/>
                  </a:lnTo>
                  <a:lnTo>
                    <a:pt x="3916" y="854"/>
                  </a:lnTo>
                  <a:lnTo>
                    <a:pt x="3913" y="854"/>
                  </a:lnTo>
                  <a:lnTo>
                    <a:pt x="3910" y="854"/>
                  </a:lnTo>
                  <a:lnTo>
                    <a:pt x="3907" y="854"/>
                  </a:lnTo>
                  <a:lnTo>
                    <a:pt x="3907" y="854"/>
                  </a:lnTo>
                  <a:lnTo>
                    <a:pt x="3907" y="857"/>
                  </a:lnTo>
                  <a:lnTo>
                    <a:pt x="3904" y="860"/>
                  </a:lnTo>
                  <a:lnTo>
                    <a:pt x="3904" y="860"/>
                  </a:lnTo>
                  <a:lnTo>
                    <a:pt x="3904" y="860"/>
                  </a:lnTo>
                  <a:lnTo>
                    <a:pt x="3907" y="860"/>
                  </a:lnTo>
                  <a:lnTo>
                    <a:pt x="3910" y="860"/>
                  </a:lnTo>
                  <a:lnTo>
                    <a:pt x="3916" y="860"/>
                  </a:lnTo>
                  <a:lnTo>
                    <a:pt x="3913" y="860"/>
                  </a:lnTo>
                  <a:lnTo>
                    <a:pt x="3913" y="860"/>
                  </a:lnTo>
                  <a:lnTo>
                    <a:pt x="3904" y="863"/>
                  </a:lnTo>
                  <a:lnTo>
                    <a:pt x="3904" y="863"/>
                  </a:lnTo>
                  <a:lnTo>
                    <a:pt x="3901" y="863"/>
                  </a:lnTo>
                  <a:lnTo>
                    <a:pt x="3901" y="860"/>
                  </a:lnTo>
                  <a:lnTo>
                    <a:pt x="3898" y="860"/>
                  </a:lnTo>
                  <a:lnTo>
                    <a:pt x="3898" y="863"/>
                  </a:lnTo>
                  <a:lnTo>
                    <a:pt x="3895" y="863"/>
                  </a:lnTo>
                  <a:lnTo>
                    <a:pt x="3892" y="863"/>
                  </a:lnTo>
                  <a:lnTo>
                    <a:pt x="3889" y="866"/>
                  </a:lnTo>
                  <a:lnTo>
                    <a:pt x="3889" y="866"/>
                  </a:lnTo>
                  <a:lnTo>
                    <a:pt x="3889" y="869"/>
                  </a:lnTo>
                  <a:lnTo>
                    <a:pt x="3886" y="869"/>
                  </a:lnTo>
                  <a:lnTo>
                    <a:pt x="3886" y="869"/>
                  </a:lnTo>
                  <a:lnTo>
                    <a:pt x="3883" y="869"/>
                  </a:lnTo>
                  <a:lnTo>
                    <a:pt x="3883" y="872"/>
                  </a:lnTo>
                  <a:lnTo>
                    <a:pt x="3883" y="875"/>
                  </a:lnTo>
                  <a:lnTo>
                    <a:pt x="3886" y="875"/>
                  </a:lnTo>
                  <a:lnTo>
                    <a:pt x="3889" y="875"/>
                  </a:lnTo>
                  <a:lnTo>
                    <a:pt x="3895" y="875"/>
                  </a:lnTo>
                  <a:lnTo>
                    <a:pt x="3904" y="878"/>
                  </a:lnTo>
                  <a:lnTo>
                    <a:pt x="3910" y="878"/>
                  </a:lnTo>
                  <a:lnTo>
                    <a:pt x="3916" y="878"/>
                  </a:lnTo>
                  <a:lnTo>
                    <a:pt x="3916" y="878"/>
                  </a:lnTo>
                  <a:lnTo>
                    <a:pt x="3910" y="881"/>
                  </a:lnTo>
                  <a:lnTo>
                    <a:pt x="3901" y="881"/>
                  </a:lnTo>
                  <a:lnTo>
                    <a:pt x="3898" y="878"/>
                  </a:lnTo>
                  <a:lnTo>
                    <a:pt x="3889" y="878"/>
                  </a:lnTo>
                  <a:lnTo>
                    <a:pt x="3883" y="878"/>
                  </a:lnTo>
                  <a:lnTo>
                    <a:pt x="3880" y="878"/>
                  </a:lnTo>
                  <a:lnTo>
                    <a:pt x="3880" y="878"/>
                  </a:lnTo>
                  <a:lnTo>
                    <a:pt x="3877" y="881"/>
                  </a:lnTo>
                  <a:lnTo>
                    <a:pt x="3880" y="884"/>
                  </a:lnTo>
                  <a:lnTo>
                    <a:pt x="3880" y="884"/>
                  </a:lnTo>
                  <a:lnTo>
                    <a:pt x="3883" y="887"/>
                  </a:lnTo>
                  <a:lnTo>
                    <a:pt x="3883" y="887"/>
                  </a:lnTo>
                  <a:lnTo>
                    <a:pt x="3886" y="890"/>
                  </a:lnTo>
                  <a:lnTo>
                    <a:pt x="3886" y="890"/>
                  </a:lnTo>
                  <a:lnTo>
                    <a:pt x="3886" y="890"/>
                  </a:lnTo>
                  <a:lnTo>
                    <a:pt x="3883" y="890"/>
                  </a:lnTo>
                  <a:lnTo>
                    <a:pt x="3880" y="893"/>
                  </a:lnTo>
                  <a:lnTo>
                    <a:pt x="3880" y="893"/>
                  </a:lnTo>
                  <a:lnTo>
                    <a:pt x="3880" y="899"/>
                  </a:lnTo>
                  <a:lnTo>
                    <a:pt x="3883" y="899"/>
                  </a:lnTo>
                  <a:lnTo>
                    <a:pt x="3886" y="902"/>
                  </a:lnTo>
                  <a:lnTo>
                    <a:pt x="3889" y="902"/>
                  </a:lnTo>
                  <a:lnTo>
                    <a:pt x="3895" y="902"/>
                  </a:lnTo>
                  <a:lnTo>
                    <a:pt x="3904" y="899"/>
                  </a:lnTo>
                  <a:lnTo>
                    <a:pt x="3910" y="902"/>
                  </a:lnTo>
                  <a:lnTo>
                    <a:pt x="3910" y="902"/>
                  </a:lnTo>
                  <a:lnTo>
                    <a:pt x="3913" y="899"/>
                  </a:lnTo>
                  <a:lnTo>
                    <a:pt x="3913" y="896"/>
                  </a:lnTo>
                  <a:lnTo>
                    <a:pt x="3913" y="896"/>
                  </a:lnTo>
                  <a:lnTo>
                    <a:pt x="3913" y="899"/>
                  </a:lnTo>
                  <a:lnTo>
                    <a:pt x="3916" y="899"/>
                  </a:lnTo>
                  <a:lnTo>
                    <a:pt x="3919" y="899"/>
                  </a:lnTo>
                  <a:lnTo>
                    <a:pt x="3922" y="899"/>
                  </a:lnTo>
                  <a:lnTo>
                    <a:pt x="3925" y="899"/>
                  </a:lnTo>
                  <a:lnTo>
                    <a:pt x="3928" y="899"/>
                  </a:lnTo>
                  <a:lnTo>
                    <a:pt x="3928" y="899"/>
                  </a:lnTo>
                  <a:lnTo>
                    <a:pt x="3928" y="896"/>
                  </a:lnTo>
                  <a:lnTo>
                    <a:pt x="3928" y="893"/>
                  </a:lnTo>
                  <a:lnTo>
                    <a:pt x="3931" y="893"/>
                  </a:lnTo>
                  <a:lnTo>
                    <a:pt x="3931" y="893"/>
                  </a:lnTo>
                  <a:lnTo>
                    <a:pt x="3928" y="896"/>
                  </a:lnTo>
                  <a:lnTo>
                    <a:pt x="3931" y="899"/>
                  </a:lnTo>
                  <a:lnTo>
                    <a:pt x="3935" y="899"/>
                  </a:lnTo>
                  <a:lnTo>
                    <a:pt x="3935" y="899"/>
                  </a:lnTo>
                  <a:lnTo>
                    <a:pt x="3922" y="902"/>
                  </a:lnTo>
                  <a:lnTo>
                    <a:pt x="3922" y="905"/>
                  </a:lnTo>
                  <a:lnTo>
                    <a:pt x="3922" y="905"/>
                  </a:lnTo>
                  <a:lnTo>
                    <a:pt x="3922" y="909"/>
                  </a:lnTo>
                  <a:lnTo>
                    <a:pt x="3922" y="905"/>
                  </a:lnTo>
                  <a:lnTo>
                    <a:pt x="3922" y="905"/>
                  </a:lnTo>
                  <a:lnTo>
                    <a:pt x="3919" y="902"/>
                  </a:lnTo>
                  <a:lnTo>
                    <a:pt x="3916" y="902"/>
                  </a:lnTo>
                  <a:lnTo>
                    <a:pt x="3913" y="902"/>
                  </a:lnTo>
                  <a:lnTo>
                    <a:pt x="3910" y="902"/>
                  </a:lnTo>
                  <a:lnTo>
                    <a:pt x="3907" y="902"/>
                  </a:lnTo>
                  <a:lnTo>
                    <a:pt x="3901" y="902"/>
                  </a:lnTo>
                  <a:lnTo>
                    <a:pt x="3892" y="905"/>
                  </a:lnTo>
                  <a:lnTo>
                    <a:pt x="3886" y="905"/>
                  </a:lnTo>
                  <a:lnTo>
                    <a:pt x="3883" y="905"/>
                  </a:lnTo>
                  <a:lnTo>
                    <a:pt x="3883" y="902"/>
                  </a:lnTo>
                  <a:lnTo>
                    <a:pt x="3880" y="905"/>
                  </a:lnTo>
                  <a:lnTo>
                    <a:pt x="3880" y="909"/>
                  </a:lnTo>
                  <a:lnTo>
                    <a:pt x="3880" y="912"/>
                  </a:lnTo>
                  <a:lnTo>
                    <a:pt x="3880" y="915"/>
                  </a:lnTo>
                  <a:lnTo>
                    <a:pt x="3883" y="918"/>
                  </a:lnTo>
                  <a:lnTo>
                    <a:pt x="3886" y="921"/>
                  </a:lnTo>
                  <a:lnTo>
                    <a:pt x="3889" y="918"/>
                  </a:lnTo>
                  <a:lnTo>
                    <a:pt x="3892" y="915"/>
                  </a:lnTo>
                  <a:lnTo>
                    <a:pt x="3895" y="915"/>
                  </a:lnTo>
                  <a:lnTo>
                    <a:pt x="3892" y="918"/>
                  </a:lnTo>
                  <a:lnTo>
                    <a:pt x="3883" y="921"/>
                  </a:lnTo>
                  <a:lnTo>
                    <a:pt x="3883" y="924"/>
                  </a:lnTo>
                  <a:lnTo>
                    <a:pt x="3883" y="927"/>
                  </a:lnTo>
                  <a:lnTo>
                    <a:pt x="3886" y="930"/>
                  </a:lnTo>
                  <a:lnTo>
                    <a:pt x="3889" y="933"/>
                  </a:lnTo>
                  <a:lnTo>
                    <a:pt x="3892" y="933"/>
                  </a:lnTo>
                  <a:lnTo>
                    <a:pt x="3895" y="933"/>
                  </a:lnTo>
                  <a:lnTo>
                    <a:pt x="3895" y="933"/>
                  </a:lnTo>
                  <a:lnTo>
                    <a:pt x="3892" y="936"/>
                  </a:lnTo>
                  <a:lnTo>
                    <a:pt x="3889" y="936"/>
                  </a:lnTo>
                  <a:lnTo>
                    <a:pt x="3886" y="936"/>
                  </a:lnTo>
                  <a:lnTo>
                    <a:pt x="3886" y="936"/>
                  </a:lnTo>
                  <a:lnTo>
                    <a:pt x="3883" y="936"/>
                  </a:lnTo>
                  <a:lnTo>
                    <a:pt x="3886" y="939"/>
                  </a:lnTo>
                  <a:lnTo>
                    <a:pt x="3883" y="939"/>
                  </a:lnTo>
                  <a:lnTo>
                    <a:pt x="3883" y="942"/>
                  </a:lnTo>
                  <a:lnTo>
                    <a:pt x="3883" y="945"/>
                  </a:lnTo>
                  <a:lnTo>
                    <a:pt x="3883" y="948"/>
                  </a:lnTo>
                  <a:lnTo>
                    <a:pt x="3883" y="948"/>
                  </a:lnTo>
                  <a:lnTo>
                    <a:pt x="3883" y="948"/>
                  </a:lnTo>
                  <a:lnTo>
                    <a:pt x="3886" y="948"/>
                  </a:lnTo>
                  <a:lnTo>
                    <a:pt x="3886" y="945"/>
                  </a:lnTo>
                  <a:lnTo>
                    <a:pt x="3889" y="945"/>
                  </a:lnTo>
                  <a:lnTo>
                    <a:pt x="3892" y="942"/>
                  </a:lnTo>
                  <a:lnTo>
                    <a:pt x="3892" y="939"/>
                  </a:lnTo>
                  <a:lnTo>
                    <a:pt x="3895" y="936"/>
                  </a:lnTo>
                  <a:lnTo>
                    <a:pt x="3898" y="936"/>
                  </a:lnTo>
                  <a:lnTo>
                    <a:pt x="3898" y="936"/>
                  </a:lnTo>
                  <a:lnTo>
                    <a:pt x="3898" y="933"/>
                  </a:lnTo>
                  <a:lnTo>
                    <a:pt x="3901" y="930"/>
                  </a:lnTo>
                  <a:lnTo>
                    <a:pt x="3904" y="927"/>
                  </a:lnTo>
                  <a:lnTo>
                    <a:pt x="3904" y="927"/>
                  </a:lnTo>
                  <a:lnTo>
                    <a:pt x="3907" y="924"/>
                  </a:lnTo>
                  <a:lnTo>
                    <a:pt x="3919" y="921"/>
                  </a:lnTo>
                  <a:lnTo>
                    <a:pt x="3922" y="921"/>
                  </a:lnTo>
                  <a:lnTo>
                    <a:pt x="3922" y="924"/>
                  </a:lnTo>
                  <a:lnTo>
                    <a:pt x="3916" y="924"/>
                  </a:lnTo>
                  <a:lnTo>
                    <a:pt x="3916" y="924"/>
                  </a:lnTo>
                  <a:lnTo>
                    <a:pt x="3916" y="927"/>
                  </a:lnTo>
                  <a:lnTo>
                    <a:pt x="3913" y="933"/>
                  </a:lnTo>
                  <a:lnTo>
                    <a:pt x="3913" y="930"/>
                  </a:lnTo>
                  <a:lnTo>
                    <a:pt x="3913" y="927"/>
                  </a:lnTo>
                  <a:lnTo>
                    <a:pt x="3913" y="924"/>
                  </a:lnTo>
                  <a:lnTo>
                    <a:pt x="3907" y="927"/>
                  </a:lnTo>
                  <a:lnTo>
                    <a:pt x="3904" y="930"/>
                  </a:lnTo>
                  <a:lnTo>
                    <a:pt x="3904" y="933"/>
                  </a:lnTo>
                  <a:lnTo>
                    <a:pt x="3904" y="933"/>
                  </a:lnTo>
                  <a:lnTo>
                    <a:pt x="3904" y="936"/>
                  </a:lnTo>
                  <a:lnTo>
                    <a:pt x="3901" y="936"/>
                  </a:lnTo>
                  <a:lnTo>
                    <a:pt x="3898" y="939"/>
                  </a:lnTo>
                  <a:lnTo>
                    <a:pt x="3895" y="942"/>
                  </a:lnTo>
                  <a:lnTo>
                    <a:pt x="3895" y="942"/>
                  </a:lnTo>
                  <a:lnTo>
                    <a:pt x="3898" y="945"/>
                  </a:lnTo>
                  <a:lnTo>
                    <a:pt x="3901" y="942"/>
                  </a:lnTo>
                  <a:lnTo>
                    <a:pt x="3901" y="942"/>
                  </a:lnTo>
                  <a:lnTo>
                    <a:pt x="3904" y="942"/>
                  </a:lnTo>
                  <a:lnTo>
                    <a:pt x="3907" y="942"/>
                  </a:lnTo>
                  <a:lnTo>
                    <a:pt x="3901" y="945"/>
                  </a:lnTo>
                  <a:lnTo>
                    <a:pt x="3898" y="945"/>
                  </a:lnTo>
                  <a:lnTo>
                    <a:pt x="3895" y="948"/>
                  </a:lnTo>
                  <a:lnTo>
                    <a:pt x="3892" y="948"/>
                  </a:lnTo>
                  <a:lnTo>
                    <a:pt x="3892" y="945"/>
                  </a:lnTo>
                  <a:lnTo>
                    <a:pt x="3889" y="945"/>
                  </a:lnTo>
                  <a:lnTo>
                    <a:pt x="3889" y="948"/>
                  </a:lnTo>
                  <a:lnTo>
                    <a:pt x="3886" y="948"/>
                  </a:lnTo>
                  <a:lnTo>
                    <a:pt x="3886" y="951"/>
                  </a:lnTo>
                  <a:lnTo>
                    <a:pt x="3883" y="954"/>
                  </a:lnTo>
                  <a:lnTo>
                    <a:pt x="3883" y="960"/>
                  </a:lnTo>
                  <a:lnTo>
                    <a:pt x="3883" y="963"/>
                  </a:lnTo>
                  <a:lnTo>
                    <a:pt x="3889" y="963"/>
                  </a:lnTo>
                  <a:lnTo>
                    <a:pt x="3889" y="963"/>
                  </a:lnTo>
                  <a:lnTo>
                    <a:pt x="3892" y="960"/>
                  </a:lnTo>
                  <a:lnTo>
                    <a:pt x="3895" y="957"/>
                  </a:lnTo>
                  <a:lnTo>
                    <a:pt x="3895" y="957"/>
                  </a:lnTo>
                  <a:lnTo>
                    <a:pt x="3898" y="957"/>
                  </a:lnTo>
                  <a:lnTo>
                    <a:pt x="3901" y="954"/>
                  </a:lnTo>
                  <a:lnTo>
                    <a:pt x="3904" y="954"/>
                  </a:lnTo>
                  <a:lnTo>
                    <a:pt x="3907" y="951"/>
                  </a:lnTo>
                  <a:lnTo>
                    <a:pt x="3910" y="951"/>
                  </a:lnTo>
                  <a:lnTo>
                    <a:pt x="3910" y="951"/>
                  </a:lnTo>
                  <a:lnTo>
                    <a:pt x="3907" y="951"/>
                  </a:lnTo>
                  <a:lnTo>
                    <a:pt x="3904" y="954"/>
                  </a:lnTo>
                  <a:lnTo>
                    <a:pt x="3901" y="957"/>
                  </a:lnTo>
                  <a:lnTo>
                    <a:pt x="3901" y="960"/>
                  </a:lnTo>
                  <a:lnTo>
                    <a:pt x="3901" y="960"/>
                  </a:lnTo>
                  <a:lnTo>
                    <a:pt x="3901" y="963"/>
                  </a:lnTo>
                  <a:lnTo>
                    <a:pt x="3901" y="963"/>
                  </a:lnTo>
                  <a:lnTo>
                    <a:pt x="3898" y="966"/>
                  </a:lnTo>
                  <a:lnTo>
                    <a:pt x="3898" y="966"/>
                  </a:lnTo>
                  <a:lnTo>
                    <a:pt x="3901" y="969"/>
                  </a:lnTo>
                  <a:lnTo>
                    <a:pt x="3904" y="969"/>
                  </a:lnTo>
                  <a:lnTo>
                    <a:pt x="3907" y="966"/>
                  </a:lnTo>
                  <a:lnTo>
                    <a:pt x="3910" y="969"/>
                  </a:lnTo>
                  <a:lnTo>
                    <a:pt x="3907" y="969"/>
                  </a:lnTo>
                  <a:lnTo>
                    <a:pt x="3904" y="972"/>
                  </a:lnTo>
                  <a:lnTo>
                    <a:pt x="3904" y="972"/>
                  </a:lnTo>
                  <a:lnTo>
                    <a:pt x="3898" y="969"/>
                  </a:lnTo>
                  <a:lnTo>
                    <a:pt x="3892" y="966"/>
                  </a:lnTo>
                  <a:lnTo>
                    <a:pt x="3892" y="969"/>
                  </a:lnTo>
                  <a:lnTo>
                    <a:pt x="3892" y="972"/>
                  </a:lnTo>
                  <a:lnTo>
                    <a:pt x="3892" y="975"/>
                  </a:lnTo>
                  <a:lnTo>
                    <a:pt x="3892" y="978"/>
                  </a:lnTo>
                  <a:lnTo>
                    <a:pt x="3895" y="981"/>
                  </a:lnTo>
                  <a:lnTo>
                    <a:pt x="3901" y="984"/>
                  </a:lnTo>
                  <a:lnTo>
                    <a:pt x="3901" y="988"/>
                  </a:lnTo>
                  <a:lnTo>
                    <a:pt x="3910" y="991"/>
                  </a:lnTo>
                  <a:lnTo>
                    <a:pt x="3910" y="991"/>
                  </a:lnTo>
                  <a:lnTo>
                    <a:pt x="3913" y="991"/>
                  </a:lnTo>
                  <a:lnTo>
                    <a:pt x="3916" y="991"/>
                  </a:lnTo>
                  <a:lnTo>
                    <a:pt x="3916" y="991"/>
                  </a:lnTo>
                  <a:lnTo>
                    <a:pt x="3916" y="991"/>
                  </a:lnTo>
                  <a:lnTo>
                    <a:pt x="3913" y="994"/>
                  </a:lnTo>
                  <a:lnTo>
                    <a:pt x="3913" y="994"/>
                  </a:lnTo>
                  <a:lnTo>
                    <a:pt x="3913" y="997"/>
                  </a:lnTo>
                  <a:lnTo>
                    <a:pt x="3916" y="997"/>
                  </a:lnTo>
                  <a:lnTo>
                    <a:pt x="3916" y="997"/>
                  </a:lnTo>
                  <a:lnTo>
                    <a:pt x="3916" y="994"/>
                  </a:lnTo>
                  <a:lnTo>
                    <a:pt x="3919" y="994"/>
                  </a:lnTo>
                  <a:lnTo>
                    <a:pt x="3919" y="994"/>
                  </a:lnTo>
                  <a:lnTo>
                    <a:pt x="3919" y="994"/>
                  </a:lnTo>
                  <a:lnTo>
                    <a:pt x="3919" y="994"/>
                  </a:lnTo>
                  <a:lnTo>
                    <a:pt x="3919" y="997"/>
                  </a:lnTo>
                  <a:lnTo>
                    <a:pt x="3919" y="997"/>
                  </a:lnTo>
                  <a:lnTo>
                    <a:pt x="3922" y="997"/>
                  </a:lnTo>
                  <a:lnTo>
                    <a:pt x="3925" y="997"/>
                  </a:lnTo>
                  <a:lnTo>
                    <a:pt x="3931" y="997"/>
                  </a:lnTo>
                  <a:lnTo>
                    <a:pt x="3941" y="997"/>
                  </a:lnTo>
                  <a:lnTo>
                    <a:pt x="3944" y="994"/>
                  </a:lnTo>
                  <a:lnTo>
                    <a:pt x="3947" y="994"/>
                  </a:lnTo>
                  <a:lnTo>
                    <a:pt x="3950" y="991"/>
                  </a:lnTo>
                  <a:lnTo>
                    <a:pt x="3953" y="991"/>
                  </a:lnTo>
                  <a:lnTo>
                    <a:pt x="3962" y="981"/>
                  </a:lnTo>
                  <a:lnTo>
                    <a:pt x="3968" y="978"/>
                  </a:lnTo>
                  <a:lnTo>
                    <a:pt x="3968" y="978"/>
                  </a:lnTo>
                  <a:lnTo>
                    <a:pt x="3968" y="975"/>
                  </a:lnTo>
                  <a:lnTo>
                    <a:pt x="3971" y="975"/>
                  </a:lnTo>
                  <a:lnTo>
                    <a:pt x="3974" y="975"/>
                  </a:lnTo>
                  <a:lnTo>
                    <a:pt x="3971" y="972"/>
                  </a:lnTo>
                  <a:lnTo>
                    <a:pt x="3977" y="969"/>
                  </a:lnTo>
                  <a:lnTo>
                    <a:pt x="3977" y="969"/>
                  </a:lnTo>
                  <a:lnTo>
                    <a:pt x="3977" y="969"/>
                  </a:lnTo>
                  <a:lnTo>
                    <a:pt x="3980" y="969"/>
                  </a:lnTo>
                  <a:lnTo>
                    <a:pt x="3977" y="966"/>
                  </a:lnTo>
                  <a:lnTo>
                    <a:pt x="3977" y="963"/>
                  </a:lnTo>
                  <a:lnTo>
                    <a:pt x="3977" y="963"/>
                  </a:lnTo>
                  <a:lnTo>
                    <a:pt x="3980" y="966"/>
                  </a:lnTo>
                  <a:lnTo>
                    <a:pt x="3983" y="969"/>
                  </a:lnTo>
                  <a:lnTo>
                    <a:pt x="3983" y="969"/>
                  </a:lnTo>
                  <a:lnTo>
                    <a:pt x="3986" y="966"/>
                  </a:lnTo>
                  <a:lnTo>
                    <a:pt x="3989" y="969"/>
                  </a:lnTo>
                  <a:lnTo>
                    <a:pt x="3989" y="966"/>
                  </a:lnTo>
                  <a:lnTo>
                    <a:pt x="3989" y="966"/>
                  </a:lnTo>
                  <a:lnTo>
                    <a:pt x="3995" y="960"/>
                  </a:lnTo>
                  <a:lnTo>
                    <a:pt x="3995" y="957"/>
                  </a:lnTo>
                  <a:lnTo>
                    <a:pt x="3995" y="954"/>
                  </a:lnTo>
                  <a:lnTo>
                    <a:pt x="3995" y="954"/>
                  </a:lnTo>
                  <a:lnTo>
                    <a:pt x="3992" y="951"/>
                  </a:lnTo>
                  <a:lnTo>
                    <a:pt x="3995" y="951"/>
                  </a:lnTo>
                  <a:lnTo>
                    <a:pt x="3998" y="951"/>
                  </a:lnTo>
                  <a:lnTo>
                    <a:pt x="3995" y="948"/>
                  </a:lnTo>
                  <a:lnTo>
                    <a:pt x="3998" y="945"/>
                  </a:lnTo>
                  <a:lnTo>
                    <a:pt x="3998" y="948"/>
                  </a:lnTo>
                  <a:lnTo>
                    <a:pt x="3998" y="951"/>
                  </a:lnTo>
                  <a:lnTo>
                    <a:pt x="3998" y="954"/>
                  </a:lnTo>
                  <a:lnTo>
                    <a:pt x="3998" y="957"/>
                  </a:lnTo>
                  <a:lnTo>
                    <a:pt x="4001" y="960"/>
                  </a:lnTo>
                  <a:lnTo>
                    <a:pt x="4001" y="963"/>
                  </a:lnTo>
                  <a:lnTo>
                    <a:pt x="4004" y="963"/>
                  </a:lnTo>
                  <a:lnTo>
                    <a:pt x="4007" y="963"/>
                  </a:lnTo>
                  <a:lnTo>
                    <a:pt x="4007" y="963"/>
                  </a:lnTo>
                  <a:lnTo>
                    <a:pt x="4010" y="963"/>
                  </a:lnTo>
                  <a:lnTo>
                    <a:pt x="4013" y="966"/>
                  </a:lnTo>
                  <a:lnTo>
                    <a:pt x="4013" y="966"/>
                  </a:lnTo>
                  <a:lnTo>
                    <a:pt x="4013" y="966"/>
                  </a:lnTo>
                  <a:lnTo>
                    <a:pt x="4013" y="966"/>
                  </a:lnTo>
                  <a:lnTo>
                    <a:pt x="4010" y="966"/>
                  </a:lnTo>
                  <a:lnTo>
                    <a:pt x="4010" y="966"/>
                  </a:lnTo>
                  <a:lnTo>
                    <a:pt x="4010" y="969"/>
                  </a:lnTo>
                  <a:lnTo>
                    <a:pt x="4010" y="969"/>
                  </a:lnTo>
                  <a:lnTo>
                    <a:pt x="4010" y="972"/>
                  </a:lnTo>
                  <a:lnTo>
                    <a:pt x="4010" y="978"/>
                  </a:lnTo>
                  <a:lnTo>
                    <a:pt x="4010" y="984"/>
                  </a:lnTo>
                  <a:lnTo>
                    <a:pt x="4010" y="984"/>
                  </a:lnTo>
                  <a:lnTo>
                    <a:pt x="4010" y="988"/>
                  </a:lnTo>
                  <a:lnTo>
                    <a:pt x="4013" y="988"/>
                  </a:lnTo>
                  <a:lnTo>
                    <a:pt x="4016" y="988"/>
                  </a:lnTo>
                  <a:lnTo>
                    <a:pt x="4016" y="994"/>
                  </a:lnTo>
                  <a:lnTo>
                    <a:pt x="4016" y="1000"/>
                  </a:lnTo>
                  <a:lnTo>
                    <a:pt x="4019" y="1000"/>
                  </a:lnTo>
                  <a:lnTo>
                    <a:pt x="4022" y="1006"/>
                  </a:lnTo>
                  <a:lnTo>
                    <a:pt x="4022" y="1006"/>
                  </a:lnTo>
                  <a:lnTo>
                    <a:pt x="4026" y="1009"/>
                  </a:lnTo>
                  <a:lnTo>
                    <a:pt x="4026" y="1009"/>
                  </a:lnTo>
                  <a:lnTo>
                    <a:pt x="4026" y="1012"/>
                  </a:lnTo>
                  <a:lnTo>
                    <a:pt x="4026" y="1015"/>
                  </a:lnTo>
                  <a:lnTo>
                    <a:pt x="4029" y="1015"/>
                  </a:lnTo>
                  <a:lnTo>
                    <a:pt x="4032" y="1021"/>
                  </a:lnTo>
                  <a:lnTo>
                    <a:pt x="4035" y="1030"/>
                  </a:lnTo>
                  <a:lnTo>
                    <a:pt x="4038" y="1033"/>
                  </a:lnTo>
                  <a:lnTo>
                    <a:pt x="4041" y="1039"/>
                  </a:lnTo>
                  <a:lnTo>
                    <a:pt x="4044" y="1039"/>
                  </a:lnTo>
                  <a:lnTo>
                    <a:pt x="4047" y="1039"/>
                  </a:lnTo>
                  <a:lnTo>
                    <a:pt x="4047" y="1042"/>
                  </a:lnTo>
                  <a:lnTo>
                    <a:pt x="4044" y="1045"/>
                  </a:lnTo>
                  <a:lnTo>
                    <a:pt x="4044" y="1045"/>
                  </a:lnTo>
                  <a:lnTo>
                    <a:pt x="4041" y="1045"/>
                  </a:lnTo>
                  <a:lnTo>
                    <a:pt x="4041" y="1045"/>
                  </a:lnTo>
                  <a:lnTo>
                    <a:pt x="4044" y="1048"/>
                  </a:lnTo>
                  <a:lnTo>
                    <a:pt x="4044" y="1051"/>
                  </a:lnTo>
                  <a:lnTo>
                    <a:pt x="4044" y="1051"/>
                  </a:lnTo>
                  <a:lnTo>
                    <a:pt x="4041" y="1051"/>
                  </a:lnTo>
                  <a:lnTo>
                    <a:pt x="4038" y="1048"/>
                  </a:lnTo>
                  <a:lnTo>
                    <a:pt x="4038" y="1048"/>
                  </a:lnTo>
                  <a:lnTo>
                    <a:pt x="4038" y="1051"/>
                  </a:lnTo>
                  <a:lnTo>
                    <a:pt x="4041" y="1054"/>
                  </a:lnTo>
                  <a:lnTo>
                    <a:pt x="4044" y="1060"/>
                  </a:lnTo>
                  <a:lnTo>
                    <a:pt x="4047" y="1063"/>
                  </a:lnTo>
                  <a:lnTo>
                    <a:pt x="4047" y="1067"/>
                  </a:lnTo>
                  <a:lnTo>
                    <a:pt x="4047" y="1067"/>
                  </a:lnTo>
                  <a:lnTo>
                    <a:pt x="4047" y="1070"/>
                  </a:lnTo>
                  <a:lnTo>
                    <a:pt x="4047" y="1073"/>
                  </a:lnTo>
                  <a:lnTo>
                    <a:pt x="4047" y="1073"/>
                  </a:lnTo>
                  <a:lnTo>
                    <a:pt x="4047" y="1076"/>
                  </a:lnTo>
                  <a:lnTo>
                    <a:pt x="4056" y="1076"/>
                  </a:lnTo>
                  <a:lnTo>
                    <a:pt x="4065" y="1076"/>
                  </a:lnTo>
                  <a:lnTo>
                    <a:pt x="4071" y="1076"/>
                  </a:lnTo>
                  <a:lnTo>
                    <a:pt x="4074" y="1076"/>
                  </a:lnTo>
                  <a:lnTo>
                    <a:pt x="4077" y="1073"/>
                  </a:lnTo>
                  <a:lnTo>
                    <a:pt x="4074" y="1070"/>
                  </a:lnTo>
                  <a:lnTo>
                    <a:pt x="4074" y="1067"/>
                  </a:lnTo>
                  <a:lnTo>
                    <a:pt x="4074" y="1063"/>
                  </a:lnTo>
                  <a:lnTo>
                    <a:pt x="4074" y="1060"/>
                  </a:lnTo>
                  <a:lnTo>
                    <a:pt x="4077" y="1057"/>
                  </a:lnTo>
                  <a:lnTo>
                    <a:pt x="4080" y="1057"/>
                  </a:lnTo>
                  <a:lnTo>
                    <a:pt x="4080" y="1057"/>
                  </a:lnTo>
                  <a:lnTo>
                    <a:pt x="4083" y="1057"/>
                  </a:lnTo>
                  <a:lnTo>
                    <a:pt x="4086" y="1057"/>
                  </a:lnTo>
                  <a:lnTo>
                    <a:pt x="4083" y="1054"/>
                  </a:lnTo>
                  <a:lnTo>
                    <a:pt x="4086" y="1054"/>
                  </a:lnTo>
                  <a:lnTo>
                    <a:pt x="4092" y="1054"/>
                  </a:lnTo>
                  <a:lnTo>
                    <a:pt x="4098" y="1054"/>
                  </a:lnTo>
                  <a:lnTo>
                    <a:pt x="4101" y="1051"/>
                  </a:lnTo>
                  <a:lnTo>
                    <a:pt x="4104" y="1051"/>
                  </a:lnTo>
                  <a:lnTo>
                    <a:pt x="4104" y="1054"/>
                  </a:lnTo>
                  <a:lnTo>
                    <a:pt x="4107" y="1054"/>
                  </a:lnTo>
                  <a:lnTo>
                    <a:pt x="4110" y="1054"/>
                  </a:lnTo>
                  <a:lnTo>
                    <a:pt x="4110" y="1051"/>
                  </a:lnTo>
                  <a:lnTo>
                    <a:pt x="4113" y="1042"/>
                  </a:lnTo>
                  <a:lnTo>
                    <a:pt x="4117" y="1039"/>
                  </a:lnTo>
                  <a:lnTo>
                    <a:pt x="4120" y="1036"/>
                  </a:lnTo>
                  <a:lnTo>
                    <a:pt x="4120" y="1033"/>
                  </a:lnTo>
                  <a:lnTo>
                    <a:pt x="4120" y="1030"/>
                  </a:lnTo>
                  <a:lnTo>
                    <a:pt x="4123" y="1027"/>
                  </a:lnTo>
                  <a:lnTo>
                    <a:pt x="4123" y="1024"/>
                  </a:lnTo>
                  <a:lnTo>
                    <a:pt x="4120" y="1024"/>
                  </a:lnTo>
                  <a:lnTo>
                    <a:pt x="4120" y="1021"/>
                  </a:lnTo>
                  <a:lnTo>
                    <a:pt x="4126" y="1015"/>
                  </a:lnTo>
                  <a:lnTo>
                    <a:pt x="4126" y="1015"/>
                  </a:lnTo>
                  <a:lnTo>
                    <a:pt x="4123" y="1012"/>
                  </a:lnTo>
                  <a:lnTo>
                    <a:pt x="4123" y="1009"/>
                  </a:lnTo>
                  <a:lnTo>
                    <a:pt x="4123" y="1006"/>
                  </a:lnTo>
                  <a:lnTo>
                    <a:pt x="4123" y="1003"/>
                  </a:lnTo>
                  <a:lnTo>
                    <a:pt x="4123" y="1000"/>
                  </a:lnTo>
                  <a:lnTo>
                    <a:pt x="4126" y="1000"/>
                  </a:lnTo>
                  <a:lnTo>
                    <a:pt x="4126" y="994"/>
                  </a:lnTo>
                  <a:lnTo>
                    <a:pt x="4126" y="991"/>
                  </a:lnTo>
                  <a:lnTo>
                    <a:pt x="4126" y="991"/>
                  </a:lnTo>
                  <a:lnTo>
                    <a:pt x="4126" y="984"/>
                  </a:lnTo>
                  <a:lnTo>
                    <a:pt x="4129" y="984"/>
                  </a:lnTo>
                  <a:lnTo>
                    <a:pt x="4132" y="984"/>
                  </a:lnTo>
                  <a:lnTo>
                    <a:pt x="4129" y="981"/>
                  </a:lnTo>
                  <a:lnTo>
                    <a:pt x="4126" y="981"/>
                  </a:lnTo>
                  <a:lnTo>
                    <a:pt x="4120" y="978"/>
                  </a:lnTo>
                  <a:lnTo>
                    <a:pt x="4120" y="981"/>
                  </a:lnTo>
                  <a:lnTo>
                    <a:pt x="4117" y="978"/>
                  </a:lnTo>
                  <a:lnTo>
                    <a:pt x="4117" y="978"/>
                  </a:lnTo>
                  <a:lnTo>
                    <a:pt x="4117" y="978"/>
                  </a:lnTo>
                  <a:lnTo>
                    <a:pt x="4126" y="978"/>
                  </a:lnTo>
                  <a:lnTo>
                    <a:pt x="4132" y="978"/>
                  </a:lnTo>
                  <a:lnTo>
                    <a:pt x="4135" y="978"/>
                  </a:lnTo>
                  <a:lnTo>
                    <a:pt x="4138" y="975"/>
                  </a:lnTo>
                  <a:lnTo>
                    <a:pt x="4141" y="972"/>
                  </a:lnTo>
                  <a:lnTo>
                    <a:pt x="4147" y="969"/>
                  </a:lnTo>
                  <a:lnTo>
                    <a:pt x="4147" y="969"/>
                  </a:lnTo>
                  <a:lnTo>
                    <a:pt x="4150" y="969"/>
                  </a:lnTo>
                  <a:lnTo>
                    <a:pt x="4153" y="969"/>
                  </a:lnTo>
                  <a:lnTo>
                    <a:pt x="4156" y="966"/>
                  </a:lnTo>
                  <a:lnTo>
                    <a:pt x="4159" y="966"/>
                  </a:lnTo>
                  <a:lnTo>
                    <a:pt x="4159" y="963"/>
                  </a:lnTo>
                  <a:lnTo>
                    <a:pt x="4162" y="963"/>
                  </a:lnTo>
                  <a:lnTo>
                    <a:pt x="4162" y="960"/>
                  </a:lnTo>
                  <a:lnTo>
                    <a:pt x="4162" y="960"/>
                  </a:lnTo>
                  <a:lnTo>
                    <a:pt x="4165" y="957"/>
                  </a:lnTo>
                  <a:lnTo>
                    <a:pt x="4165" y="957"/>
                  </a:lnTo>
                  <a:lnTo>
                    <a:pt x="4165" y="954"/>
                  </a:lnTo>
                  <a:lnTo>
                    <a:pt x="4162" y="957"/>
                  </a:lnTo>
                  <a:lnTo>
                    <a:pt x="4162" y="957"/>
                  </a:lnTo>
                  <a:lnTo>
                    <a:pt x="4159" y="957"/>
                  </a:lnTo>
                  <a:lnTo>
                    <a:pt x="4159" y="957"/>
                  </a:lnTo>
                  <a:lnTo>
                    <a:pt x="4156" y="957"/>
                  </a:lnTo>
                  <a:lnTo>
                    <a:pt x="4156" y="957"/>
                  </a:lnTo>
                  <a:lnTo>
                    <a:pt x="4153" y="957"/>
                  </a:lnTo>
                  <a:lnTo>
                    <a:pt x="4153" y="957"/>
                  </a:lnTo>
                  <a:lnTo>
                    <a:pt x="4156" y="954"/>
                  </a:lnTo>
                  <a:lnTo>
                    <a:pt x="4156" y="954"/>
                  </a:lnTo>
                  <a:lnTo>
                    <a:pt x="4159" y="954"/>
                  </a:lnTo>
                  <a:lnTo>
                    <a:pt x="4159" y="954"/>
                  </a:lnTo>
                  <a:lnTo>
                    <a:pt x="4162" y="954"/>
                  </a:lnTo>
                  <a:lnTo>
                    <a:pt x="4165" y="951"/>
                  </a:lnTo>
                  <a:lnTo>
                    <a:pt x="4165" y="951"/>
                  </a:lnTo>
                  <a:lnTo>
                    <a:pt x="4168" y="948"/>
                  </a:lnTo>
                  <a:lnTo>
                    <a:pt x="4171" y="945"/>
                  </a:lnTo>
                  <a:lnTo>
                    <a:pt x="4174" y="945"/>
                  </a:lnTo>
                  <a:lnTo>
                    <a:pt x="4174" y="942"/>
                  </a:lnTo>
                  <a:lnTo>
                    <a:pt x="4171" y="939"/>
                  </a:lnTo>
                  <a:lnTo>
                    <a:pt x="4171" y="939"/>
                  </a:lnTo>
                  <a:lnTo>
                    <a:pt x="4171" y="936"/>
                  </a:lnTo>
                  <a:lnTo>
                    <a:pt x="4168" y="936"/>
                  </a:lnTo>
                  <a:lnTo>
                    <a:pt x="4165" y="933"/>
                  </a:lnTo>
                  <a:lnTo>
                    <a:pt x="4165" y="933"/>
                  </a:lnTo>
                  <a:lnTo>
                    <a:pt x="4165" y="930"/>
                  </a:lnTo>
                  <a:lnTo>
                    <a:pt x="4162" y="927"/>
                  </a:lnTo>
                  <a:lnTo>
                    <a:pt x="4159" y="927"/>
                  </a:lnTo>
                  <a:lnTo>
                    <a:pt x="4156" y="924"/>
                  </a:lnTo>
                  <a:lnTo>
                    <a:pt x="4153" y="921"/>
                  </a:lnTo>
                  <a:lnTo>
                    <a:pt x="4153" y="918"/>
                  </a:lnTo>
                  <a:lnTo>
                    <a:pt x="4150" y="918"/>
                  </a:lnTo>
                  <a:lnTo>
                    <a:pt x="4147" y="921"/>
                  </a:lnTo>
                  <a:lnTo>
                    <a:pt x="4147" y="921"/>
                  </a:lnTo>
                  <a:lnTo>
                    <a:pt x="4144" y="918"/>
                  </a:lnTo>
                  <a:lnTo>
                    <a:pt x="4144" y="918"/>
                  </a:lnTo>
                  <a:lnTo>
                    <a:pt x="4144" y="918"/>
                  </a:lnTo>
                  <a:lnTo>
                    <a:pt x="4141" y="918"/>
                  </a:lnTo>
                  <a:lnTo>
                    <a:pt x="4141" y="918"/>
                  </a:lnTo>
                  <a:lnTo>
                    <a:pt x="4138" y="915"/>
                  </a:lnTo>
                  <a:lnTo>
                    <a:pt x="4138" y="915"/>
                  </a:lnTo>
                  <a:lnTo>
                    <a:pt x="4138" y="912"/>
                  </a:lnTo>
                  <a:lnTo>
                    <a:pt x="4135" y="909"/>
                  </a:lnTo>
                  <a:lnTo>
                    <a:pt x="4138" y="905"/>
                  </a:lnTo>
                  <a:lnTo>
                    <a:pt x="4135" y="902"/>
                  </a:lnTo>
                  <a:lnTo>
                    <a:pt x="4135" y="899"/>
                  </a:lnTo>
                  <a:lnTo>
                    <a:pt x="4135" y="896"/>
                  </a:lnTo>
                  <a:lnTo>
                    <a:pt x="4135" y="896"/>
                  </a:lnTo>
                  <a:lnTo>
                    <a:pt x="4135" y="893"/>
                  </a:lnTo>
                  <a:lnTo>
                    <a:pt x="4135" y="893"/>
                  </a:lnTo>
                  <a:lnTo>
                    <a:pt x="4135" y="890"/>
                  </a:lnTo>
                  <a:lnTo>
                    <a:pt x="4135" y="890"/>
                  </a:lnTo>
                  <a:lnTo>
                    <a:pt x="4135" y="887"/>
                  </a:lnTo>
                  <a:lnTo>
                    <a:pt x="4138" y="884"/>
                  </a:lnTo>
                  <a:lnTo>
                    <a:pt x="4135" y="884"/>
                  </a:lnTo>
                  <a:lnTo>
                    <a:pt x="4138" y="884"/>
                  </a:lnTo>
                  <a:lnTo>
                    <a:pt x="4141" y="884"/>
                  </a:lnTo>
                  <a:lnTo>
                    <a:pt x="4141" y="881"/>
                  </a:lnTo>
                  <a:lnTo>
                    <a:pt x="4141" y="881"/>
                  </a:lnTo>
                  <a:lnTo>
                    <a:pt x="4141" y="878"/>
                  </a:lnTo>
                  <a:lnTo>
                    <a:pt x="4141" y="875"/>
                  </a:lnTo>
                  <a:lnTo>
                    <a:pt x="4141" y="872"/>
                  </a:lnTo>
                  <a:lnTo>
                    <a:pt x="4144" y="869"/>
                  </a:lnTo>
                  <a:lnTo>
                    <a:pt x="4144" y="866"/>
                  </a:lnTo>
                  <a:lnTo>
                    <a:pt x="4144" y="866"/>
                  </a:lnTo>
                  <a:lnTo>
                    <a:pt x="4144" y="866"/>
                  </a:lnTo>
                  <a:lnTo>
                    <a:pt x="4141" y="863"/>
                  </a:lnTo>
                  <a:lnTo>
                    <a:pt x="4141" y="860"/>
                  </a:lnTo>
                  <a:lnTo>
                    <a:pt x="4141" y="860"/>
                  </a:lnTo>
                  <a:lnTo>
                    <a:pt x="4141" y="857"/>
                  </a:lnTo>
                  <a:lnTo>
                    <a:pt x="4144" y="860"/>
                  </a:lnTo>
                  <a:lnTo>
                    <a:pt x="4144" y="860"/>
                  </a:lnTo>
                  <a:lnTo>
                    <a:pt x="4147" y="860"/>
                  </a:lnTo>
                  <a:lnTo>
                    <a:pt x="4147" y="857"/>
                  </a:lnTo>
                  <a:lnTo>
                    <a:pt x="4150" y="857"/>
                  </a:lnTo>
                  <a:lnTo>
                    <a:pt x="4153" y="857"/>
                  </a:lnTo>
                  <a:lnTo>
                    <a:pt x="4153" y="854"/>
                  </a:lnTo>
                  <a:lnTo>
                    <a:pt x="4153" y="854"/>
                  </a:lnTo>
                  <a:lnTo>
                    <a:pt x="4153" y="854"/>
                  </a:lnTo>
                  <a:lnTo>
                    <a:pt x="4150" y="854"/>
                  </a:lnTo>
                  <a:lnTo>
                    <a:pt x="4153" y="851"/>
                  </a:lnTo>
                  <a:lnTo>
                    <a:pt x="4153" y="851"/>
                  </a:lnTo>
                  <a:lnTo>
                    <a:pt x="4153" y="848"/>
                  </a:lnTo>
                  <a:lnTo>
                    <a:pt x="4150" y="848"/>
                  </a:lnTo>
                  <a:lnTo>
                    <a:pt x="4150" y="845"/>
                  </a:lnTo>
                  <a:lnTo>
                    <a:pt x="4150" y="845"/>
                  </a:lnTo>
                  <a:lnTo>
                    <a:pt x="4153" y="848"/>
                  </a:lnTo>
                  <a:lnTo>
                    <a:pt x="4156" y="848"/>
                  </a:lnTo>
                  <a:lnTo>
                    <a:pt x="4156" y="848"/>
                  </a:lnTo>
                  <a:lnTo>
                    <a:pt x="4156" y="848"/>
                  </a:lnTo>
                  <a:lnTo>
                    <a:pt x="4156" y="848"/>
                  </a:lnTo>
                  <a:lnTo>
                    <a:pt x="4156" y="848"/>
                  </a:lnTo>
                  <a:lnTo>
                    <a:pt x="4159" y="848"/>
                  </a:lnTo>
                  <a:lnTo>
                    <a:pt x="4162" y="845"/>
                  </a:lnTo>
                  <a:lnTo>
                    <a:pt x="4162" y="845"/>
                  </a:lnTo>
                  <a:lnTo>
                    <a:pt x="4162" y="842"/>
                  </a:lnTo>
                  <a:lnTo>
                    <a:pt x="4162" y="842"/>
                  </a:lnTo>
                  <a:lnTo>
                    <a:pt x="4159" y="842"/>
                  </a:lnTo>
                  <a:lnTo>
                    <a:pt x="4159" y="842"/>
                  </a:lnTo>
                  <a:lnTo>
                    <a:pt x="4162" y="842"/>
                  </a:lnTo>
                  <a:lnTo>
                    <a:pt x="4165" y="839"/>
                  </a:lnTo>
                  <a:lnTo>
                    <a:pt x="4165" y="839"/>
                  </a:lnTo>
                  <a:lnTo>
                    <a:pt x="4165" y="836"/>
                  </a:lnTo>
                  <a:lnTo>
                    <a:pt x="4168" y="836"/>
                  </a:lnTo>
                  <a:lnTo>
                    <a:pt x="4168" y="836"/>
                  </a:lnTo>
                  <a:lnTo>
                    <a:pt x="4171" y="836"/>
                  </a:lnTo>
                  <a:lnTo>
                    <a:pt x="4171" y="836"/>
                  </a:lnTo>
                  <a:lnTo>
                    <a:pt x="4171" y="836"/>
                  </a:lnTo>
                  <a:lnTo>
                    <a:pt x="4168" y="833"/>
                  </a:lnTo>
                  <a:lnTo>
                    <a:pt x="4171" y="833"/>
                  </a:lnTo>
                  <a:lnTo>
                    <a:pt x="4174" y="833"/>
                  </a:lnTo>
                  <a:lnTo>
                    <a:pt x="4180" y="830"/>
                  </a:lnTo>
                  <a:lnTo>
                    <a:pt x="4180" y="827"/>
                  </a:lnTo>
                  <a:lnTo>
                    <a:pt x="4180" y="827"/>
                  </a:lnTo>
                  <a:lnTo>
                    <a:pt x="4183" y="827"/>
                  </a:lnTo>
                  <a:lnTo>
                    <a:pt x="4183" y="827"/>
                  </a:lnTo>
                  <a:lnTo>
                    <a:pt x="4183" y="827"/>
                  </a:lnTo>
                  <a:lnTo>
                    <a:pt x="4186" y="827"/>
                  </a:lnTo>
                  <a:lnTo>
                    <a:pt x="4186" y="827"/>
                  </a:lnTo>
                  <a:lnTo>
                    <a:pt x="4189" y="827"/>
                  </a:lnTo>
                  <a:lnTo>
                    <a:pt x="4189" y="823"/>
                  </a:lnTo>
                  <a:lnTo>
                    <a:pt x="4192" y="820"/>
                  </a:lnTo>
                  <a:lnTo>
                    <a:pt x="4198" y="820"/>
                  </a:lnTo>
                  <a:lnTo>
                    <a:pt x="4201" y="817"/>
                  </a:lnTo>
                  <a:lnTo>
                    <a:pt x="4205" y="817"/>
                  </a:lnTo>
                  <a:lnTo>
                    <a:pt x="4211" y="814"/>
                  </a:lnTo>
                  <a:lnTo>
                    <a:pt x="4211" y="814"/>
                  </a:lnTo>
                  <a:lnTo>
                    <a:pt x="4217" y="802"/>
                  </a:lnTo>
                  <a:lnTo>
                    <a:pt x="4223" y="799"/>
                  </a:lnTo>
                  <a:lnTo>
                    <a:pt x="4226" y="796"/>
                  </a:lnTo>
                  <a:lnTo>
                    <a:pt x="4226" y="796"/>
                  </a:lnTo>
                  <a:lnTo>
                    <a:pt x="4226" y="793"/>
                  </a:lnTo>
                  <a:lnTo>
                    <a:pt x="4223" y="790"/>
                  </a:lnTo>
                  <a:lnTo>
                    <a:pt x="4223" y="787"/>
                  </a:lnTo>
                  <a:lnTo>
                    <a:pt x="4223" y="784"/>
                  </a:lnTo>
                  <a:lnTo>
                    <a:pt x="4220" y="784"/>
                  </a:lnTo>
                  <a:lnTo>
                    <a:pt x="4220" y="781"/>
                  </a:lnTo>
                  <a:lnTo>
                    <a:pt x="4220" y="781"/>
                  </a:lnTo>
                  <a:lnTo>
                    <a:pt x="4223" y="778"/>
                  </a:lnTo>
                  <a:lnTo>
                    <a:pt x="4226" y="775"/>
                  </a:lnTo>
                  <a:lnTo>
                    <a:pt x="4229" y="772"/>
                  </a:lnTo>
                  <a:lnTo>
                    <a:pt x="4229" y="769"/>
                  </a:lnTo>
                  <a:lnTo>
                    <a:pt x="4229" y="769"/>
                  </a:lnTo>
                  <a:lnTo>
                    <a:pt x="4226" y="766"/>
                  </a:lnTo>
                  <a:lnTo>
                    <a:pt x="4226" y="766"/>
                  </a:lnTo>
                  <a:lnTo>
                    <a:pt x="4226" y="766"/>
                  </a:lnTo>
                  <a:lnTo>
                    <a:pt x="4226" y="766"/>
                  </a:lnTo>
                  <a:lnTo>
                    <a:pt x="4229" y="766"/>
                  </a:lnTo>
                  <a:lnTo>
                    <a:pt x="4229" y="766"/>
                  </a:lnTo>
                  <a:lnTo>
                    <a:pt x="4229" y="766"/>
                  </a:lnTo>
                  <a:lnTo>
                    <a:pt x="4229" y="766"/>
                  </a:lnTo>
                  <a:lnTo>
                    <a:pt x="4229" y="763"/>
                  </a:lnTo>
                  <a:lnTo>
                    <a:pt x="4226" y="763"/>
                  </a:lnTo>
                  <a:lnTo>
                    <a:pt x="4226" y="763"/>
                  </a:lnTo>
                  <a:lnTo>
                    <a:pt x="4229" y="763"/>
                  </a:lnTo>
                  <a:lnTo>
                    <a:pt x="4229" y="763"/>
                  </a:lnTo>
                  <a:lnTo>
                    <a:pt x="4235" y="760"/>
                  </a:lnTo>
                  <a:lnTo>
                    <a:pt x="4235" y="760"/>
                  </a:lnTo>
                  <a:lnTo>
                    <a:pt x="4235" y="760"/>
                  </a:lnTo>
                  <a:lnTo>
                    <a:pt x="4235" y="757"/>
                  </a:lnTo>
                  <a:lnTo>
                    <a:pt x="4235" y="757"/>
                  </a:lnTo>
                  <a:lnTo>
                    <a:pt x="4238" y="757"/>
                  </a:lnTo>
                  <a:lnTo>
                    <a:pt x="4241" y="757"/>
                  </a:lnTo>
                  <a:lnTo>
                    <a:pt x="4241" y="757"/>
                  </a:lnTo>
                  <a:lnTo>
                    <a:pt x="4238" y="757"/>
                  </a:lnTo>
                  <a:lnTo>
                    <a:pt x="4238" y="754"/>
                  </a:lnTo>
                  <a:lnTo>
                    <a:pt x="4241" y="754"/>
                  </a:lnTo>
                  <a:lnTo>
                    <a:pt x="4244" y="754"/>
                  </a:lnTo>
                  <a:lnTo>
                    <a:pt x="4244" y="751"/>
                  </a:lnTo>
                  <a:lnTo>
                    <a:pt x="4244" y="751"/>
                  </a:lnTo>
                  <a:lnTo>
                    <a:pt x="4244" y="748"/>
                  </a:lnTo>
                  <a:lnTo>
                    <a:pt x="4244" y="748"/>
                  </a:lnTo>
                  <a:lnTo>
                    <a:pt x="4244" y="744"/>
                  </a:lnTo>
                  <a:lnTo>
                    <a:pt x="4247" y="748"/>
                  </a:lnTo>
                  <a:lnTo>
                    <a:pt x="4247" y="748"/>
                  </a:lnTo>
                  <a:lnTo>
                    <a:pt x="4250" y="748"/>
                  </a:lnTo>
                  <a:lnTo>
                    <a:pt x="4253" y="744"/>
                  </a:lnTo>
                  <a:lnTo>
                    <a:pt x="4256" y="748"/>
                  </a:lnTo>
                  <a:lnTo>
                    <a:pt x="4259" y="751"/>
                  </a:lnTo>
                  <a:lnTo>
                    <a:pt x="4262" y="751"/>
                  </a:lnTo>
                  <a:lnTo>
                    <a:pt x="4262" y="748"/>
                  </a:lnTo>
                  <a:lnTo>
                    <a:pt x="4265" y="748"/>
                  </a:lnTo>
                  <a:lnTo>
                    <a:pt x="4271" y="748"/>
                  </a:lnTo>
                  <a:lnTo>
                    <a:pt x="4271" y="748"/>
                  </a:lnTo>
                  <a:lnTo>
                    <a:pt x="4277" y="748"/>
                  </a:lnTo>
                  <a:lnTo>
                    <a:pt x="4283" y="748"/>
                  </a:lnTo>
                  <a:lnTo>
                    <a:pt x="4283" y="748"/>
                  </a:lnTo>
                  <a:lnTo>
                    <a:pt x="4286" y="748"/>
                  </a:lnTo>
                  <a:lnTo>
                    <a:pt x="4289" y="748"/>
                  </a:lnTo>
                  <a:lnTo>
                    <a:pt x="4292" y="748"/>
                  </a:lnTo>
                  <a:lnTo>
                    <a:pt x="4292" y="748"/>
                  </a:lnTo>
                  <a:lnTo>
                    <a:pt x="4292" y="748"/>
                  </a:lnTo>
                  <a:lnTo>
                    <a:pt x="4292" y="751"/>
                  </a:lnTo>
                  <a:lnTo>
                    <a:pt x="4292" y="754"/>
                  </a:lnTo>
                  <a:lnTo>
                    <a:pt x="4296" y="754"/>
                  </a:lnTo>
                  <a:lnTo>
                    <a:pt x="4296" y="754"/>
                  </a:lnTo>
                  <a:lnTo>
                    <a:pt x="4305" y="757"/>
                  </a:lnTo>
                  <a:lnTo>
                    <a:pt x="4308" y="760"/>
                  </a:lnTo>
                  <a:lnTo>
                    <a:pt x="4308" y="763"/>
                  </a:lnTo>
                  <a:lnTo>
                    <a:pt x="4305" y="766"/>
                  </a:lnTo>
                  <a:lnTo>
                    <a:pt x="4305" y="772"/>
                  </a:lnTo>
                  <a:lnTo>
                    <a:pt x="4308" y="772"/>
                  </a:lnTo>
                  <a:lnTo>
                    <a:pt x="4308" y="772"/>
                  </a:lnTo>
                  <a:lnTo>
                    <a:pt x="4308" y="775"/>
                  </a:lnTo>
                  <a:lnTo>
                    <a:pt x="4305" y="775"/>
                  </a:lnTo>
                  <a:lnTo>
                    <a:pt x="4305" y="778"/>
                  </a:lnTo>
                  <a:lnTo>
                    <a:pt x="4305" y="778"/>
                  </a:lnTo>
                  <a:lnTo>
                    <a:pt x="4305" y="781"/>
                  </a:lnTo>
                  <a:lnTo>
                    <a:pt x="4305" y="781"/>
                  </a:lnTo>
                  <a:lnTo>
                    <a:pt x="4302" y="781"/>
                  </a:lnTo>
                  <a:lnTo>
                    <a:pt x="4299" y="778"/>
                  </a:lnTo>
                  <a:lnTo>
                    <a:pt x="4296" y="781"/>
                  </a:lnTo>
                  <a:lnTo>
                    <a:pt x="4292" y="781"/>
                  </a:lnTo>
                  <a:lnTo>
                    <a:pt x="4289" y="781"/>
                  </a:lnTo>
                  <a:lnTo>
                    <a:pt x="4289" y="784"/>
                  </a:lnTo>
                  <a:lnTo>
                    <a:pt x="4289" y="787"/>
                  </a:lnTo>
                  <a:lnTo>
                    <a:pt x="4283" y="793"/>
                  </a:lnTo>
                  <a:lnTo>
                    <a:pt x="4280" y="796"/>
                  </a:lnTo>
                  <a:lnTo>
                    <a:pt x="4277" y="799"/>
                  </a:lnTo>
                  <a:lnTo>
                    <a:pt x="4277" y="799"/>
                  </a:lnTo>
                  <a:lnTo>
                    <a:pt x="4271" y="805"/>
                  </a:lnTo>
                  <a:lnTo>
                    <a:pt x="4271" y="808"/>
                  </a:lnTo>
                  <a:lnTo>
                    <a:pt x="4268" y="808"/>
                  </a:lnTo>
                  <a:lnTo>
                    <a:pt x="4262" y="811"/>
                  </a:lnTo>
                  <a:lnTo>
                    <a:pt x="4259" y="814"/>
                  </a:lnTo>
                  <a:lnTo>
                    <a:pt x="4259" y="814"/>
                  </a:lnTo>
                  <a:lnTo>
                    <a:pt x="4253" y="820"/>
                  </a:lnTo>
                  <a:lnTo>
                    <a:pt x="4247" y="820"/>
                  </a:lnTo>
                  <a:lnTo>
                    <a:pt x="4247" y="823"/>
                  </a:lnTo>
                  <a:lnTo>
                    <a:pt x="4244" y="827"/>
                  </a:lnTo>
                  <a:lnTo>
                    <a:pt x="4244" y="827"/>
                  </a:lnTo>
                  <a:lnTo>
                    <a:pt x="4244" y="827"/>
                  </a:lnTo>
                  <a:lnTo>
                    <a:pt x="4244" y="827"/>
                  </a:lnTo>
                  <a:lnTo>
                    <a:pt x="4244" y="827"/>
                  </a:lnTo>
                  <a:lnTo>
                    <a:pt x="4241" y="827"/>
                  </a:lnTo>
                  <a:lnTo>
                    <a:pt x="4244" y="830"/>
                  </a:lnTo>
                  <a:lnTo>
                    <a:pt x="4244" y="830"/>
                  </a:lnTo>
                  <a:lnTo>
                    <a:pt x="4244" y="833"/>
                  </a:lnTo>
                  <a:lnTo>
                    <a:pt x="4238" y="833"/>
                  </a:lnTo>
                  <a:lnTo>
                    <a:pt x="4235" y="836"/>
                  </a:lnTo>
                  <a:lnTo>
                    <a:pt x="4232" y="833"/>
                  </a:lnTo>
                  <a:lnTo>
                    <a:pt x="4229" y="836"/>
                  </a:lnTo>
                  <a:lnTo>
                    <a:pt x="4229" y="836"/>
                  </a:lnTo>
                  <a:lnTo>
                    <a:pt x="4229" y="839"/>
                  </a:lnTo>
                  <a:lnTo>
                    <a:pt x="4229" y="842"/>
                  </a:lnTo>
                  <a:lnTo>
                    <a:pt x="4226" y="842"/>
                  </a:lnTo>
                  <a:lnTo>
                    <a:pt x="4226" y="845"/>
                  </a:lnTo>
                  <a:lnTo>
                    <a:pt x="4220" y="848"/>
                  </a:lnTo>
                  <a:lnTo>
                    <a:pt x="4220" y="851"/>
                  </a:lnTo>
                  <a:lnTo>
                    <a:pt x="4220" y="851"/>
                  </a:lnTo>
                  <a:lnTo>
                    <a:pt x="4217" y="854"/>
                  </a:lnTo>
                  <a:lnTo>
                    <a:pt x="4220" y="857"/>
                  </a:lnTo>
                  <a:lnTo>
                    <a:pt x="4220" y="860"/>
                  </a:lnTo>
                  <a:lnTo>
                    <a:pt x="4223" y="863"/>
                  </a:lnTo>
                  <a:lnTo>
                    <a:pt x="4223" y="866"/>
                  </a:lnTo>
                  <a:lnTo>
                    <a:pt x="4223" y="866"/>
                  </a:lnTo>
                  <a:lnTo>
                    <a:pt x="4223" y="869"/>
                  </a:lnTo>
                  <a:lnTo>
                    <a:pt x="4223" y="875"/>
                  </a:lnTo>
                  <a:lnTo>
                    <a:pt x="4223" y="878"/>
                  </a:lnTo>
                  <a:lnTo>
                    <a:pt x="4226" y="881"/>
                  </a:lnTo>
                  <a:lnTo>
                    <a:pt x="4229" y="884"/>
                  </a:lnTo>
                  <a:lnTo>
                    <a:pt x="4229" y="884"/>
                  </a:lnTo>
                  <a:lnTo>
                    <a:pt x="4229" y="887"/>
                  </a:lnTo>
                  <a:lnTo>
                    <a:pt x="4229" y="887"/>
                  </a:lnTo>
                  <a:lnTo>
                    <a:pt x="4229" y="887"/>
                  </a:lnTo>
                  <a:lnTo>
                    <a:pt x="4226" y="887"/>
                  </a:lnTo>
                  <a:lnTo>
                    <a:pt x="4226" y="887"/>
                  </a:lnTo>
                  <a:lnTo>
                    <a:pt x="4226" y="890"/>
                  </a:lnTo>
                  <a:lnTo>
                    <a:pt x="4229" y="890"/>
                  </a:lnTo>
                  <a:lnTo>
                    <a:pt x="4229" y="890"/>
                  </a:lnTo>
                  <a:lnTo>
                    <a:pt x="4226" y="890"/>
                  </a:lnTo>
                  <a:lnTo>
                    <a:pt x="4226" y="890"/>
                  </a:lnTo>
                  <a:lnTo>
                    <a:pt x="4226" y="893"/>
                  </a:lnTo>
                  <a:lnTo>
                    <a:pt x="4226" y="896"/>
                  </a:lnTo>
                  <a:lnTo>
                    <a:pt x="4226" y="899"/>
                  </a:lnTo>
                  <a:lnTo>
                    <a:pt x="4226" y="902"/>
                  </a:lnTo>
                  <a:lnTo>
                    <a:pt x="4223" y="905"/>
                  </a:lnTo>
                  <a:lnTo>
                    <a:pt x="4223" y="905"/>
                  </a:lnTo>
                  <a:lnTo>
                    <a:pt x="4223" y="912"/>
                  </a:lnTo>
                  <a:lnTo>
                    <a:pt x="4226" y="915"/>
                  </a:lnTo>
                  <a:lnTo>
                    <a:pt x="4226" y="915"/>
                  </a:lnTo>
                  <a:lnTo>
                    <a:pt x="4226" y="918"/>
                  </a:lnTo>
                  <a:lnTo>
                    <a:pt x="4226" y="918"/>
                  </a:lnTo>
                  <a:lnTo>
                    <a:pt x="4226" y="921"/>
                  </a:lnTo>
                  <a:lnTo>
                    <a:pt x="4229" y="921"/>
                  </a:lnTo>
                  <a:lnTo>
                    <a:pt x="4232" y="918"/>
                  </a:lnTo>
                  <a:lnTo>
                    <a:pt x="4232" y="918"/>
                  </a:lnTo>
                  <a:lnTo>
                    <a:pt x="4235" y="921"/>
                  </a:lnTo>
                  <a:lnTo>
                    <a:pt x="4235" y="921"/>
                  </a:lnTo>
                  <a:lnTo>
                    <a:pt x="4241" y="924"/>
                  </a:lnTo>
                  <a:lnTo>
                    <a:pt x="4247" y="927"/>
                  </a:lnTo>
                  <a:lnTo>
                    <a:pt x="4250" y="927"/>
                  </a:lnTo>
                  <a:lnTo>
                    <a:pt x="4250" y="927"/>
                  </a:lnTo>
                  <a:lnTo>
                    <a:pt x="4250" y="927"/>
                  </a:lnTo>
                  <a:lnTo>
                    <a:pt x="4247" y="930"/>
                  </a:lnTo>
                  <a:lnTo>
                    <a:pt x="4247" y="930"/>
                  </a:lnTo>
                  <a:lnTo>
                    <a:pt x="4250" y="930"/>
                  </a:lnTo>
                  <a:lnTo>
                    <a:pt x="4250" y="930"/>
                  </a:lnTo>
                  <a:lnTo>
                    <a:pt x="4250" y="930"/>
                  </a:lnTo>
                  <a:lnTo>
                    <a:pt x="4247" y="930"/>
                  </a:lnTo>
                  <a:lnTo>
                    <a:pt x="4247" y="930"/>
                  </a:lnTo>
                  <a:lnTo>
                    <a:pt x="4247" y="933"/>
                  </a:lnTo>
                  <a:lnTo>
                    <a:pt x="4247" y="933"/>
                  </a:lnTo>
                  <a:lnTo>
                    <a:pt x="4247" y="936"/>
                  </a:lnTo>
                  <a:lnTo>
                    <a:pt x="4247" y="936"/>
                  </a:lnTo>
                  <a:lnTo>
                    <a:pt x="4247" y="936"/>
                  </a:lnTo>
                  <a:lnTo>
                    <a:pt x="4250" y="936"/>
                  </a:lnTo>
                  <a:lnTo>
                    <a:pt x="4250" y="936"/>
                  </a:lnTo>
                  <a:lnTo>
                    <a:pt x="4253" y="936"/>
                  </a:lnTo>
                  <a:lnTo>
                    <a:pt x="4253" y="936"/>
                  </a:lnTo>
                  <a:lnTo>
                    <a:pt x="4253" y="933"/>
                  </a:lnTo>
                  <a:lnTo>
                    <a:pt x="4256" y="933"/>
                  </a:lnTo>
                  <a:lnTo>
                    <a:pt x="4256" y="930"/>
                  </a:lnTo>
                  <a:lnTo>
                    <a:pt x="4256" y="930"/>
                  </a:lnTo>
                  <a:lnTo>
                    <a:pt x="4259" y="933"/>
                  </a:lnTo>
                  <a:lnTo>
                    <a:pt x="4259" y="936"/>
                  </a:lnTo>
                  <a:lnTo>
                    <a:pt x="4262" y="936"/>
                  </a:lnTo>
                  <a:lnTo>
                    <a:pt x="4262" y="936"/>
                  </a:lnTo>
                  <a:lnTo>
                    <a:pt x="4262" y="939"/>
                  </a:lnTo>
                  <a:lnTo>
                    <a:pt x="4259" y="939"/>
                  </a:lnTo>
                  <a:lnTo>
                    <a:pt x="4259" y="942"/>
                  </a:lnTo>
                  <a:lnTo>
                    <a:pt x="4256" y="942"/>
                  </a:lnTo>
                  <a:lnTo>
                    <a:pt x="4259" y="942"/>
                  </a:lnTo>
                  <a:lnTo>
                    <a:pt x="4262" y="942"/>
                  </a:lnTo>
                  <a:lnTo>
                    <a:pt x="4265" y="939"/>
                  </a:lnTo>
                  <a:lnTo>
                    <a:pt x="4268" y="939"/>
                  </a:lnTo>
                  <a:lnTo>
                    <a:pt x="4271" y="939"/>
                  </a:lnTo>
                  <a:lnTo>
                    <a:pt x="4274" y="939"/>
                  </a:lnTo>
                  <a:lnTo>
                    <a:pt x="4280" y="936"/>
                  </a:lnTo>
                  <a:lnTo>
                    <a:pt x="4286" y="936"/>
                  </a:lnTo>
                  <a:lnTo>
                    <a:pt x="4289" y="936"/>
                  </a:lnTo>
                  <a:lnTo>
                    <a:pt x="4289" y="936"/>
                  </a:lnTo>
                  <a:lnTo>
                    <a:pt x="4292" y="933"/>
                  </a:lnTo>
                  <a:lnTo>
                    <a:pt x="4296" y="933"/>
                  </a:lnTo>
                  <a:lnTo>
                    <a:pt x="4299" y="933"/>
                  </a:lnTo>
                  <a:lnTo>
                    <a:pt x="4302" y="930"/>
                  </a:lnTo>
                  <a:lnTo>
                    <a:pt x="4305" y="930"/>
                  </a:lnTo>
                  <a:lnTo>
                    <a:pt x="4311" y="930"/>
                  </a:lnTo>
                  <a:lnTo>
                    <a:pt x="4311" y="927"/>
                  </a:lnTo>
                  <a:lnTo>
                    <a:pt x="4314" y="927"/>
                  </a:lnTo>
                  <a:lnTo>
                    <a:pt x="4314" y="930"/>
                  </a:lnTo>
                  <a:lnTo>
                    <a:pt x="4317" y="930"/>
                  </a:lnTo>
                  <a:lnTo>
                    <a:pt x="4317" y="927"/>
                  </a:lnTo>
                  <a:lnTo>
                    <a:pt x="4320" y="927"/>
                  </a:lnTo>
                  <a:lnTo>
                    <a:pt x="4323" y="927"/>
                  </a:lnTo>
                  <a:lnTo>
                    <a:pt x="4323" y="927"/>
                  </a:lnTo>
                  <a:lnTo>
                    <a:pt x="4320" y="924"/>
                  </a:lnTo>
                  <a:lnTo>
                    <a:pt x="4320" y="924"/>
                  </a:lnTo>
                  <a:lnTo>
                    <a:pt x="4323" y="924"/>
                  </a:lnTo>
                  <a:lnTo>
                    <a:pt x="4326" y="924"/>
                  </a:lnTo>
                  <a:lnTo>
                    <a:pt x="4329" y="924"/>
                  </a:lnTo>
                  <a:lnTo>
                    <a:pt x="4329" y="924"/>
                  </a:lnTo>
                  <a:lnTo>
                    <a:pt x="4332" y="921"/>
                  </a:lnTo>
                  <a:lnTo>
                    <a:pt x="4332" y="918"/>
                  </a:lnTo>
                  <a:lnTo>
                    <a:pt x="4335" y="918"/>
                  </a:lnTo>
                  <a:lnTo>
                    <a:pt x="4332" y="918"/>
                  </a:lnTo>
                  <a:lnTo>
                    <a:pt x="4332" y="921"/>
                  </a:lnTo>
                  <a:lnTo>
                    <a:pt x="4332" y="924"/>
                  </a:lnTo>
                  <a:lnTo>
                    <a:pt x="4332" y="924"/>
                  </a:lnTo>
                  <a:lnTo>
                    <a:pt x="4335" y="924"/>
                  </a:lnTo>
                  <a:lnTo>
                    <a:pt x="4335" y="924"/>
                  </a:lnTo>
                  <a:lnTo>
                    <a:pt x="4341" y="924"/>
                  </a:lnTo>
                  <a:lnTo>
                    <a:pt x="4344" y="921"/>
                  </a:lnTo>
                  <a:lnTo>
                    <a:pt x="4347" y="921"/>
                  </a:lnTo>
                  <a:lnTo>
                    <a:pt x="4347" y="921"/>
                  </a:lnTo>
                  <a:lnTo>
                    <a:pt x="4350" y="924"/>
                  </a:lnTo>
                  <a:lnTo>
                    <a:pt x="4353" y="921"/>
                  </a:lnTo>
                  <a:lnTo>
                    <a:pt x="4356" y="921"/>
                  </a:lnTo>
                  <a:lnTo>
                    <a:pt x="4356" y="921"/>
                  </a:lnTo>
                  <a:lnTo>
                    <a:pt x="4359" y="921"/>
                  </a:lnTo>
                  <a:lnTo>
                    <a:pt x="4365" y="921"/>
                  </a:lnTo>
                  <a:lnTo>
                    <a:pt x="4374" y="915"/>
                  </a:lnTo>
                  <a:lnTo>
                    <a:pt x="4374" y="918"/>
                  </a:lnTo>
                  <a:lnTo>
                    <a:pt x="4377" y="918"/>
                  </a:lnTo>
                  <a:lnTo>
                    <a:pt x="4377" y="921"/>
                  </a:lnTo>
                  <a:lnTo>
                    <a:pt x="4374" y="921"/>
                  </a:lnTo>
                  <a:lnTo>
                    <a:pt x="4374" y="921"/>
                  </a:lnTo>
                  <a:lnTo>
                    <a:pt x="4374" y="921"/>
                  </a:lnTo>
                  <a:lnTo>
                    <a:pt x="4377" y="927"/>
                  </a:lnTo>
                  <a:lnTo>
                    <a:pt x="4380" y="927"/>
                  </a:lnTo>
                  <a:lnTo>
                    <a:pt x="4387" y="930"/>
                  </a:lnTo>
                  <a:lnTo>
                    <a:pt x="4393" y="933"/>
                  </a:lnTo>
                  <a:lnTo>
                    <a:pt x="4396" y="930"/>
                  </a:lnTo>
                  <a:lnTo>
                    <a:pt x="4399" y="930"/>
                  </a:lnTo>
                  <a:lnTo>
                    <a:pt x="4402" y="933"/>
                  </a:lnTo>
                  <a:lnTo>
                    <a:pt x="4405" y="936"/>
                  </a:lnTo>
                  <a:lnTo>
                    <a:pt x="4405" y="936"/>
                  </a:lnTo>
                  <a:lnTo>
                    <a:pt x="4408" y="939"/>
                  </a:lnTo>
                  <a:lnTo>
                    <a:pt x="4408" y="939"/>
                  </a:lnTo>
                  <a:lnTo>
                    <a:pt x="4408" y="942"/>
                  </a:lnTo>
                  <a:lnTo>
                    <a:pt x="4399" y="939"/>
                  </a:lnTo>
                  <a:lnTo>
                    <a:pt x="4387" y="936"/>
                  </a:lnTo>
                  <a:lnTo>
                    <a:pt x="4387" y="939"/>
                  </a:lnTo>
                  <a:lnTo>
                    <a:pt x="4383" y="939"/>
                  </a:lnTo>
                  <a:lnTo>
                    <a:pt x="4383" y="942"/>
                  </a:lnTo>
                  <a:lnTo>
                    <a:pt x="4383" y="942"/>
                  </a:lnTo>
                  <a:lnTo>
                    <a:pt x="4380" y="942"/>
                  </a:lnTo>
                  <a:lnTo>
                    <a:pt x="4377" y="942"/>
                  </a:lnTo>
                  <a:lnTo>
                    <a:pt x="4374" y="942"/>
                  </a:lnTo>
                  <a:lnTo>
                    <a:pt x="4374" y="942"/>
                  </a:lnTo>
                  <a:lnTo>
                    <a:pt x="4371" y="942"/>
                  </a:lnTo>
                  <a:lnTo>
                    <a:pt x="4371" y="945"/>
                  </a:lnTo>
                  <a:lnTo>
                    <a:pt x="4368" y="948"/>
                  </a:lnTo>
                  <a:lnTo>
                    <a:pt x="4368" y="945"/>
                  </a:lnTo>
                  <a:lnTo>
                    <a:pt x="4365" y="945"/>
                  </a:lnTo>
                  <a:lnTo>
                    <a:pt x="4365" y="945"/>
                  </a:lnTo>
                  <a:lnTo>
                    <a:pt x="4362" y="945"/>
                  </a:lnTo>
                  <a:lnTo>
                    <a:pt x="4362" y="948"/>
                  </a:lnTo>
                  <a:lnTo>
                    <a:pt x="4365" y="951"/>
                  </a:lnTo>
                  <a:lnTo>
                    <a:pt x="4362" y="954"/>
                  </a:lnTo>
                  <a:lnTo>
                    <a:pt x="4362" y="954"/>
                  </a:lnTo>
                  <a:lnTo>
                    <a:pt x="4359" y="954"/>
                  </a:lnTo>
                  <a:lnTo>
                    <a:pt x="4350" y="954"/>
                  </a:lnTo>
                  <a:lnTo>
                    <a:pt x="4341" y="954"/>
                  </a:lnTo>
                  <a:lnTo>
                    <a:pt x="4338" y="954"/>
                  </a:lnTo>
                  <a:lnTo>
                    <a:pt x="4335" y="951"/>
                  </a:lnTo>
                  <a:lnTo>
                    <a:pt x="4332" y="951"/>
                  </a:lnTo>
                  <a:lnTo>
                    <a:pt x="4317" y="948"/>
                  </a:lnTo>
                  <a:lnTo>
                    <a:pt x="4314" y="948"/>
                  </a:lnTo>
                  <a:lnTo>
                    <a:pt x="4311" y="948"/>
                  </a:lnTo>
                  <a:lnTo>
                    <a:pt x="4311" y="951"/>
                  </a:lnTo>
                  <a:lnTo>
                    <a:pt x="4311" y="951"/>
                  </a:lnTo>
                  <a:lnTo>
                    <a:pt x="4308" y="951"/>
                  </a:lnTo>
                  <a:lnTo>
                    <a:pt x="4299" y="951"/>
                  </a:lnTo>
                  <a:lnTo>
                    <a:pt x="4292" y="954"/>
                  </a:lnTo>
                  <a:lnTo>
                    <a:pt x="4286" y="954"/>
                  </a:lnTo>
                  <a:lnTo>
                    <a:pt x="4283" y="957"/>
                  </a:lnTo>
                  <a:lnTo>
                    <a:pt x="4280" y="957"/>
                  </a:lnTo>
                  <a:lnTo>
                    <a:pt x="4280" y="960"/>
                  </a:lnTo>
                  <a:lnTo>
                    <a:pt x="4274" y="960"/>
                  </a:lnTo>
                  <a:lnTo>
                    <a:pt x="4271" y="960"/>
                  </a:lnTo>
                  <a:lnTo>
                    <a:pt x="4268" y="963"/>
                  </a:lnTo>
                  <a:lnTo>
                    <a:pt x="4268" y="966"/>
                  </a:lnTo>
                  <a:lnTo>
                    <a:pt x="4268" y="966"/>
                  </a:lnTo>
                  <a:lnTo>
                    <a:pt x="4268" y="966"/>
                  </a:lnTo>
                  <a:lnTo>
                    <a:pt x="4268" y="969"/>
                  </a:lnTo>
                  <a:lnTo>
                    <a:pt x="4268" y="969"/>
                  </a:lnTo>
                  <a:lnTo>
                    <a:pt x="4268" y="969"/>
                  </a:lnTo>
                  <a:lnTo>
                    <a:pt x="4268" y="972"/>
                  </a:lnTo>
                  <a:lnTo>
                    <a:pt x="4268" y="975"/>
                  </a:lnTo>
                  <a:lnTo>
                    <a:pt x="4268" y="975"/>
                  </a:lnTo>
                  <a:lnTo>
                    <a:pt x="4271" y="975"/>
                  </a:lnTo>
                  <a:lnTo>
                    <a:pt x="4271" y="975"/>
                  </a:lnTo>
                  <a:lnTo>
                    <a:pt x="4268" y="975"/>
                  </a:lnTo>
                  <a:lnTo>
                    <a:pt x="4268" y="978"/>
                  </a:lnTo>
                  <a:lnTo>
                    <a:pt x="4268" y="981"/>
                  </a:lnTo>
                  <a:lnTo>
                    <a:pt x="4271" y="984"/>
                  </a:lnTo>
                  <a:lnTo>
                    <a:pt x="4271" y="984"/>
                  </a:lnTo>
                  <a:lnTo>
                    <a:pt x="4274" y="988"/>
                  </a:lnTo>
                  <a:lnTo>
                    <a:pt x="4280" y="991"/>
                  </a:lnTo>
                  <a:lnTo>
                    <a:pt x="4280" y="991"/>
                  </a:lnTo>
                  <a:lnTo>
                    <a:pt x="4283" y="991"/>
                  </a:lnTo>
                  <a:lnTo>
                    <a:pt x="4283" y="988"/>
                  </a:lnTo>
                  <a:lnTo>
                    <a:pt x="4286" y="988"/>
                  </a:lnTo>
                  <a:lnTo>
                    <a:pt x="4286" y="988"/>
                  </a:lnTo>
                  <a:lnTo>
                    <a:pt x="4289" y="988"/>
                  </a:lnTo>
                  <a:lnTo>
                    <a:pt x="4289" y="991"/>
                  </a:lnTo>
                  <a:lnTo>
                    <a:pt x="4289" y="991"/>
                  </a:lnTo>
                  <a:lnTo>
                    <a:pt x="4289" y="991"/>
                  </a:lnTo>
                  <a:lnTo>
                    <a:pt x="4289" y="997"/>
                  </a:lnTo>
                  <a:lnTo>
                    <a:pt x="4286" y="1003"/>
                  </a:lnTo>
                  <a:lnTo>
                    <a:pt x="4286" y="1003"/>
                  </a:lnTo>
                  <a:lnTo>
                    <a:pt x="4286" y="1006"/>
                  </a:lnTo>
                  <a:lnTo>
                    <a:pt x="4286" y="1009"/>
                  </a:lnTo>
                  <a:lnTo>
                    <a:pt x="4286" y="1018"/>
                  </a:lnTo>
                  <a:lnTo>
                    <a:pt x="4286" y="1021"/>
                  </a:lnTo>
                  <a:lnTo>
                    <a:pt x="4283" y="1024"/>
                  </a:lnTo>
                  <a:lnTo>
                    <a:pt x="4280" y="1027"/>
                  </a:lnTo>
                  <a:lnTo>
                    <a:pt x="4277" y="1027"/>
                  </a:lnTo>
                  <a:lnTo>
                    <a:pt x="4271" y="1030"/>
                  </a:lnTo>
                  <a:lnTo>
                    <a:pt x="4265" y="1027"/>
                  </a:lnTo>
                  <a:lnTo>
                    <a:pt x="4262" y="1018"/>
                  </a:lnTo>
                  <a:lnTo>
                    <a:pt x="4259" y="1018"/>
                  </a:lnTo>
                  <a:lnTo>
                    <a:pt x="4250" y="1012"/>
                  </a:lnTo>
                  <a:lnTo>
                    <a:pt x="4250" y="1009"/>
                  </a:lnTo>
                  <a:lnTo>
                    <a:pt x="4247" y="1006"/>
                  </a:lnTo>
                  <a:lnTo>
                    <a:pt x="4241" y="1009"/>
                  </a:lnTo>
                  <a:lnTo>
                    <a:pt x="4235" y="1012"/>
                  </a:lnTo>
                  <a:lnTo>
                    <a:pt x="4232" y="1012"/>
                  </a:lnTo>
                  <a:lnTo>
                    <a:pt x="4226" y="1018"/>
                  </a:lnTo>
                  <a:lnTo>
                    <a:pt x="4226" y="1021"/>
                  </a:lnTo>
                  <a:lnTo>
                    <a:pt x="4226" y="1024"/>
                  </a:lnTo>
                  <a:lnTo>
                    <a:pt x="4223" y="1027"/>
                  </a:lnTo>
                  <a:lnTo>
                    <a:pt x="4223" y="1030"/>
                  </a:lnTo>
                  <a:lnTo>
                    <a:pt x="4217" y="1033"/>
                  </a:lnTo>
                  <a:lnTo>
                    <a:pt x="4217" y="1039"/>
                  </a:lnTo>
                  <a:lnTo>
                    <a:pt x="4217" y="1051"/>
                  </a:lnTo>
                  <a:lnTo>
                    <a:pt x="4217" y="1057"/>
                  </a:lnTo>
                  <a:lnTo>
                    <a:pt x="4217" y="1057"/>
                  </a:lnTo>
                  <a:lnTo>
                    <a:pt x="4217" y="1063"/>
                  </a:lnTo>
                  <a:lnTo>
                    <a:pt x="4220" y="1070"/>
                  </a:lnTo>
                  <a:lnTo>
                    <a:pt x="4220" y="1073"/>
                  </a:lnTo>
                  <a:lnTo>
                    <a:pt x="4220" y="1076"/>
                  </a:lnTo>
                  <a:lnTo>
                    <a:pt x="4220" y="1079"/>
                  </a:lnTo>
                  <a:lnTo>
                    <a:pt x="4220" y="1085"/>
                  </a:lnTo>
                  <a:lnTo>
                    <a:pt x="4220" y="1088"/>
                  </a:lnTo>
                  <a:lnTo>
                    <a:pt x="4217" y="1091"/>
                  </a:lnTo>
                  <a:lnTo>
                    <a:pt x="4214" y="1091"/>
                  </a:lnTo>
                  <a:lnTo>
                    <a:pt x="4211" y="1088"/>
                  </a:lnTo>
                  <a:lnTo>
                    <a:pt x="4211" y="1088"/>
                  </a:lnTo>
                  <a:lnTo>
                    <a:pt x="4208" y="1088"/>
                  </a:lnTo>
                  <a:lnTo>
                    <a:pt x="4214" y="1082"/>
                  </a:lnTo>
                  <a:lnTo>
                    <a:pt x="4217" y="1076"/>
                  </a:lnTo>
                  <a:lnTo>
                    <a:pt x="4217" y="1073"/>
                  </a:lnTo>
                  <a:lnTo>
                    <a:pt x="4220" y="1070"/>
                  </a:lnTo>
                  <a:lnTo>
                    <a:pt x="4220" y="1070"/>
                  </a:lnTo>
                  <a:lnTo>
                    <a:pt x="4217" y="1070"/>
                  </a:lnTo>
                  <a:lnTo>
                    <a:pt x="4217" y="1073"/>
                  </a:lnTo>
                  <a:lnTo>
                    <a:pt x="4217" y="1076"/>
                  </a:lnTo>
                  <a:lnTo>
                    <a:pt x="4214" y="1079"/>
                  </a:lnTo>
                  <a:lnTo>
                    <a:pt x="4214" y="1082"/>
                  </a:lnTo>
                  <a:lnTo>
                    <a:pt x="4211" y="1085"/>
                  </a:lnTo>
                  <a:lnTo>
                    <a:pt x="4205" y="1088"/>
                  </a:lnTo>
                  <a:lnTo>
                    <a:pt x="4205" y="1088"/>
                  </a:lnTo>
                  <a:lnTo>
                    <a:pt x="4198" y="1088"/>
                  </a:lnTo>
                  <a:lnTo>
                    <a:pt x="4195" y="1091"/>
                  </a:lnTo>
                  <a:lnTo>
                    <a:pt x="4195" y="1091"/>
                  </a:lnTo>
                  <a:lnTo>
                    <a:pt x="4192" y="1094"/>
                  </a:lnTo>
                  <a:lnTo>
                    <a:pt x="4192" y="1097"/>
                  </a:lnTo>
                  <a:lnTo>
                    <a:pt x="4189" y="1100"/>
                  </a:lnTo>
                  <a:lnTo>
                    <a:pt x="4186" y="1103"/>
                  </a:lnTo>
                  <a:lnTo>
                    <a:pt x="4186" y="1103"/>
                  </a:lnTo>
                  <a:lnTo>
                    <a:pt x="4183" y="1106"/>
                  </a:lnTo>
                  <a:lnTo>
                    <a:pt x="4174" y="1106"/>
                  </a:lnTo>
                  <a:lnTo>
                    <a:pt x="4171" y="1106"/>
                  </a:lnTo>
                  <a:lnTo>
                    <a:pt x="4168" y="1103"/>
                  </a:lnTo>
                  <a:lnTo>
                    <a:pt x="4165" y="1100"/>
                  </a:lnTo>
                  <a:lnTo>
                    <a:pt x="4162" y="1094"/>
                  </a:lnTo>
                  <a:lnTo>
                    <a:pt x="4162" y="1094"/>
                  </a:lnTo>
                  <a:lnTo>
                    <a:pt x="4168" y="1097"/>
                  </a:lnTo>
                  <a:lnTo>
                    <a:pt x="4171" y="1097"/>
                  </a:lnTo>
                  <a:lnTo>
                    <a:pt x="4168" y="1097"/>
                  </a:lnTo>
                  <a:lnTo>
                    <a:pt x="4165" y="1094"/>
                  </a:lnTo>
                  <a:lnTo>
                    <a:pt x="4159" y="1091"/>
                  </a:lnTo>
                  <a:lnTo>
                    <a:pt x="4156" y="1091"/>
                  </a:lnTo>
                  <a:lnTo>
                    <a:pt x="4150" y="1094"/>
                  </a:lnTo>
                  <a:lnTo>
                    <a:pt x="4138" y="1094"/>
                  </a:lnTo>
                  <a:lnTo>
                    <a:pt x="4132" y="1097"/>
                  </a:lnTo>
                  <a:lnTo>
                    <a:pt x="4129" y="1100"/>
                  </a:lnTo>
                  <a:lnTo>
                    <a:pt x="4123" y="1100"/>
                  </a:lnTo>
                  <a:lnTo>
                    <a:pt x="4120" y="1103"/>
                  </a:lnTo>
                  <a:lnTo>
                    <a:pt x="4117" y="1106"/>
                  </a:lnTo>
                  <a:lnTo>
                    <a:pt x="4117" y="1106"/>
                  </a:lnTo>
                  <a:lnTo>
                    <a:pt x="4113" y="1106"/>
                  </a:lnTo>
                  <a:lnTo>
                    <a:pt x="4110" y="1109"/>
                  </a:lnTo>
                  <a:lnTo>
                    <a:pt x="4107" y="1109"/>
                  </a:lnTo>
                  <a:lnTo>
                    <a:pt x="4095" y="1112"/>
                  </a:lnTo>
                  <a:lnTo>
                    <a:pt x="4083" y="1115"/>
                  </a:lnTo>
                  <a:lnTo>
                    <a:pt x="4077" y="1118"/>
                  </a:lnTo>
                  <a:lnTo>
                    <a:pt x="4074" y="1118"/>
                  </a:lnTo>
                  <a:lnTo>
                    <a:pt x="4074" y="1118"/>
                  </a:lnTo>
                  <a:lnTo>
                    <a:pt x="4071" y="1115"/>
                  </a:lnTo>
                  <a:lnTo>
                    <a:pt x="4065" y="1112"/>
                  </a:lnTo>
                  <a:lnTo>
                    <a:pt x="4065" y="1112"/>
                  </a:lnTo>
                  <a:lnTo>
                    <a:pt x="4065" y="1115"/>
                  </a:lnTo>
                  <a:lnTo>
                    <a:pt x="4065" y="1115"/>
                  </a:lnTo>
                  <a:lnTo>
                    <a:pt x="4068" y="1115"/>
                  </a:lnTo>
                  <a:lnTo>
                    <a:pt x="4068" y="1118"/>
                  </a:lnTo>
                  <a:lnTo>
                    <a:pt x="4068" y="1118"/>
                  </a:lnTo>
                  <a:lnTo>
                    <a:pt x="4071" y="1121"/>
                  </a:lnTo>
                  <a:lnTo>
                    <a:pt x="4074" y="1118"/>
                  </a:lnTo>
                  <a:lnTo>
                    <a:pt x="4077" y="1121"/>
                  </a:lnTo>
                  <a:lnTo>
                    <a:pt x="4080" y="1121"/>
                  </a:lnTo>
                  <a:lnTo>
                    <a:pt x="4080" y="1124"/>
                  </a:lnTo>
                  <a:lnTo>
                    <a:pt x="4080" y="1124"/>
                  </a:lnTo>
                  <a:lnTo>
                    <a:pt x="4080" y="1124"/>
                  </a:lnTo>
                  <a:lnTo>
                    <a:pt x="4080" y="1127"/>
                  </a:lnTo>
                  <a:lnTo>
                    <a:pt x="4080" y="1124"/>
                  </a:lnTo>
                  <a:lnTo>
                    <a:pt x="4074" y="1124"/>
                  </a:lnTo>
                  <a:lnTo>
                    <a:pt x="4071" y="1121"/>
                  </a:lnTo>
                  <a:lnTo>
                    <a:pt x="4068" y="1121"/>
                  </a:lnTo>
                  <a:lnTo>
                    <a:pt x="4065" y="1121"/>
                  </a:lnTo>
                  <a:lnTo>
                    <a:pt x="4065" y="1115"/>
                  </a:lnTo>
                  <a:lnTo>
                    <a:pt x="4062" y="1112"/>
                  </a:lnTo>
                  <a:lnTo>
                    <a:pt x="4059" y="1112"/>
                  </a:lnTo>
                  <a:lnTo>
                    <a:pt x="4050" y="1109"/>
                  </a:lnTo>
                  <a:lnTo>
                    <a:pt x="4050" y="1103"/>
                  </a:lnTo>
                  <a:lnTo>
                    <a:pt x="4047" y="1103"/>
                  </a:lnTo>
                  <a:lnTo>
                    <a:pt x="4044" y="1103"/>
                  </a:lnTo>
                  <a:lnTo>
                    <a:pt x="4038" y="1103"/>
                  </a:lnTo>
                  <a:lnTo>
                    <a:pt x="4035" y="1106"/>
                  </a:lnTo>
                  <a:lnTo>
                    <a:pt x="4035" y="1109"/>
                  </a:lnTo>
                  <a:lnTo>
                    <a:pt x="4032" y="1109"/>
                  </a:lnTo>
                  <a:lnTo>
                    <a:pt x="4029" y="1112"/>
                  </a:lnTo>
                  <a:lnTo>
                    <a:pt x="4022" y="1112"/>
                  </a:lnTo>
                  <a:lnTo>
                    <a:pt x="4019" y="1112"/>
                  </a:lnTo>
                  <a:lnTo>
                    <a:pt x="4016" y="1118"/>
                  </a:lnTo>
                  <a:lnTo>
                    <a:pt x="4013" y="1118"/>
                  </a:lnTo>
                  <a:lnTo>
                    <a:pt x="4007" y="1115"/>
                  </a:lnTo>
                  <a:lnTo>
                    <a:pt x="4004" y="1115"/>
                  </a:lnTo>
                  <a:lnTo>
                    <a:pt x="4004" y="1115"/>
                  </a:lnTo>
                  <a:lnTo>
                    <a:pt x="4001" y="1115"/>
                  </a:lnTo>
                  <a:lnTo>
                    <a:pt x="4007" y="1112"/>
                  </a:lnTo>
                  <a:lnTo>
                    <a:pt x="4007" y="1109"/>
                  </a:lnTo>
                  <a:lnTo>
                    <a:pt x="4007" y="1106"/>
                  </a:lnTo>
                  <a:lnTo>
                    <a:pt x="4004" y="1106"/>
                  </a:lnTo>
                  <a:lnTo>
                    <a:pt x="4001" y="1106"/>
                  </a:lnTo>
                  <a:lnTo>
                    <a:pt x="3992" y="1103"/>
                  </a:lnTo>
                  <a:lnTo>
                    <a:pt x="3989" y="1103"/>
                  </a:lnTo>
                  <a:lnTo>
                    <a:pt x="3989" y="1103"/>
                  </a:lnTo>
                  <a:lnTo>
                    <a:pt x="3989" y="1103"/>
                  </a:lnTo>
                  <a:lnTo>
                    <a:pt x="3983" y="1103"/>
                  </a:lnTo>
                  <a:lnTo>
                    <a:pt x="3983" y="1100"/>
                  </a:lnTo>
                  <a:lnTo>
                    <a:pt x="3986" y="1100"/>
                  </a:lnTo>
                  <a:lnTo>
                    <a:pt x="3986" y="1097"/>
                  </a:lnTo>
                  <a:lnTo>
                    <a:pt x="3983" y="1094"/>
                  </a:lnTo>
                  <a:lnTo>
                    <a:pt x="3983" y="1094"/>
                  </a:lnTo>
                  <a:lnTo>
                    <a:pt x="3980" y="1094"/>
                  </a:lnTo>
                  <a:lnTo>
                    <a:pt x="3980" y="1088"/>
                  </a:lnTo>
                  <a:lnTo>
                    <a:pt x="3980" y="1088"/>
                  </a:lnTo>
                  <a:lnTo>
                    <a:pt x="3980" y="1088"/>
                  </a:lnTo>
                  <a:lnTo>
                    <a:pt x="3977" y="1088"/>
                  </a:lnTo>
                  <a:lnTo>
                    <a:pt x="3977" y="1085"/>
                  </a:lnTo>
                  <a:lnTo>
                    <a:pt x="3974" y="1085"/>
                  </a:lnTo>
                  <a:lnTo>
                    <a:pt x="3974" y="1085"/>
                  </a:lnTo>
                  <a:lnTo>
                    <a:pt x="3977" y="1082"/>
                  </a:lnTo>
                  <a:lnTo>
                    <a:pt x="3977" y="1079"/>
                  </a:lnTo>
                  <a:lnTo>
                    <a:pt x="3977" y="1076"/>
                  </a:lnTo>
                  <a:lnTo>
                    <a:pt x="3977" y="1076"/>
                  </a:lnTo>
                  <a:lnTo>
                    <a:pt x="3977" y="1073"/>
                  </a:lnTo>
                  <a:lnTo>
                    <a:pt x="3977" y="1070"/>
                  </a:lnTo>
                  <a:lnTo>
                    <a:pt x="3980" y="1070"/>
                  </a:lnTo>
                  <a:lnTo>
                    <a:pt x="3980" y="1070"/>
                  </a:lnTo>
                  <a:lnTo>
                    <a:pt x="3983" y="1067"/>
                  </a:lnTo>
                  <a:lnTo>
                    <a:pt x="3986" y="1067"/>
                  </a:lnTo>
                  <a:lnTo>
                    <a:pt x="3986" y="1063"/>
                  </a:lnTo>
                  <a:lnTo>
                    <a:pt x="3983" y="1063"/>
                  </a:lnTo>
                  <a:lnTo>
                    <a:pt x="3983" y="1063"/>
                  </a:lnTo>
                  <a:lnTo>
                    <a:pt x="3986" y="1060"/>
                  </a:lnTo>
                  <a:lnTo>
                    <a:pt x="3986" y="1060"/>
                  </a:lnTo>
                  <a:lnTo>
                    <a:pt x="3989" y="1063"/>
                  </a:lnTo>
                  <a:lnTo>
                    <a:pt x="3989" y="1060"/>
                  </a:lnTo>
                  <a:lnTo>
                    <a:pt x="3989" y="1057"/>
                  </a:lnTo>
                  <a:lnTo>
                    <a:pt x="3992" y="1051"/>
                  </a:lnTo>
                  <a:lnTo>
                    <a:pt x="3992" y="1051"/>
                  </a:lnTo>
                  <a:lnTo>
                    <a:pt x="3995" y="1051"/>
                  </a:lnTo>
                  <a:lnTo>
                    <a:pt x="3995" y="1051"/>
                  </a:lnTo>
                  <a:lnTo>
                    <a:pt x="3998" y="1051"/>
                  </a:lnTo>
                  <a:lnTo>
                    <a:pt x="4001" y="1051"/>
                  </a:lnTo>
                  <a:lnTo>
                    <a:pt x="4004" y="1048"/>
                  </a:lnTo>
                  <a:lnTo>
                    <a:pt x="4004" y="1048"/>
                  </a:lnTo>
                  <a:lnTo>
                    <a:pt x="4004" y="1045"/>
                  </a:lnTo>
                  <a:lnTo>
                    <a:pt x="4004" y="1042"/>
                  </a:lnTo>
                  <a:lnTo>
                    <a:pt x="4004" y="1042"/>
                  </a:lnTo>
                  <a:lnTo>
                    <a:pt x="3995" y="1042"/>
                  </a:lnTo>
                  <a:lnTo>
                    <a:pt x="3992" y="1042"/>
                  </a:lnTo>
                  <a:lnTo>
                    <a:pt x="3992" y="1039"/>
                  </a:lnTo>
                  <a:lnTo>
                    <a:pt x="3992" y="1036"/>
                  </a:lnTo>
                  <a:lnTo>
                    <a:pt x="3992" y="1033"/>
                  </a:lnTo>
                  <a:lnTo>
                    <a:pt x="3992" y="1027"/>
                  </a:lnTo>
                  <a:lnTo>
                    <a:pt x="3992" y="1027"/>
                  </a:lnTo>
                  <a:lnTo>
                    <a:pt x="3995" y="1024"/>
                  </a:lnTo>
                  <a:lnTo>
                    <a:pt x="3995" y="1021"/>
                  </a:lnTo>
                  <a:lnTo>
                    <a:pt x="3995" y="1018"/>
                  </a:lnTo>
                  <a:lnTo>
                    <a:pt x="3995" y="1015"/>
                  </a:lnTo>
                  <a:lnTo>
                    <a:pt x="3995" y="1012"/>
                  </a:lnTo>
                  <a:lnTo>
                    <a:pt x="3995" y="1009"/>
                  </a:lnTo>
                  <a:lnTo>
                    <a:pt x="3995" y="1009"/>
                  </a:lnTo>
                  <a:lnTo>
                    <a:pt x="3998" y="1006"/>
                  </a:lnTo>
                  <a:lnTo>
                    <a:pt x="3995" y="1006"/>
                  </a:lnTo>
                  <a:lnTo>
                    <a:pt x="3989" y="1009"/>
                  </a:lnTo>
                  <a:lnTo>
                    <a:pt x="3983" y="1012"/>
                  </a:lnTo>
                  <a:lnTo>
                    <a:pt x="3980" y="1015"/>
                  </a:lnTo>
                  <a:lnTo>
                    <a:pt x="3977" y="1021"/>
                  </a:lnTo>
                  <a:lnTo>
                    <a:pt x="3974" y="1024"/>
                  </a:lnTo>
                  <a:lnTo>
                    <a:pt x="3971" y="1024"/>
                  </a:lnTo>
                  <a:lnTo>
                    <a:pt x="3965" y="1024"/>
                  </a:lnTo>
                  <a:lnTo>
                    <a:pt x="3962" y="1024"/>
                  </a:lnTo>
                  <a:lnTo>
                    <a:pt x="3959" y="1024"/>
                  </a:lnTo>
                  <a:lnTo>
                    <a:pt x="3956" y="1024"/>
                  </a:lnTo>
                  <a:lnTo>
                    <a:pt x="3953" y="1030"/>
                  </a:lnTo>
                  <a:lnTo>
                    <a:pt x="3950" y="1033"/>
                  </a:lnTo>
                  <a:lnTo>
                    <a:pt x="3950" y="1033"/>
                  </a:lnTo>
                  <a:lnTo>
                    <a:pt x="3950" y="1036"/>
                  </a:lnTo>
                  <a:lnTo>
                    <a:pt x="3950" y="1036"/>
                  </a:lnTo>
                  <a:lnTo>
                    <a:pt x="3953" y="1039"/>
                  </a:lnTo>
                  <a:lnTo>
                    <a:pt x="3956" y="1036"/>
                  </a:lnTo>
                  <a:lnTo>
                    <a:pt x="3959" y="1036"/>
                  </a:lnTo>
                  <a:lnTo>
                    <a:pt x="3962" y="1033"/>
                  </a:lnTo>
                  <a:lnTo>
                    <a:pt x="3965" y="1027"/>
                  </a:lnTo>
                  <a:lnTo>
                    <a:pt x="3968" y="1027"/>
                  </a:lnTo>
                  <a:lnTo>
                    <a:pt x="3971" y="1027"/>
                  </a:lnTo>
                  <a:lnTo>
                    <a:pt x="3968" y="1033"/>
                  </a:lnTo>
                  <a:lnTo>
                    <a:pt x="3968" y="1036"/>
                  </a:lnTo>
                  <a:lnTo>
                    <a:pt x="3968" y="1036"/>
                  </a:lnTo>
                  <a:lnTo>
                    <a:pt x="3965" y="1033"/>
                  </a:lnTo>
                  <a:lnTo>
                    <a:pt x="3965" y="1036"/>
                  </a:lnTo>
                  <a:lnTo>
                    <a:pt x="3962" y="1036"/>
                  </a:lnTo>
                  <a:lnTo>
                    <a:pt x="3959" y="1039"/>
                  </a:lnTo>
                  <a:lnTo>
                    <a:pt x="3959" y="1042"/>
                  </a:lnTo>
                  <a:lnTo>
                    <a:pt x="3959" y="1042"/>
                  </a:lnTo>
                  <a:lnTo>
                    <a:pt x="3956" y="1042"/>
                  </a:lnTo>
                  <a:lnTo>
                    <a:pt x="3956" y="1042"/>
                  </a:lnTo>
                  <a:lnTo>
                    <a:pt x="3953" y="1042"/>
                  </a:lnTo>
                  <a:lnTo>
                    <a:pt x="3950" y="1039"/>
                  </a:lnTo>
                  <a:lnTo>
                    <a:pt x="3947" y="1039"/>
                  </a:lnTo>
                  <a:lnTo>
                    <a:pt x="3947" y="1039"/>
                  </a:lnTo>
                  <a:lnTo>
                    <a:pt x="3947" y="1048"/>
                  </a:lnTo>
                  <a:lnTo>
                    <a:pt x="3947" y="1054"/>
                  </a:lnTo>
                  <a:lnTo>
                    <a:pt x="3947" y="1057"/>
                  </a:lnTo>
                  <a:lnTo>
                    <a:pt x="3947" y="1060"/>
                  </a:lnTo>
                  <a:lnTo>
                    <a:pt x="3947" y="1070"/>
                  </a:lnTo>
                  <a:lnTo>
                    <a:pt x="3950" y="1073"/>
                  </a:lnTo>
                  <a:lnTo>
                    <a:pt x="3956" y="1076"/>
                  </a:lnTo>
                  <a:lnTo>
                    <a:pt x="3956" y="1079"/>
                  </a:lnTo>
                  <a:lnTo>
                    <a:pt x="3956" y="1082"/>
                  </a:lnTo>
                  <a:lnTo>
                    <a:pt x="3956" y="1082"/>
                  </a:lnTo>
                  <a:lnTo>
                    <a:pt x="3956" y="1085"/>
                  </a:lnTo>
                  <a:lnTo>
                    <a:pt x="3956" y="1088"/>
                  </a:lnTo>
                  <a:lnTo>
                    <a:pt x="3959" y="1094"/>
                  </a:lnTo>
                  <a:lnTo>
                    <a:pt x="3959" y="1097"/>
                  </a:lnTo>
                  <a:lnTo>
                    <a:pt x="3962" y="1100"/>
                  </a:lnTo>
                  <a:lnTo>
                    <a:pt x="3962" y="1100"/>
                  </a:lnTo>
                  <a:lnTo>
                    <a:pt x="3962" y="1103"/>
                  </a:lnTo>
                  <a:lnTo>
                    <a:pt x="3962" y="1103"/>
                  </a:lnTo>
                  <a:lnTo>
                    <a:pt x="3956" y="1103"/>
                  </a:lnTo>
                  <a:lnTo>
                    <a:pt x="3956" y="1106"/>
                  </a:lnTo>
                  <a:lnTo>
                    <a:pt x="3956" y="1106"/>
                  </a:lnTo>
                  <a:lnTo>
                    <a:pt x="3959" y="1106"/>
                  </a:lnTo>
                  <a:lnTo>
                    <a:pt x="3959" y="1106"/>
                  </a:lnTo>
                  <a:lnTo>
                    <a:pt x="3962" y="1106"/>
                  </a:lnTo>
                  <a:lnTo>
                    <a:pt x="3962" y="1109"/>
                  </a:lnTo>
                  <a:lnTo>
                    <a:pt x="3962" y="1115"/>
                  </a:lnTo>
                  <a:lnTo>
                    <a:pt x="3962" y="1118"/>
                  </a:lnTo>
                  <a:lnTo>
                    <a:pt x="3965" y="1118"/>
                  </a:lnTo>
                  <a:lnTo>
                    <a:pt x="3965" y="1118"/>
                  </a:lnTo>
                  <a:lnTo>
                    <a:pt x="3968" y="1118"/>
                  </a:lnTo>
                  <a:lnTo>
                    <a:pt x="3971" y="1121"/>
                  </a:lnTo>
                  <a:lnTo>
                    <a:pt x="3977" y="1127"/>
                  </a:lnTo>
                  <a:lnTo>
                    <a:pt x="3980" y="1127"/>
                  </a:lnTo>
                  <a:lnTo>
                    <a:pt x="3977" y="1127"/>
                  </a:lnTo>
                  <a:lnTo>
                    <a:pt x="3977" y="1127"/>
                  </a:lnTo>
                  <a:lnTo>
                    <a:pt x="3971" y="1121"/>
                  </a:lnTo>
                  <a:lnTo>
                    <a:pt x="3968" y="1121"/>
                  </a:lnTo>
                  <a:lnTo>
                    <a:pt x="3962" y="1121"/>
                  </a:lnTo>
                  <a:lnTo>
                    <a:pt x="3956" y="1118"/>
                  </a:lnTo>
                  <a:lnTo>
                    <a:pt x="3956" y="1121"/>
                  </a:lnTo>
                  <a:lnTo>
                    <a:pt x="3956" y="1121"/>
                  </a:lnTo>
                  <a:lnTo>
                    <a:pt x="3953" y="1124"/>
                  </a:lnTo>
                  <a:lnTo>
                    <a:pt x="3956" y="1127"/>
                  </a:lnTo>
                  <a:lnTo>
                    <a:pt x="3953" y="1133"/>
                  </a:lnTo>
                  <a:lnTo>
                    <a:pt x="3953" y="1130"/>
                  </a:lnTo>
                  <a:lnTo>
                    <a:pt x="3953" y="1127"/>
                  </a:lnTo>
                  <a:lnTo>
                    <a:pt x="3950" y="1127"/>
                  </a:lnTo>
                  <a:lnTo>
                    <a:pt x="3950" y="1127"/>
                  </a:lnTo>
                  <a:lnTo>
                    <a:pt x="3950" y="1130"/>
                  </a:lnTo>
                  <a:lnTo>
                    <a:pt x="3950" y="1130"/>
                  </a:lnTo>
                  <a:lnTo>
                    <a:pt x="3947" y="1133"/>
                  </a:lnTo>
                  <a:lnTo>
                    <a:pt x="3947" y="1130"/>
                  </a:lnTo>
                  <a:lnTo>
                    <a:pt x="3947" y="1127"/>
                  </a:lnTo>
                  <a:lnTo>
                    <a:pt x="3944" y="1124"/>
                  </a:lnTo>
                  <a:lnTo>
                    <a:pt x="3935" y="1124"/>
                  </a:lnTo>
                  <a:lnTo>
                    <a:pt x="3928" y="1124"/>
                  </a:lnTo>
                  <a:lnTo>
                    <a:pt x="3925" y="1124"/>
                  </a:lnTo>
                  <a:lnTo>
                    <a:pt x="3925" y="1127"/>
                  </a:lnTo>
                  <a:lnTo>
                    <a:pt x="3922" y="1130"/>
                  </a:lnTo>
                  <a:lnTo>
                    <a:pt x="3922" y="1133"/>
                  </a:lnTo>
                  <a:lnTo>
                    <a:pt x="3925" y="1136"/>
                  </a:lnTo>
                  <a:lnTo>
                    <a:pt x="3925" y="1136"/>
                  </a:lnTo>
                  <a:lnTo>
                    <a:pt x="3922" y="1136"/>
                  </a:lnTo>
                  <a:lnTo>
                    <a:pt x="3922" y="1136"/>
                  </a:lnTo>
                  <a:lnTo>
                    <a:pt x="3919" y="1133"/>
                  </a:lnTo>
                  <a:lnTo>
                    <a:pt x="3919" y="1130"/>
                  </a:lnTo>
                  <a:lnTo>
                    <a:pt x="3913" y="1133"/>
                  </a:lnTo>
                  <a:lnTo>
                    <a:pt x="3907" y="1133"/>
                  </a:lnTo>
                  <a:lnTo>
                    <a:pt x="3901" y="1133"/>
                  </a:lnTo>
                  <a:lnTo>
                    <a:pt x="3898" y="1133"/>
                  </a:lnTo>
                  <a:lnTo>
                    <a:pt x="3892" y="1136"/>
                  </a:lnTo>
                  <a:lnTo>
                    <a:pt x="3889" y="1139"/>
                  </a:lnTo>
                  <a:lnTo>
                    <a:pt x="3889" y="1142"/>
                  </a:lnTo>
                  <a:lnTo>
                    <a:pt x="3883" y="1146"/>
                  </a:lnTo>
                  <a:lnTo>
                    <a:pt x="3877" y="1146"/>
                  </a:lnTo>
                  <a:lnTo>
                    <a:pt x="3877" y="1146"/>
                  </a:lnTo>
                  <a:lnTo>
                    <a:pt x="3877" y="1146"/>
                  </a:lnTo>
                  <a:lnTo>
                    <a:pt x="3874" y="1149"/>
                  </a:lnTo>
                  <a:lnTo>
                    <a:pt x="3874" y="1149"/>
                  </a:lnTo>
                  <a:lnTo>
                    <a:pt x="3871" y="1161"/>
                  </a:lnTo>
                  <a:lnTo>
                    <a:pt x="3871" y="1164"/>
                  </a:lnTo>
                  <a:lnTo>
                    <a:pt x="3868" y="1167"/>
                  </a:lnTo>
                  <a:lnTo>
                    <a:pt x="3865" y="1170"/>
                  </a:lnTo>
                  <a:lnTo>
                    <a:pt x="3862" y="1173"/>
                  </a:lnTo>
                  <a:lnTo>
                    <a:pt x="3862" y="1173"/>
                  </a:lnTo>
                  <a:lnTo>
                    <a:pt x="3859" y="1173"/>
                  </a:lnTo>
                  <a:lnTo>
                    <a:pt x="3859" y="1176"/>
                  </a:lnTo>
                  <a:lnTo>
                    <a:pt x="3859" y="1179"/>
                  </a:lnTo>
                  <a:lnTo>
                    <a:pt x="3862" y="1182"/>
                  </a:lnTo>
                  <a:lnTo>
                    <a:pt x="3862" y="1182"/>
                  </a:lnTo>
                  <a:lnTo>
                    <a:pt x="3862" y="1182"/>
                  </a:lnTo>
                  <a:lnTo>
                    <a:pt x="3859" y="1182"/>
                  </a:lnTo>
                  <a:lnTo>
                    <a:pt x="3862" y="1185"/>
                  </a:lnTo>
                  <a:lnTo>
                    <a:pt x="3862" y="1185"/>
                  </a:lnTo>
                  <a:lnTo>
                    <a:pt x="3865" y="1185"/>
                  </a:lnTo>
                  <a:lnTo>
                    <a:pt x="3865" y="1188"/>
                  </a:lnTo>
                  <a:lnTo>
                    <a:pt x="3865" y="1188"/>
                  </a:lnTo>
                  <a:lnTo>
                    <a:pt x="3862" y="1188"/>
                  </a:lnTo>
                  <a:lnTo>
                    <a:pt x="3856" y="1185"/>
                  </a:lnTo>
                  <a:lnTo>
                    <a:pt x="3853" y="1182"/>
                  </a:lnTo>
                  <a:lnTo>
                    <a:pt x="3850" y="1185"/>
                  </a:lnTo>
                  <a:lnTo>
                    <a:pt x="3850" y="1185"/>
                  </a:lnTo>
                  <a:lnTo>
                    <a:pt x="3847" y="1185"/>
                  </a:lnTo>
                  <a:lnTo>
                    <a:pt x="3850" y="1185"/>
                  </a:lnTo>
                  <a:lnTo>
                    <a:pt x="3850" y="1188"/>
                  </a:lnTo>
                  <a:lnTo>
                    <a:pt x="3853" y="1188"/>
                  </a:lnTo>
                  <a:lnTo>
                    <a:pt x="3856" y="1188"/>
                  </a:lnTo>
                  <a:lnTo>
                    <a:pt x="3859" y="1188"/>
                  </a:lnTo>
                  <a:lnTo>
                    <a:pt x="3862" y="1188"/>
                  </a:lnTo>
                  <a:lnTo>
                    <a:pt x="3865" y="1188"/>
                  </a:lnTo>
                  <a:lnTo>
                    <a:pt x="3862" y="1191"/>
                  </a:lnTo>
                  <a:lnTo>
                    <a:pt x="3859" y="1188"/>
                  </a:lnTo>
                  <a:lnTo>
                    <a:pt x="3856" y="1191"/>
                  </a:lnTo>
                  <a:lnTo>
                    <a:pt x="3853" y="1191"/>
                  </a:lnTo>
                  <a:lnTo>
                    <a:pt x="3850" y="1188"/>
                  </a:lnTo>
                  <a:lnTo>
                    <a:pt x="3847" y="1188"/>
                  </a:lnTo>
                  <a:lnTo>
                    <a:pt x="3847" y="1188"/>
                  </a:lnTo>
                  <a:lnTo>
                    <a:pt x="3844" y="1191"/>
                  </a:lnTo>
                  <a:lnTo>
                    <a:pt x="3837" y="1191"/>
                  </a:lnTo>
                  <a:lnTo>
                    <a:pt x="3825" y="1197"/>
                  </a:lnTo>
                  <a:lnTo>
                    <a:pt x="3816" y="1200"/>
                  </a:lnTo>
                  <a:lnTo>
                    <a:pt x="3813" y="1200"/>
                  </a:lnTo>
                  <a:lnTo>
                    <a:pt x="3810" y="1203"/>
                  </a:lnTo>
                  <a:lnTo>
                    <a:pt x="3810" y="1203"/>
                  </a:lnTo>
                  <a:lnTo>
                    <a:pt x="3807" y="1206"/>
                  </a:lnTo>
                  <a:lnTo>
                    <a:pt x="3807" y="1218"/>
                  </a:lnTo>
                  <a:lnTo>
                    <a:pt x="3810" y="1221"/>
                  </a:lnTo>
                  <a:lnTo>
                    <a:pt x="3807" y="1221"/>
                  </a:lnTo>
                  <a:lnTo>
                    <a:pt x="3807" y="1221"/>
                  </a:lnTo>
                  <a:lnTo>
                    <a:pt x="3804" y="1224"/>
                  </a:lnTo>
                  <a:lnTo>
                    <a:pt x="3801" y="1228"/>
                  </a:lnTo>
                  <a:lnTo>
                    <a:pt x="3795" y="1231"/>
                  </a:lnTo>
                  <a:lnTo>
                    <a:pt x="3789" y="1231"/>
                  </a:lnTo>
                  <a:lnTo>
                    <a:pt x="3780" y="1237"/>
                  </a:lnTo>
                  <a:lnTo>
                    <a:pt x="3777" y="1237"/>
                  </a:lnTo>
                  <a:lnTo>
                    <a:pt x="3777" y="1240"/>
                  </a:lnTo>
                  <a:lnTo>
                    <a:pt x="3777" y="1240"/>
                  </a:lnTo>
                  <a:lnTo>
                    <a:pt x="3780" y="1243"/>
                  </a:lnTo>
                  <a:lnTo>
                    <a:pt x="3786" y="1243"/>
                  </a:lnTo>
                  <a:lnTo>
                    <a:pt x="3783" y="1243"/>
                  </a:lnTo>
                  <a:lnTo>
                    <a:pt x="3777" y="1243"/>
                  </a:lnTo>
                  <a:lnTo>
                    <a:pt x="3774" y="1246"/>
                  </a:lnTo>
                  <a:lnTo>
                    <a:pt x="3771" y="1246"/>
                  </a:lnTo>
                  <a:lnTo>
                    <a:pt x="3765" y="1246"/>
                  </a:lnTo>
                  <a:lnTo>
                    <a:pt x="3759" y="1246"/>
                  </a:lnTo>
                  <a:lnTo>
                    <a:pt x="3756" y="1243"/>
                  </a:lnTo>
                  <a:lnTo>
                    <a:pt x="3753" y="1243"/>
                  </a:lnTo>
                  <a:lnTo>
                    <a:pt x="3749" y="1243"/>
                  </a:lnTo>
                  <a:lnTo>
                    <a:pt x="3749" y="1240"/>
                  </a:lnTo>
                  <a:lnTo>
                    <a:pt x="3749" y="1237"/>
                  </a:lnTo>
                  <a:lnTo>
                    <a:pt x="3749" y="1237"/>
                  </a:lnTo>
                  <a:lnTo>
                    <a:pt x="3746" y="1234"/>
                  </a:lnTo>
                  <a:lnTo>
                    <a:pt x="3743" y="1237"/>
                  </a:lnTo>
                  <a:lnTo>
                    <a:pt x="3740" y="1237"/>
                  </a:lnTo>
                  <a:lnTo>
                    <a:pt x="3737" y="1237"/>
                  </a:lnTo>
                  <a:lnTo>
                    <a:pt x="3737" y="1237"/>
                  </a:lnTo>
                  <a:lnTo>
                    <a:pt x="3737" y="1237"/>
                  </a:lnTo>
                  <a:lnTo>
                    <a:pt x="3737" y="1240"/>
                  </a:lnTo>
                  <a:lnTo>
                    <a:pt x="3740" y="1246"/>
                  </a:lnTo>
                  <a:lnTo>
                    <a:pt x="3743" y="1249"/>
                  </a:lnTo>
                  <a:lnTo>
                    <a:pt x="3743" y="1258"/>
                  </a:lnTo>
                  <a:lnTo>
                    <a:pt x="3743" y="1261"/>
                  </a:lnTo>
                  <a:lnTo>
                    <a:pt x="3746" y="1264"/>
                  </a:lnTo>
                  <a:lnTo>
                    <a:pt x="3746" y="1264"/>
                  </a:lnTo>
                  <a:lnTo>
                    <a:pt x="3737" y="1264"/>
                  </a:lnTo>
                  <a:lnTo>
                    <a:pt x="3737" y="1264"/>
                  </a:lnTo>
                  <a:lnTo>
                    <a:pt x="3734" y="1261"/>
                  </a:lnTo>
                  <a:lnTo>
                    <a:pt x="3734" y="1264"/>
                  </a:lnTo>
                  <a:lnTo>
                    <a:pt x="3734" y="1264"/>
                  </a:lnTo>
                  <a:lnTo>
                    <a:pt x="3731" y="1264"/>
                  </a:lnTo>
                  <a:lnTo>
                    <a:pt x="3725" y="1264"/>
                  </a:lnTo>
                  <a:lnTo>
                    <a:pt x="3719" y="1267"/>
                  </a:lnTo>
                  <a:lnTo>
                    <a:pt x="3716" y="1264"/>
                  </a:lnTo>
                  <a:lnTo>
                    <a:pt x="3713" y="1261"/>
                  </a:lnTo>
                  <a:lnTo>
                    <a:pt x="3707" y="1258"/>
                  </a:lnTo>
                  <a:lnTo>
                    <a:pt x="3704" y="1258"/>
                  </a:lnTo>
                  <a:lnTo>
                    <a:pt x="3701" y="1261"/>
                  </a:lnTo>
                  <a:lnTo>
                    <a:pt x="3698" y="1261"/>
                  </a:lnTo>
                  <a:lnTo>
                    <a:pt x="3695" y="1261"/>
                  </a:lnTo>
                  <a:lnTo>
                    <a:pt x="3689" y="1261"/>
                  </a:lnTo>
                  <a:lnTo>
                    <a:pt x="3680" y="1264"/>
                  </a:lnTo>
                  <a:lnTo>
                    <a:pt x="3677" y="1267"/>
                  </a:lnTo>
                  <a:lnTo>
                    <a:pt x="3677" y="1270"/>
                  </a:lnTo>
                  <a:lnTo>
                    <a:pt x="3677" y="1270"/>
                  </a:lnTo>
                  <a:lnTo>
                    <a:pt x="3677" y="1270"/>
                  </a:lnTo>
                  <a:lnTo>
                    <a:pt x="3680" y="1270"/>
                  </a:lnTo>
                  <a:lnTo>
                    <a:pt x="3680" y="1270"/>
                  </a:lnTo>
                  <a:lnTo>
                    <a:pt x="3683" y="1270"/>
                  </a:lnTo>
                  <a:lnTo>
                    <a:pt x="3683" y="1270"/>
                  </a:lnTo>
                  <a:lnTo>
                    <a:pt x="3686" y="1270"/>
                  </a:lnTo>
                  <a:lnTo>
                    <a:pt x="3686" y="1273"/>
                  </a:lnTo>
                  <a:lnTo>
                    <a:pt x="3683" y="1273"/>
                  </a:lnTo>
                  <a:lnTo>
                    <a:pt x="3680" y="1273"/>
                  </a:lnTo>
                  <a:lnTo>
                    <a:pt x="3680" y="1273"/>
                  </a:lnTo>
                  <a:lnTo>
                    <a:pt x="3680" y="1273"/>
                  </a:lnTo>
                  <a:lnTo>
                    <a:pt x="3680" y="1273"/>
                  </a:lnTo>
                  <a:lnTo>
                    <a:pt x="3680" y="1276"/>
                  </a:lnTo>
                  <a:lnTo>
                    <a:pt x="3683" y="1276"/>
                  </a:lnTo>
                  <a:lnTo>
                    <a:pt x="3686" y="1276"/>
                  </a:lnTo>
                  <a:lnTo>
                    <a:pt x="3683" y="1276"/>
                  </a:lnTo>
                  <a:lnTo>
                    <a:pt x="3680" y="1279"/>
                  </a:lnTo>
                  <a:lnTo>
                    <a:pt x="3680" y="1279"/>
                  </a:lnTo>
                  <a:lnTo>
                    <a:pt x="3677" y="1279"/>
                  </a:lnTo>
                  <a:lnTo>
                    <a:pt x="3683" y="1282"/>
                  </a:lnTo>
                  <a:lnTo>
                    <a:pt x="3683" y="1285"/>
                  </a:lnTo>
                  <a:lnTo>
                    <a:pt x="3686" y="1285"/>
                  </a:lnTo>
                  <a:lnTo>
                    <a:pt x="3686" y="1285"/>
                  </a:lnTo>
                  <a:lnTo>
                    <a:pt x="3689" y="1285"/>
                  </a:lnTo>
                  <a:lnTo>
                    <a:pt x="3695" y="1285"/>
                  </a:lnTo>
                  <a:lnTo>
                    <a:pt x="3701" y="1288"/>
                  </a:lnTo>
                  <a:lnTo>
                    <a:pt x="3704" y="1288"/>
                  </a:lnTo>
                  <a:lnTo>
                    <a:pt x="3704" y="1288"/>
                  </a:lnTo>
                  <a:lnTo>
                    <a:pt x="3707" y="1288"/>
                  </a:lnTo>
                  <a:lnTo>
                    <a:pt x="3707" y="1288"/>
                  </a:lnTo>
                  <a:lnTo>
                    <a:pt x="3707" y="1288"/>
                  </a:lnTo>
                  <a:lnTo>
                    <a:pt x="3710" y="1288"/>
                  </a:lnTo>
                  <a:lnTo>
                    <a:pt x="3710" y="1291"/>
                  </a:lnTo>
                  <a:lnTo>
                    <a:pt x="3713" y="1291"/>
                  </a:lnTo>
                  <a:lnTo>
                    <a:pt x="3716" y="1291"/>
                  </a:lnTo>
                  <a:lnTo>
                    <a:pt x="3716" y="1291"/>
                  </a:lnTo>
                  <a:lnTo>
                    <a:pt x="3719" y="1291"/>
                  </a:lnTo>
                  <a:lnTo>
                    <a:pt x="3716" y="1294"/>
                  </a:lnTo>
                  <a:lnTo>
                    <a:pt x="3716" y="1294"/>
                  </a:lnTo>
                  <a:lnTo>
                    <a:pt x="3719" y="1294"/>
                  </a:lnTo>
                  <a:lnTo>
                    <a:pt x="3722" y="1294"/>
                  </a:lnTo>
                  <a:lnTo>
                    <a:pt x="3722" y="1294"/>
                  </a:lnTo>
                  <a:lnTo>
                    <a:pt x="3725" y="1294"/>
                  </a:lnTo>
                  <a:lnTo>
                    <a:pt x="3722" y="1297"/>
                  </a:lnTo>
                  <a:lnTo>
                    <a:pt x="3722" y="1297"/>
                  </a:lnTo>
                  <a:lnTo>
                    <a:pt x="3722" y="1300"/>
                  </a:lnTo>
                  <a:lnTo>
                    <a:pt x="3725" y="1300"/>
                  </a:lnTo>
                  <a:lnTo>
                    <a:pt x="3725" y="1300"/>
                  </a:lnTo>
                  <a:lnTo>
                    <a:pt x="3734" y="1300"/>
                  </a:lnTo>
                  <a:lnTo>
                    <a:pt x="3737" y="1300"/>
                  </a:lnTo>
                  <a:lnTo>
                    <a:pt x="3737" y="1300"/>
                  </a:lnTo>
                  <a:lnTo>
                    <a:pt x="3734" y="1300"/>
                  </a:lnTo>
                  <a:lnTo>
                    <a:pt x="3734" y="1300"/>
                  </a:lnTo>
                  <a:lnTo>
                    <a:pt x="3731" y="1300"/>
                  </a:lnTo>
                  <a:lnTo>
                    <a:pt x="3731" y="1300"/>
                  </a:lnTo>
                  <a:lnTo>
                    <a:pt x="3728" y="1303"/>
                  </a:lnTo>
                  <a:lnTo>
                    <a:pt x="3731" y="1303"/>
                  </a:lnTo>
                  <a:lnTo>
                    <a:pt x="3731" y="1303"/>
                  </a:lnTo>
                  <a:lnTo>
                    <a:pt x="3734" y="1307"/>
                  </a:lnTo>
                  <a:lnTo>
                    <a:pt x="3731" y="1310"/>
                  </a:lnTo>
                  <a:lnTo>
                    <a:pt x="3731" y="1310"/>
                  </a:lnTo>
                  <a:lnTo>
                    <a:pt x="3731" y="1313"/>
                  </a:lnTo>
                  <a:lnTo>
                    <a:pt x="3734" y="1316"/>
                  </a:lnTo>
                  <a:lnTo>
                    <a:pt x="3737" y="1319"/>
                  </a:lnTo>
                  <a:lnTo>
                    <a:pt x="3746" y="1325"/>
                  </a:lnTo>
                  <a:lnTo>
                    <a:pt x="3746" y="1325"/>
                  </a:lnTo>
                  <a:lnTo>
                    <a:pt x="3749" y="1325"/>
                  </a:lnTo>
                  <a:lnTo>
                    <a:pt x="3753" y="1325"/>
                  </a:lnTo>
                  <a:lnTo>
                    <a:pt x="3753" y="1328"/>
                  </a:lnTo>
                  <a:lnTo>
                    <a:pt x="3753" y="1328"/>
                  </a:lnTo>
                  <a:lnTo>
                    <a:pt x="3753" y="1334"/>
                  </a:lnTo>
                  <a:lnTo>
                    <a:pt x="3753" y="1337"/>
                  </a:lnTo>
                  <a:lnTo>
                    <a:pt x="3753" y="1340"/>
                  </a:lnTo>
                  <a:lnTo>
                    <a:pt x="3753" y="1340"/>
                  </a:lnTo>
                  <a:lnTo>
                    <a:pt x="3753" y="1340"/>
                  </a:lnTo>
                  <a:lnTo>
                    <a:pt x="3749" y="1340"/>
                  </a:lnTo>
                  <a:lnTo>
                    <a:pt x="3749" y="1340"/>
                  </a:lnTo>
                  <a:lnTo>
                    <a:pt x="3749" y="1340"/>
                  </a:lnTo>
                  <a:lnTo>
                    <a:pt x="3756" y="1346"/>
                  </a:lnTo>
                  <a:lnTo>
                    <a:pt x="3759" y="1346"/>
                  </a:lnTo>
                  <a:lnTo>
                    <a:pt x="3759" y="1349"/>
                  </a:lnTo>
                  <a:lnTo>
                    <a:pt x="3762" y="1358"/>
                  </a:lnTo>
                  <a:lnTo>
                    <a:pt x="3765" y="1358"/>
                  </a:lnTo>
                  <a:lnTo>
                    <a:pt x="3765" y="1358"/>
                  </a:lnTo>
                  <a:lnTo>
                    <a:pt x="3762" y="1358"/>
                  </a:lnTo>
                  <a:lnTo>
                    <a:pt x="3762" y="1358"/>
                  </a:lnTo>
                  <a:lnTo>
                    <a:pt x="3759" y="1352"/>
                  </a:lnTo>
                  <a:lnTo>
                    <a:pt x="3759" y="1349"/>
                  </a:lnTo>
                  <a:lnTo>
                    <a:pt x="3756" y="1346"/>
                  </a:lnTo>
                  <a:lnTo>
                    <a:pt x="3753" y="1346"/>
                  </a:lnTo>
                  <a:lnTo>
                    <a:pt x="3753" y="1349"/>
                  </a:lnTo>
                  <a:lnTo>
                    <a:pt x="3749" y="1355"/>
                  </a:lnTo>
                  <a:lnTo>
                    <a:pt x="3749" y="1367"/>
                  </a:lnTo>
                  <a:lnTo>
                    <a:pt x="3749" y="1367"/>
                  </a:lnTo>
                  <a:lnTo>
                    <a:pt x="3749" y="1367"/>
                  </a:lnTo>
                  <a:lnTo>
                    <a:pt x="3753" y="1364"/>
                  </a:lnTo>
                  <a:lnTo>
                    <a:pt x="3753" y="1367"/>
                  </a:lnTo>
                  <a:lnTo>
                    <a:pt x="3749" y="1367"/>
                  </a:lnTo>
                  <a:lnTo>
                    <a:pt x="3749" y="1370"/>
                  </a:lnTo>
                  <a:lnTo>
                    <a:pt x="3746" y="1386"/>
                  </a:lnTo>
                  <a:lnTo>
                    <a:pt x="3743" y="1395"/>
                  </a:lnTo>
                  <a:lnTo>
                    <a:pt x="3740" y="1398"/>
                  </a:lnTo>
                  <a:lnTo>
                    <a:pt x="3737" y="1401"/>
                  </a:lnTo>
                  <a:lnTo>
                    <a:pt x="3737" y="1401"/>
                  </a:lnTo>
                  <a:lnTo>
                    <a:pt x="3734" y="1401"/>
                  </a:lnTo>
                  <a:lnTo>
                    <a:pt x="3728" y="1401"/>
                  </a:lnTo>
                  <a:lnTo>
                    <a:pt x="3725" y="1401"/>
                  </a:lnTo>
                  <a:lnTo>
                    <a:pt x="3722" y="1401"/>
                  </a:lnTo>
                  <a:lnTo>
                    <a:pt x="3716" y="1398"/>
                  </a:lnTo>
                  <a:lnTo>
                    <a:pt x="3713" y="1398"/>
                  </a:lnTo>
                  <a:lnTo>
                    <a:pt x="3710" y="1401"/>
                  </a:lnTo>
                  <a:lnTo>
                    <a:pt x="3704" y="1398"/>
                  </a:lnTo>
                  <a:lnTo>
                    <a:pt x="3701" y="1398"/>
                  </a:lnTo>
                  <a:lnTo>
                    <a:pt x="3701" y="1398"/>
                  </a:lnTo>
                  <a:lnTo>
                    <a:pt x="3695" y="1398"/>
                  </a:lnTo>
                  <a:lnTo>
                    <a:pt x="3695" y="1398"/>
                  </a:lnTo>
                  <a:lnTo>
                    <a:pt x="3692" y="1398"/>
                  </a:lnTo>
                  <a:lnTo>
                    <a:pt x="3686" y="1401"/>
                  </a:lnTo>
                  <a:lnTo>
                    <a:pt x="3680" y="1401"/>
                  </a:lnTo>
                  <a:lnTo>
                    <a:pt x="3668" y="1398"/>
                  </a:lnTo>
                  <a:lnTo>
                    <a:pt x="3665" y="1395"/>
                  </a:lnTo>
                  <a:lnTo>
                    <a:pt x="3655" y="1395"/>
                  </a:lnTo>
                  <a:lnTo>
                    <a:pt x="3652" y="1395"/>
                  </a:lnTo>
                  <a:lnTo>
                    <a:pt x="3649" y="1395"/>
                  </a:lnTo>
                  <a:lnTo>
                    <a:pt x="3646" y="1395"/>
                  </a:lnTo>
                  <a:lnTo>
                    <a:pt x="3640" y="1395"/>
                  </a:lnTo>
                  <a:lnTo>
                    <a:pt x="3637" y="1395"/>
                  </a:lnTo>
                  <a:lnTo>
                    <a:pt x="3631" y="1395"/>
                  </a:lnTo>
                  <a:lnTo>
                    <a:pt x="3628" y="1395"/>
                  </a:lnTo>
                  <a:lnTo>
                    <a:pt x="3622" y="1395"/>
                  </a:lnTo>
                  <a:lnTo>
                    <a:pt x="3619" y="1392"/>
                  </a:lnTo>
                  <a:lnTo>
                    <a:pt x="3619" y="1392"/>
                  </a:lnTo>
                  <a:lnTo>
                    <a:pt x="3616" y="1392"/>
                  </a:lnTo>
                  <a:lnTo>
                    <a:pt x="3613" y="1392"/>
                  </a:lnTo>
                  <a:lnTo>
                    <a:pt x="3610" y="1392"/>
                  </a:lnTo>
                  <a:lnTo>
                    <a:pt x="3607" y="1392"/>
                  </a:lnTo>
                  <a:lnTo>
                    <a:pt x="3604" y="1395"/>
                  </a:lnTo>
                  <a:lnTo>
                    <a:pt x="3601" y="1395"/>
                  </a:lnTo>
                  <a:lnTo>
                    <a:pt x="3601" y="1398"/>
                  </a:lnTo>
                  <a:lnTo>
                    <a:pt x="3601" y="1398"/>
                  </a:lnTo>
                  <a:lnTo>
                    <a:pt x="3604" y="1398"/>
                  </a:lnTo>
                  <a:lnTo>
                    <a:pt x="3601" y="1401"/>
                  </a:lnTo>
                  <a:lnTo>
                    <a:pt x="3598" y="1401"/>
                  </a:lnTo>
                  <a:lnTo>
                    <a:pt x="3598" y="1401"/>
                  </a:lnTo>
                  <a:lnTo>
                    <a:pt x="3595" y="1401"/>
                  </a:lnTo>
                  <a:lnTo>
                    <a:pt x="3589" y="1401"/>
                  </a:lnTo>
                  <a:lnTo>
                    <a:pt x="3586" y="1404"/>
                  </a:lnTo>
                  <a:lnTo>
                    <a:pt x="3586" y="1404"/>
                  </a:lnTo>
                  <a:lnTo>
                    <a:pt x="3583" y="1407"/>
                  </a:lnTo>
                  <a:lnTo>
                    <a:pt x="3583" y="1410"/>
                  </a:lnTo>
                  <a:lnTo>
                    <a:pt x="3583" y="1410"/>
                  </a:lnTo>
                  <a:lnTo>
                    <a:pt x="3583" y="1413"/>
                  </a:lnTo>
                  <a:lnTo>
                    <a:pt x="3583" y="1413"/>
                  </a:lnTo>
                  <a:lnTo>
                    <a:pt x="3586" y="1416"/>
                  </a:lnTo>
                  <a:lnTo>
                    <a:pt x="3589" y="1416"/>
                  </a:lnTo>
                  <a:lnTo>
                    <a:pt x="3589" y="1416"/>
                  </a:lnTo>
                  <a:lnTo>
                    <a:pt x="3586" y="1419"/>
                  </a:lnTo>
                  <a:lnTo>
                    <a:pt x="3586" y="1419"/>
                  </a:lnTo>
                  <a:lnTo>
                    <a:pt x="3586" y="1422"/>
                  </a:lnTo>
                  <a:lnTo>
                    <a:pt x="3592" y="1419"/>
                  </a:lnTo>
                  <a:lnTo>
                    <a:pt x="3592" y="1419"/>
                  </a:lnTo>
                  <a:lnTo>
                    <a:pt x="3592" y="1422"/>
                  </a:lnTo>
                  <a:lnTo>
                    <a:pt x="3592" y="1422"/>
                  </a:lnTo>
                  <a:lnTo>
                    <a:pt x="3592" y="1425"/>
                  </a:lnTo>
                  <a:lnTo>
                    <a:pt x="3592" y="1425"/>
                  </a:lnTo>
                  <a:lnTo>
                    <a:pt x="3592" y="1425"/>
                  </a:lnTo>
                  <a:lnTo>
                    <a:pt x="3592" y="1428"/>
                  </a:lnTo>
                  <a:lnTo>
                    <a:pt x="3592" y="1428"/>
                  </a:lnTo>
                  <a:lnTo>
                    <a:pt x="3592" y="1428"/>
                  </a:lnTo>
                  <a:lnTo>
                    <a:pt x="3592" y="1428"/>
                  </a:lnTo>
                  <a:lnTo>
                    <a:pt x="3592" y="1431"/>
                  </a:lnTo>
                  <a:lnTo>
                    <a:pt x="3589" y="1431"/>
                  </a:lnTo>
                  <a:lnTo>
                    <a:pt x="3589" y="1437"/>
                  </a:lnTo>
                  <a:lnTo>
                    <a:pt x="3589" y="1437"/>
                  </a:lnTo>
                  <a:lnTo>
                    <a:pt x="3592" y="1437"/>
                  </a:lnTo>
                  <a:lnTo>
                    <a:pt x="3589" y="1440"/>
                  </a:lnTo>
                  <a:lnTo>
                    <a:pt x="3589" y="1440"/>
                  </a:lnTo>
                  <a:lnTo>
                    <a:pt x="3589" y="1443"/>
                  </a:lnTo>
                  <a:lnTo>
                    <a:pt x="3592" y="1443"/>
                  </a:lnTo>
                  <a:lnTo>
                    <a:pt x="3592" y="1443"/>
                  </a:lnTo>
                  <a:lnTo>
                    <a:pt x="3592" y="1446"/>
                  </a:lnTo>
                  <a:lnTo>
                    <a:pt x="3592" y="1452"/>
                  </a:lnTo>
                  <a:lnTo>
                    <a:pt x="3595" y="1455"/>
                  </a:lnTo>
                  <a:lnTo>
                    <a:pt x="3595" y="1458"/>
                  </a:lnTo>
                  <a:lnTo>
                    <a:pt x="3595" y="1458"/>
                  </a:lnTo>
                  <a:lnTo>
                    <a:pt x="3595" y="1461"/>
                  </a:lnTo>
                  <a:lnTo>
                    <a:pt x="3592" y="1468"/>
                  </a:lnTo>
                  <a:lnTo>
                    <a:pt x="3592" y="1468"/>
                  </a:lnTo>
                  <a:lnTo>
                    <a:pt x="3592" y="1471"/>
                  </a:lnTo>
                  <a:lnTo>
                    <a:pt x="3589" y="1480"/>
                  </a:lnTo>
                  <a:lnTo>
                    <a:pt x="3589" y="1480"/>
                  </a:lnTo>
                  <a:lnTo>
                    <a:pt x="3589" y="1480"/>
                  </a:lnTo>
                  <a:lnTo>
                    <a:pt x="3589" y="1483"/>
                  </a:lnTo>
                  <a:lnTo>
                    <a:pt x="3586" y="1489"/>
                  </a:lnTo>
                  <a:lnTo>
                    <a:pt x="3583" y="1495"/>
                  </a:lnTo>
                  <a:lnTo>
                    <a:pt x="3583" y="1498"/>
                  </a:lnTo>
                  <a:lnTo>
                    <a:pt x="3580" y="1501"/>
                  </a:lnTo>
                  <a:lnTo>
                    <a:pt x="3580" y="1501"/>
                  </a:lnTo>
                  <a:lnTo>
                    <a:pt x="3580" y="1501"/>
                  </a:lnTo>
                  <a:lnTo>
                    <a:pt x="3580" y="1504"/>
                  </a:lnTo>
                  <a:lnTo>
                    <a:pt x="3577" y="1507"/>
                  </a:lnTo>
                  <a:lnTo>
                    <a:pt x="3577" y="1510"/>
                  </a:lnTo>
                  <a:lnTo>
                    <a:pt x="3577" y="1513"/>
                  </a:lnTo>
                  <a:lnTo>
                    <a:pt x="3577" y="1513"/>
                  </a:lnTo>
                  <a:lnTo>
                    <a:pt x="3577" y="1516"/>
                  </a:lnTo>
                  <a:lnTo>
                    <a:pt x="3577" y="1516"/>
                  </a:lnTo>
                  <a:lnTo>
                    <a:pt x="3580" y="1516"/>
                  </a:lnTo>
                  <a:lnTo>
                    <a:pt x="3583" y="1516"/>
                  </a:lnTo>
                  <a:lnTo>
                    <a:pt x="3583" y="1516"/>
                  </a:lnTo>
                  <a:lnTo>
                    <a:pt x="3586" y="1513"/>
                  </a:lnTo>
                  <a:lnTo>
                    <a:pt x="3589" y="1510"/>
                  </a:lnTo>
                  <a:lnTo>
                    <a:pt x="3589" y="1507"/>
                  </a:lnTo>
                  <a:lnTo>
                    <a:pt x="3592" y="1507"/>
                  </a:lnTo>
                  <a:lnTo>
                    <a:pt x="3589" y="1510"/>
                  </a:lnTo>
                  <a:lnTo>
                    <a:pt x="3586" y="1510"/>
                  </a:lnTo>
                  <a:lnTo>
                    <a:pt x="3586" y="1513"/>
                  </a:lnTo>
                  <a:lnTo>
                    <a:pt x="3586" y="1516"/>
                  </a:lnTo>
                  <a:lnTo>
                    <a:pt x="3586" y="1516"/>
                  </a:lnTo>
                  <a:lnTo>
                    <a:pt x="3583" y="1516"/>
                  </a:lnTo>
                  <a:lnTo>
                    <a:pt x="3583" y="1516"/>
                  </a:lnTo>
                  <a:lnTo>
                    <a:pt x="3583" y="1519"/>
                  </a:lnTo>
                  <a:lnTo>
                    <a:pt x="3583" y="1522"/>
                  </a:lnTo>
                  <a:lnTo>
                    <a:pt x="3583" y="1522"/>
                  </a:lnTo>
                  <a:lnTo>
                    <a:pt x="3586" y="1522"/>
                  </a:lnTo>
                  <a:lnTo>
                    <a:pt x="3589" y="1522"/>
                  </a:lnTo>
                  <a:lnTo>
                    <a:pt x="3589" y="1522"/>
                  </a:lnTo>
                  <a:lnTo>
                    <a:pt x="3592" y="1522"/>
                  </a:lnTo>
                  <a:lnTo>
                    <a:pt x="3592" y="1522"/>
                  </a:lnTo>
                  <a:lnTo>
                    <a:pt x="3595" y="1522"/>
                  </a:lnTo>
                  <a:lnTo>
                    <a:pt x="3589" y="1522"/>
                  </a:lnTo>
                  <a:lnTo>
                    <a:pt x="3592" y="1525"/>
                  </a:lnTo>
                  <a:lnTo>
                    <a:pt x="3592" y="1528"/>
                  </a:lnTo>
                  <a:lnTo>
                    <a:pt x="3589" y="1534"/>
                  </a:lnTo>
                  <a:lnTo>
                    <a:pt x="3592" y="1537"/>
                  </a:lnTo>
                  <a:lnTo>
                    <a:pt x="3592" y="1540"/>
                  </a:lnTo>
                  <a:lnTo>
                    <a:pt x="3592" y="1543"/>
                  </a:lnTo>
                  <a:lnTo>
                    <a:pt x="3592" y="1547"/>
                  </a:lnTo>
                  <a:lnTo>
                    <a:pt x="3589" y="1553"/>
                  </a:lnTo>
                  <a:lnTo>
                    <a:pt x="3586" y="1556"/>
                  </a:lnTo>
                  <a:lnTo>
                    <a:pt x="3589" y="1556"/>
                  </a:lnTo>
                  <a:lnTo>
                    <a:pt x="3589" y="1556"/>
                  </a:lnTo>
                  <a:lnTo>
                    <a:pt x="3592" y="1556"/>
                  </a:lnTo>
                  <a:lnTo>
                    <a:pt x="3595" y="1556"/>
                  </a:lnTo>
                  <a:lnTo>
                    <a:pt x="3598" y="1556"/>
                  </a:lnTo>
                  <a:lnTo>
                    <a:pt x="3604" y="1556"/>
                  </a:lnTo>
                  <a:lnTo>
                    <a:pt x="3610" y="1559"/>
                  </a:lnTo>
                  <a:lnTo>
                    <a:pt x="3610" y="1559"/>
                  </a:lnTo>
                  <a:lnTo>
                    <a:pt x="3619" y="1553"/>
                  </a:lnTo>
                  <a:lnTo>
                    <a:pt x="3619" y="1553"/>
                  </a:lnTo>
                  <a:lnTo>
                    <a:pt x="3625" y="1553"/>
                  </a:lnTo>
                  <a:lnTo>
                    <a:pt x="3628" y="1553"/>
                  </a:lnTo>
                  <a:lnTo>
                    <a:pt x="3631" y="1553"/>
                  </a:lnTo>
                  <a:lnTo>
                    <a:pt x="3631" y="1550"/>
                  </a:lnTo>
                  <a:lnTo>
                    <a:pt x="3631" y="1553"/>
                  </a:lnTo>
                  <a:lnTo>
                    <a:pt x="3631" y="1553"/>
                  </a:lnTo>
                  <a:lnTo>
                    <a:pt x="3640" y="1559"/>
                  </a:lnTo>
                  <a:lnTo>
                    <a:pt x="3640" y="1562"/>
                  </a:lnTo>
                  <a:lnTo>
                    <a:pt x="3643" y="1559"/>
                  </a:lnTo>
                  <a:lnTo>
                    <a:pt x="3646" y="1559"/>
                  </a:lnTo>
                  <a:lnTo>
                    <a:pt x="3643" y="1559"/>
                  </a:lnTo>
                  <a:lnTo>
                    <a:pt x="3643" y="1562"/>
                  </a:lnTo>
                  <a:lnTo>
                    <a:pt x="3640" y="1565"/>
                  </a:lnTo>
                  <a:lnTo>
                    <a:pt x="3640" y="1565"/>
                  </a:lnTo>
                  <a:lnTo>
                    <a:pt x="3643" y="1568"/>
                  </a:lnTo>
                  <a:lnTo>
                    <a:pt x="3643" y="1568"/>
                  </a:lnTo>
                  <a:lnTo>
                    <a:pt x="3643" y="1568"/>
                  </a:lnTo>
                  <a:lnTo>
                    <a:pt x="3643" y="1571"/>
                  </a:lnTo>
                  <a:lnTo>
                    <a:pt x="3646" y="1574"/>
                  </a:lnTo>
                  <a:lnTo>
                    <a:pt x="3649" y="1577"/>
                  </a:lnTo>
                  <a:lnTo>
                    <a:pt x="3649" y="1577"/>
                  </a:lnTo>
                  <a:lnTo>
                    <a:pt x="3652" y="1580"/>
                  </a:lnTo>
                  <a:lnTo>
                    <a:pt x="3658" y="1580"/>
                  </a:lnTo>
                  <a:lnTo>
                    <a:pt x="3658" y="1580"/>
                  </a:lnTo>
                  <a:lnTo>
                    <a:pt x="3662" y="1580"/>
                  </a:lnTo>
                  <a:lnTo>
                    <a:pt x="3662" y="1577"/>
                  </a:lnTo>
                  <a:lnTo>
                    <a:pt x="3662" y="1577"/>
                  </a:lnTo>
                  <a:lnTo>
                    <a:pt x="3662" y="1577"/>
                  </a:lnTo>
                  <a:lnTo>
                    <a:pt x="3662" y="1577"/>
                  </a:lnTo>
                  <a:lnTo>
                    <a:pt x="3665" y="1577"/>
                  </a:lnTo>
                  <a:lnTo>
                    <a:pt x="3665" y="1571"/>
                  </a:lnTo>
                  <a:lnTo>
                    <a:pt x="3668" y="1571"/>
                  </a:lnTo>
                  <a:lnTo>
                    <a:pt x="3671" y="1568"/>
                  </a:lnTo>
                  <a:lnTo>
                    <a:pt x="3677" y="1568"/>
                  </a:lnTo>
                  <a:lnTo>
                    <a:pt x="3680" y="1565"/>
                  </a:lnTo>
                  <a:lnTo>
                    <a:pt x="3683" y="1565"/>
                  </a:lnTo>
                  <a:lnTo>
                    <a:pt x="3683" y="1565"/>
                  </a:lnTo>
                  <a:lnTo>
                    <a:pt x="3695" y="1562"/>
                  </a:lnTo>
                  <a:lnTo>
                    <a:pt x="3701" y="1565"/>
                  </a:lnTo>
                  <a:lnTo>
                    <a:pt x="3704" y="1565"/>
                  </a:lnTo>
                  <a:lnTo>
                    <a:pt x="3707" y="1562"/>
                  </a:lnTo>
                  <a:lnTo>
                    <a:pt x="3710" y="1562"/>
                  </a:lnTo>
                  <a:lnTo>
                    <a:pt x="3713" y="1565"/>
                  </a:lnTo>
                  <a:lnTo>
                    <a:pt x="3716" y="1565"/>
                  </a:lnTo>
                  <a:lnTo>
                    <a:pt x="3719" y="1565"/>
                  </a:lnTo>
                  <a:lnTo>
                    <a:pt x="3722" y="1562"/>
                  </a:lnTo>
                  <a:lnTo>
                    <a:pt x="3725" y="1562"/>
                  </a:lnTo>
                  <a:lnTo>
                    <a:pt x="3728" y="1562"/>
                  </a:lnTo>
                  <a:lnTo>
                    <a:pt x="3728" y="1565"/>
                  </a:lnTo>
                  <a:lnTo>
                    <a:pt x="3731" y="1562"/>
                  </a:lnTo>
                  <a:lnTo>
                    <a:pt x="3734" y="1559"/>
                  </a:lnTo>
                  <a:lnTo>
                    <a:pt x="3737" y="1553"/>
                  </a:lnTo>
                  <a:lnTo>
                    <a:pt x="3740" y="1547"/>
                  </a:lnTo>
                  <a:lnTo>
                    <a:pt x="3746" y="1543"/>
                  </a:lnTo>
                  <a:lnTo>
                    <a:pt x="3756" y="1543"/>
                  </a:lnTo>
                  <a:lnTo>
                    <a:pt x="3759" y="1543"/>
                  </a:lnTo>
                  <a:lnTo>
                    <a:pt x="3759" y="1543"/>
                  </a:lnTo>
                  <a:lnTo>
                    <a:pt x="3762" y="1543"/>
                  </a:lnTo>
                  <a:lnTo>
                    <a:pt x="3759" y="1540"/>
                  </a:lnTo>
                  <a:lnTo>
                    <a:pt x="3759" y="1537"/>
                  </a:lnTo>
                  <a:lnTo>
                    <a:pt x="3759" y="1537"/>
                  </a:lnTo>
                  <a:lnTo>
                    <a:pt x="3759" y="1537"/>
                  </a:lnTo>
                  <a:lnTo>
                    <a:pt x="3762" y="1534"/>
                  </a:lnTo>
                  <a:lnTo>
                    <a:pt x="3762" y="1528"/>
                  </a:lnTo>
                  <a:lnTo>
                    <a:pt x="3765" y="1528"/>
                  </a:lnTo>
                  <a:lnTo>
                    <a:pt x="3765" y="1525"/>
                  </a:lnTo>
                  <a:lnTo>
                    <a:pt x="3768" y="1522"/>
                  </a:lnTo>
                  <a:lnTo>
                    <a:pt x="3774" y="1519"/>
                  </a:lnTo>
                  <a:lnTo>
                    <a:pt x="3777" y="1516"/>
                  </a:lnTo>
                  <a:lnTo>
                    <a:pt x="3780" y="1516"/>
                  </a:lnTo>
                  <a:lnTo>
                    <a:pt x="3780" y="1513"/>
                  </a:lnTo>
                  <a:lnTo>
                    <a:pt x="3774" y="1513"/>
                  </a:lnTo>
                  <a:lnTo>
                    <a:pt x="3774" y="1510"/>
                  </a:lnTo>
                  <a:lnTo>
                    <a:pt x="3771" y="1507"/>
                  </a:lnTo>
                  <a:lnTo>
                    <a:pt x="3768" y="1498"/>
                  </a:lnTo>
                  <a:lnTo>
                    <a:pt x="3768" y="1498"/>
                  </a:lnTo>
                  <a:lnTo>
                    <a:pt x="3774" y="1489"/>
                  </a:lnTo>
                  <a:lnTo>
                    <a:pt x="3777" y="1486"/>
                  </a:lnTo>
                  <a:lnTo>
                    <a:pt x="3780" y="1483"/>
                  </a:lnTo>
                  <a:lnTo>
                    <a:pt x="3783" y="1477"/>
                  </a:lnTo>
                  <a:lnTo>
                    <a:pt x="3789" y="1471"/>
                  </a:lnTo>
                  <a:lnTo>
                    <a:pt x="3789" y="1471"/>
                  </a:lnTo>
                  <a:lnTo>
                    <a:pt x="3789" y="1471"/>
                  </a:lnTo>
                  <a:lnTo>
                    <a:pt x="3792" y="1471"/>
                  </a:lnTo>
                  <a:lnTo>
                    <a:pt x="3792" y="1468"/>
                  </a:lnTo>
                  <a:lnTo>
                    <a:pt x="3795" y="1468"/>
                  </a:lnTo>
                  <a:lnTo>
                    <a:pt x="3792" y="1465"/>
                  </a:lnTo>
                  <a:lnTo>
                    <a:pt x="3789" y="1465"/>
                  </a:lnTo>
                  <a:lnTo>
                    <a:pt x="3792" y="1461"/>
                  </a:lnTo>
                  <a:lnTo>
                    <a:pt x="3798" y="1458"/>
                  </a:lnTo>
                  <a:lnTo>
                    <a:pt x="3801" y="1458"/>
                  </a:lnTo>
                  <a:lnTo>
                    <a:pt x="3807" y="1455"/>
                  </a:lnTo>
                  <a:lnTo>
                    <a:pt x="3819" y="1452"/>
                  </a:lnTo>
                  <a:lnTo>
                    <a:pt x="3819" y="1452"/>
                  </a:lnTo>
                  <a:lnTo>
                    <a:pt x="3825" y="1449"/>
                  </a:lnTo>
                  <a:lnTo>
                    <a:pt x="3837" y="1440"/>
                  </a:lnTo>
                  <a:lnTo>
                    <a:pt x="3840" y="1437"/>
                  </a:lnTo>
                  <a:lnTo>
                    <a:pt x="3844" y="1437"/>
                  </a:lnTo>
                  <a:lnTo>
                    <a:pt x="3844" y="1434"/>
                  </a:lnTo>
                  <a:lnTo>
                    <a:pt x="3844" y="1431"/>
                  </a:lnTo>
                  <a:lnTo>
                    <a:pt x="3844" y="1431"/>
                  </a:lnTo>
                  <a:lnTo>
                    <a:pt x="3840" y="1431"/>
                  </a:lnTo>
                  <a:lnTo>
                    <a:pt x="3840" y="1428"/>
                  </a:lnTo>
                  <a:lnTo>
                    <a:pt x="3844" y="1428"/>
                  </a:lnTo>
                  <a:lnTo>
                    <a:pt x="3844" y="1428"/>
                  </a:lnTo>
                  <a:lnTo>
                    <a:pt x="3844" y="1428"/>
                  </a:lnTo>
                  <a:lnTo>
                    <a:pt x="3844" y="1425"/>
                  </a:lnTo>
                  <a:lnTo>
                    <a:pt x="3844" y="1425"/>
                  </a:lnTo>
                  <a:lnTo>
                    <a:pt x="3844" y="1425"/>
                  </a:lnTo>
                  <a:lnTo>
                    <a:pt x="3840" y="1419"/>
                  </a:lnTo>
                  <a:lnTo>
                    <a:pt x="3840" y="1413"/>
                  </a:lnTo>
                  <a:lnTo>
                    <a:pt x="3840" y="1413"/>
                  </a:lnTo>
                  <a:lnTo>
                    <a:pt x="3840" y="1407"/>
                  </a:lnTo>
                  <a:lnTo>
                    <a:pt x="3844" y="1404"/>
                  </a:lnTo>
                  <a:lnTo>
                    <a:pt x="3856" y="1398"/>
                  </a:lnTo>
                  <a:lnTo>
                    <a:pt x="3856" y="1398"/>
                  </a:lnTo>
                  <a:lnTo>
                    <a:pt x="3859" y="1395"/>
                  </a:lnTo>
                  <a:lnTo>
                    <a:pt x="3862" y="1395"/>
                  </a:lnTo>
                  <a:lnTo>
                    <a:pt x="3862" y="1395"/>
                  </a:lnTo>
                  <a:lnTo>
                    <a:pt x="3862" y="1395"/>
                  </a:lnTo>
                  <a:lnTo>
                    <a:pt x="3862" y="1398"/>
                  </a:lnTo>
                  <a:lnTo>
                    <a:pt x="3865" y="1398"/>
                  </a:lnTo>
                  <a:lnTo>
                    <a:pt x="3868" y="1398"/>
                  </a:lnTo>
                  <a:lnTo>
                    <a:pt x="3868" y="1398"/>
                  </a:lnTo>
                  <a:lnTo>
                    <a:pt x="3874" y="1401"/>
                  </a:lnTo>
                  <a:lnTo>
                    <a:pt x="3874" y="1401"/>
                  </a:lnTo>
                  <a:lnTo>
                    <a:pt x="3877" y="1401"/>
                  </a:lnTo>
                  <a:lnTo>
                    <a:pt x="3877" y="1401"/>
                  </a:lnTo>
                  <a:lnTo>
                    <a:pt x="3877" y="1401"/>
                  </a:lnTo>
                  <a:lnTo>
                    <a:pt x="3877" y="1401"/>
                  </a:lnTo>
                  <a:lnTo>
                    <a:pt x="3877" y="1401"/>
                  </a:lnTo>
                  <a:lnTo>
                    <a:pt x="3880" y="1401"/>
                  </a:lnTo>
                  <a:lnTo>
                    <a:pt x="3880" y="1401"/>
                  </a:lnTo>
                  <a:lnTo>
                    <a:pt x="3883" y="1398"/>
                  </a:lnTo>
                  <a:lnTo>
                    <a:pt x="3883" y="1401"/>
                  </a:lnTo>
                  <a:lnTo>
                    <a:pt x="3883" y="1401"/>
                  </a:lnTo>
                  <a:lnTo>
                    <a:pt x="3883" y="1401"/>
                  </a:lnTo>
                  <a:lnTo>
                    <a:pt x="3883" y="1401"/>
                  </a:lnTo>
                  <a:lnTo>
                    <a:pt x="3886" y="1401"/>
                  </a:lnTo>
                  <a:lnTo>
                    <a:pt x="3889" y="1404"/>
                  </a:lnTo>
                  <a:lnTo>
                    <a:pt x="3895" y="1407"/>
                  </a:lnTo>
                  <a:lnTo>
                    <a:pt x="3898" y="1407"/>
                  </a:lnTo>
                  <a:lnTo>
                    <a:pt x="3901" y="1407"/>
                  </a:lnTo>
                  <a:lnTo>
                    <a:pt x="3904" y="1407"/>
                  </a:lnTo>
                  <a:lnTo>
                    <a:pt x="3907" y="1407"/>
                  </a:lnTo>
                  <a:lnTo>
                    <a:pt x="3910" y="1407"/>
                  </a:lnTo>
                  <a:lnTo>
                    <a:pt x="3913" y="1404"/>
                  </a:lnTo>
                  <a:lnTo>
                    <a:pt x="3916" y="1404"/>
                  </a:lnTo>
                  <a:lnTo>
                    <a:pt x="3916" y="1401"/>
                  </a:lnTo>
                  <a:lnTo>
                    <a:pt x="3916" y="1401"/>
                  </a:lnTo>
                  <a:lnTo>
                    <a:pt x="3919" y="1398"/>
                  </a:lnTo>
                  <a:lnTo>
                    <a:pt x="3925" y="1395"/>
                  </a:lnTo>
                  <a:lnTo>
                    <a:pt x="3928" y="1392"/>
                  </a:lnTo>
                  <a:lnTo>
                    <a:pt x="3931" y="1392"/>
                  </a:lnTo>
                  <a:lnTo>
                    <a:pt x="3938" y="1389"/>
                  </a:lnTo>
                  <a:lnTo>
                    <a:pt x="3944" y="1389"/>
                  </a:lnTo>
                  <a:lnTo>
                    <a:pt x="3944" y="1386"/>
                  </a:lnTo>
                  <a:lnTo>
                    <a:pt x="3950" y="1382"/>
                  </a:lnTo>
                  <a:lnTo>
                    <a:pt x="3956" y="1376"/>
                  </a:lnTo>
                  <a:lnTo>
                    <a:pt x="3959" y="1373"/>
                  </a:lnTo>
                  <a:lnTo>
                    <a:pt x="3962" y="1373"/>
                  </a:lnTo>
                  <a:lnTo>
                    <a:pt x="3968" y="1376"/>
                  </a:lnTo>
                  <a:lnTo>
                    <a:pt x="3971" y="1376"/>
                  </a:lnTo>
                  <a:lnTo>
                    <a:pt x="3980" y="1382"/>
                  </a:lnTo>
                  <a:lnTo>
                    <a:pt x="3986" y="1386"/>
                  </a:lnTo>
                  <a:lnTo>
                    <a:pt x="3989" y="1386"/>
                  </a:lnTo>
                  <a:lnTo>
                    <a:pt x="3989" y="1389"/>
                  </a:lnTo>
                  <a:lnTo>
                    <a:pt x="3992" y="1398"/>
                  </a:lnTo>
                  <a:lnTo>
                    <a:pt x="3995" y="1401"/>
                  </a:lnTo>
                  <a:lnTo>
                    <a:pt x="3995" y="1404"/>
                  </a:lnTo>
                  <a:lnTo>
                    <a:pt x="3995" y="1407"/>
                  </a:lnTo>
                  <a:lnTo>
                    <a:pt x="3995" y="1410"/>
                  </a:lnTo>
                  <a:lnTo>
                    <a:pt x="3995" y="1410"/>
                  </a:lnTo>
                  <a:lnTo>
                    <a:pt x="3998" y="1410"/>
                  </a:lnTo>
                  <a:lnTo>
                    <a:pt x="3998" y="1410"/>
                  </a:lnTo>
                  <a:lnTo>
                    <a:pt x="4001" y="1413"/>
                  </a:lnTo>
                  <a:lnTo>
                    <a:pt x="4001" y="1413"/>
                  </a:lnTo>
                  <a:lnTo>
                    <a:pt x="4001" y="1413"/>
                  </a:lnTo>
                  <a:lnTo>
                    <a:pt x="4001" y="1416"/>
                  </a:lnTo>
                  <a:lnTo>
                    <a:pt x="4004" y="1416"/>
                  </a:lnTo>
                  <a:lnTo>
                    <a:pt x="4010" y="1422"/>
                  </a:lnTo>
                  <a:lnTo>
                    <a:pt x="4010" y="1425"/>
                  </a:lnTo>
                  <a:lnTo>
                    <a:pt x="4010" y="1425"/>
                  </a:lnTo>
                  <a:lnTo>
                    <a:pt x="4007" y="1425"/>
                  </a:lnTo>
                  <a:lnTo>
                    <a:pt x="4010" y="1425"/>
                  </a:lnTo>
                  <a:lnTo>
                    <a:pt x="4010" y="1425"/>
                  </a:lnTo>
                  <a:lnTo>
                    <a:pt x="4010" y="1425"/>
                  </a:lnTo>
                  <a:lnTo>
                    <a:pt x="4013" y="1425"/>
                  </a:lnTo>
                  <a:lnTo>
                    <a:pt x="4016" y="1425"/>
                  </a:lnTo>
                  <a:lnTo>
                    <a:pt x="4019" y="1428"/>
                  </a:lnTo>
                  <a:lnTo>
                    <a:pt x="4022" y="1434"/>
                  </a:lnTo>
                  <a:lnTo>
                    <a:pt x="4029" y="1437"/>
                  </a:lnTo>
                  <a:lnTo>
                    <a:pt x="4032" y="1440"/>
                  </a:lnTo>
                  <a:lnTo>
                    <a:pt x="4041" y="1449"/>
                  </a:lnTo>
                  <a:lnTo>
                    <a:pt x="4044" y="1449"/>
                  </a:lnTo>
                  <a:lnTo>
                    <a:pt x="4050" y="1452"/>
                  </a:lnTo>
                  <a:lnTo>
                    <a:pt x="4050" y="1452"/>
                  </a:lnTo>
                  <a:lnTo>
                    <a:pt x="4050" y="1455"/>
                  </a:lnTo>
                  <a:lnTo>
                    <a:pt x="4053" y="1452"/>
                  </a:lnTo>
                  <a:lnTo>
                    <a:pt x="4053" y="1452"/>
                  </a:lnTo>
                  <a:lnTo>
                    <a:pt x="4056" y="1452"/>
                  </a:lnTo>
                  <a:lnTo>
                    <a:pt x="4059" y="1455"/>
                  </a:lnTo>
                  <a:lnTo>
                    <a:pt x="4062" y="1452"/>
                  </a:lnTo>
                  <a:lnTo>
                    <a:pt x="4065" y="1455"/>
                  </a:lnTo>
                  <a:lnTo>
                    <a:pt x="4065" y="1455"/>
                  </a:lnTo>
                  <a:lnTo>
                    <a:pt x="4071" y="1465"/>
                  </a:lnTo>
                  <a:lnTo>
                    <a:pt x="4071" y="1465"/>
                  </a:lnTo>
                  <a:lnTo>
                    <a:pt x="4071" y="1465"/>
                  </a:lnTo>
                  <a:lnTo>
                    <a:pt x="4071" y="1465"/>
                  </a:lnTo>
                  <a:lnTo>
                    <a:pt x="4071" y="1465"/>
                  </a:lnTo>
                  <a:lnTo>
                    <a:pt x="4074" y="1465"/>
                  </a:lnTo>
                  <a:lnTo>
                    <a:pt x="4077" y="1465"/>
                  </a:lnTo>
                  <a:lnTo>
                    <a:pt x="4080" y="1468"/>
                  </a:lnTo>
                  <a:lnTo>
                    <a:pt x="4077" y="1471"/>
                  </a:lnTo>
                  <a:lnTo>
                    <a:pt x="4077" y="1471"/>
                  </a:lnTo>
                  <a:lnTo>
                    <a:pt x="4080" y="1471"/>
                  </a:lnTo>
                  <a:lnTo>
                    <a:pt x="4080" y="1471"/>
                  </a:lnTo>
                  <a:lnTo>
                    <a:pt x="4083" y="1468"/>
                  </a:lnTo>
                  <a:lnTo>
                    <a:pt x="4086" y="1468"/>
                  </a:lnTo>
                  <a:lnTo>
                    <a:pt x="4086" y="1471"/>
                  </a:lnTo>
                  <a:lnTo>
                    <a:pt x="4089" y="1471"/>
                  </a:lnTo>
                  <a:lnTo>
                    <a:pt x="4089" y="1474"/>
                  </a:lnTo>
                  <a:lnTo>
                    <a:pt x="4089" y="1477"/>
                  </a:lnTo>
                  <a:lnTo>
                    <a:pt x="4089" y="1477"/>
                  </a:lnTo>
                  <a:lnTo>
                    <a:pt x="4089" y="1477"/>
                  </a:lnTo>
                  <a:lnTo>
                    <a:pt x="4089" y="1480"/>
                  </a:lnTo>
                  <a:lnTo>
                    <a:pt x="4095" y="1483"/>
                  </a:lnTo>
                  <a:lnTo>
                    <a:pt x="4098" y="1483"/>
                  </a:lnTo>
                  <a:lnTo>
                    <a:pt x="4101" y="1483"/>
                  </a:lnTo>
                  <a:lnTo>
                    <a:pt x="4104" y="1486"/>
                  </a:lnTo>
                  <a:lnTo>
                    <a:pt x="4107" y="1489"/>
                  </a:lnTo>
                  <a:lnTo>
                    <a:pt x="4107" y="1495"/>
                  </a:lnTo>
                  <a:lnTo>
                    <a:pt x="4110" y="1501"/>
                  </a:lnTo>
                  <a:lnTo>
                    <a:pt x="4113" y="1507"/>
                  </a:lnTo>
                  <a:lnTo>
                    <a:pt x="4113" y="1507"/>
                  </a:lnTo>
                  <a:lnTo>
                    <a:pt x="4117" y="1510"/>
                  </a:lnTo>
                  <a:lnTo>
                    <a:pt x="4117" y="1516"/>
                  </a:lnTo>
                  <a:lnTo>
                    <a:pt x="4113" y="1516"/>
                  </a:lnTo>
                  <a:lnTo>
                    <a:pt x="4110" y="1516"/>
                  </a:lnTo>
                  <a:lnTo>
                    <a:pt x="4110" y="1516"/>
                  </a:lnTo>
                  <a:lnTo>
                    <a:pt x="4107" y="1519"/>
                  </a:lnTo>
                  <a:lnTo>
                    <a:pt x="4110" y="1522"/>
                  </a:lnTo>
                  <a:lnTo>
                    <a:pt x="4107" y="1525"/>
                  </a:lnTo>
                  <a:lnTo>
                    <a:pt x="4104" y="1528"/>
                  </a:lnTo>
                  <a:lnTo>
                    <a:pt x="4104" y="1528"/>
                  </a:lnTo>
                  <a:lnTo>
                    <a:pt x="4104" y="1531"/>
                  </a:lnTo>
                  <a:lnTo>
                    <a:pt x="4104" y="1534"/>
                  </a:lnTo>
                  <a:lnTo>
                    <a:pt x="4113" y="1534"/>
                  </a:lnTo>
                  <a:lnTo>
                    <a:pt x="4113" y="1531"/>
                  </a:lnTo>
                  <a:lnTo>
                    <a:pt x="4113" y="1531"/>
                  </a:lnTo>
                  <a:lnTo>
                    <a:pt x="4117" y="1528"/>
                  </a:lnTo>
                  <a:lnTo>
                    <a:pt x="4123" y="1522"/>
                  </a:lnTo>
                  <a:lnTo>
                    <a:pt x="4123" y="1522"/>
                  </a:lnTo>
                  <a:lnTo>
                    <a:pt x="4123" y="1516"/>
                  </a:lnTo>
                  <a:lnTo>
                    <a:pt x="4123" y="1513"/>
                  </a:lnTo>
                  <a:lnTo>
                    <a:pt x="4126" y="1513"/>
                  </a:lnTo>
                  <a:lnTo>
                    <a:pt x="4132" y="1510"/>
                  </a:lnTo>
                  <a:lnTo>
                    <a:pt x="4135" y="1510"/>
                  </a:lnTo>
                  <a:lnTo>
                    <a:pt x="4135" y="1510"/>
                  </a:lnTo>
                  <a:lnTo>
                    <a:pt x="4135" y="1507"/>
                  </a:lnTo>
                  <a:lnTo>
                    <a:pt x="4135" y="1501"/>
                  </a:lnTo>
                  <a:lnTo>
                    <a:pt x="4132" y="1498"/>
                  </a:lnTo>
                  <a:lnTo>
                    <a:pt x="4129" y="1495"/>
                  </a:lnTo>
                  <a:lnTo>
                    <a:pt x="4123" y="1495"/>
                  </a:lnTo>
                  <a:lnTo>
                    <a:pt x="4123" y="1492"/>
                  </a:lnTo>
                  <a:lnTo>
                    <a:pt x="4123" y="1489"/>
                  </a:lnTo>
                  <a:lnTo>
                    <a:pt x="4126" y="1483"/>
                  </a:lnTo>
                  <a:lnTo>
                    <a:pt x="4129" y="1477"/>
                  </a:lnTo>
                  <a:lnTo>
                    <a:pt x="4132" y="1474"/>
                  </a:lnTo>
                  <a:lnTo>
                    <a:pt x="4132" y="1471"/>
                  </a:lnTo>
                  <a:lnTo>
                    <a:pt x="4135" y="1474"/>
                  </a:lnTo>
                  <a:lnTo>
                    <a:pt x="4138" y="1474"/>
                  </a:lnTo>
                  <a:lnTo>
                    <a:pt x="4138" y="1474"/>
                  </a:lnTo>
                  <a:lnTo>
                    <a:pt x="4138" y="1474"/>
                  </a:lnTo>
                  <a:lnTo>
                    <a:pt x="4141" y="1477"/>
                  </a:lnTo>
                  <a:lnTo>
                    <a:pt x="4141" y="1477"/>
                  </a:lnTo>
                  <a:lnTo>
                    <a:pt x="4150" y="1477"/>
                  </a:lnTo>
                  <a:lnTo>
                    <a:pt x="4156" y="1486"/>
                  </a:lnTo>
                  <a:lnTo>
                    <a:pt x="4159" y="1489"/>
                  </a:lnTo>
                  <a:lnTo>
                    <a:pt x="4159" y="1489"/>
                  </a:lnTo>
                  <a:lnTo>
                    <a:pt x="4162" y="1486"/>
                  </a:lnTo>
                  <a:lnTo>
                    <a:pt x="4162" y="1486"/>
                  </a:lnTo>
                  <a:lnTo>
                    <a:pt x="4162" y="1483"/>
                  </a:lnTo>
                  <a:lnTo>
                    <a:pt x="4162" y="1480"/>
                  </a:lnTo>
                  <a:lnTo>
                    <a:pt x="4159" y="1477"/>
                  </a:lnTo>
                  <a:lnTo>
                    <a:pt x="4153" y="1471"/>
                  </a:lnTo>
                  <a:lnTo>
                    <a:pt x="4153" y="1468"/>
                  </a:lnTo>
                  <a:lnTo>
                    <a:pt x="4141" y="1465"/>
                  </a:lnTo>
                  <a:lnTo>
                    <a:pt x="4138" y="1461"/>
                  </a:lnTo>
                  <a:lnTo>
                    <a:pt x="4135" y="1458"/>
                  </a:lnTo>
                  <a:lnTo>
                    <a:pt x="4123" y="1455"/>
                  </a:lnTo>
                  <a:lnTo>
                    <a:pt x="4110" y="1449"/>
                  </a:lnTo>
                  <a:lnTo>
                    <a:pt x="4107" y="1446"/>
                  </a:lnTo>
                  <a:lnTo>
                    <a:pt x="4110" y="1443"/>
                  </a:lnTo>
                  <a:lnTo>
                    <a:pt x="4110" y="1443"/>
                  </a:lnTo>
                  <a:lnTo>
                    <a:pt x="4113" y="1440"/>
                  </a:lnTo>
                  <a:lnTo>
                    <a:pt x="4113" y="1440"/>
                  </a:lnTo>
                  <a:lnTo>
                    <a:pt x="4113" y="1437"/>
                  </a:lnTo>
                  <a:lnTo>
                    <a:pt x="4113" y="1437"/>
                  </a:lnTo>
                  <a:lnTo>
                    <a:pt x="4110" y="1437"/>
                  </a:lnTo>
                  <a:lnTo>
                    <a:pt x="4098" y="1437"/>
                  </a:lnTo>
                  <a:lnTo>
                    <a:pt x="4092" y="1437"/>
                  </a:lnTo>
                  <a:lnTo>
                    <a:pt x="4086" y="1434"/>
                  </a:lnTo>
                  <a:lnTo>
                    <a:pt x="4080" y="1428"/>
                  </a:lnTo>
                  <a:lnTo>
                    <a:pt x="4074" y="1422"/>
                  </a:lnTo>
                  <a:lnTo>
                    <a:pt x="4068" y="1419"/>
                  </a:lnTo>
                  <a:lnTo>
                    <a:pt x="4068" y="1413"/>
                  </a:lnTo>
                  <a:lnTo>
                    <a:pt x="4065" y="1407"/>
                  </a:lnTo>
                  <a:lnTo>
                    <a:pt x="4062" y="1401"/>
                  </a:lnTo>
                  <a:lnTo>
                    <a:pt x="4059" y="1395"/>
                  </a:lnTo>
                  <a:lnTo>
                    <a:pt x="4059" y="1395"/>
                  </a:lnTo>
                  <a:lnTo>
                    <a:pt x="4053" y="1392"/>
                  </a:lnTo>
                  <a:lnTo>
                    <a:pt x="4047" y="1386"/>
                  </a:lnTo>
                  <a:lnTo>
                    <a:pt x="4041" y="1386"/>
                  </a:lnTo>
                  <a:lnTo>
                    <a:pt x="4038" y="1382"/>
                  </a:lnTo>
                  <a:lnTo>
                    <a:pt x="4035" y="1379"/>
                  </a:lnTo>
                  <a:lnTo>
                    <a:pt x="4035" y="1373"/>
                  </a:lnTo>
                  <a:lnTo>
                    <a:pt x="4032" y="1367"/>
                  </a:lnTo>
                  <a:lnTo>
                    <a:pt x="4032" y="1364"/>
                  </a:lnTo>
                  <a:lnTo>
                    <a:pt x="4035" y="1364"/>
                  </a:lnTo>
                  <a:lnTo>
                    <a:pt x="4035" y="1364"/>
                  </a:lnTo>
                  <a:lnTo>
                    <a:pt x="4038" y="1364"/>
                  </a:lnTo>
                  <a:lnTo>
                    <a:pt x="4038" y="1361"/>
                  </a:lnTo>
                  <a:lnTo>
                    <a:pt x="4038" y="1361"/>
                  </a:lnTo>
                  <a:lnTo>
                    <a:pt x="4035" y="1358"/>
                  </a:lnTo>
                  <a:lnTo>
                    <a:pt x="4032" y="1355"/>
                  </a:lnTo>
                  <a:lnTo>
                    <a:pt x="4032" y="1352"/>
                  </a:lnTo>
                  <a:lnTo>
                    <a:pt x="4032" y="1349"/>
                  </a:lnTo>
                  <a:lnTo>
                    <a:pt x="4032" y="1349"/>
                  </a:lnTo>
                  <a:lnTo>
                    <a:pt x="4035" y="1346"/>
                  </a:lnTo>
                  <a:lnTo>
                    <a:pt x="4038" y="1346"/>
                  </a:lnTo>
                  <a:lnTo>
                    <a:pt x="4038" y="1346"/>
                  </a:lnTo>
                  <a:lnTo>
                    <a:pt x="4038" y="1346"/>
                  </a:lnTo>
                  <a:lnTo>
                    <a:pt x="4038" y="1346"/>
                  </a:lnTo>
                  <a:lnTo>
                    <a:pt x="4041" y="1346"/>
                  </a:lnTo>
                  <a:lnTo>
                    <a:pt x="4044" y="1346"/>
                  </a:lnTo>
                  <a:lnTo>
                    <a:pt x="4047" y="1343"/>
                  </a:lnTo>
                  <a:lnTo>
                    <a:pt x="4050" y="1343"/>
                  </a:lnTo>
                  <a:lnTo>
                    <a:pt x="4050" y="1340"/>
                  </a:lnTo>
                  <a:lnTo>
                    <a:pt x="4053" y="1340"/>
                  </a:lnTo>
                  <a:lnTo>
                    <a:pt x="4053" y="1340"/>
                  </a:lnTo>
                  <a:lnTo>
                    <a:pt x="4059" y="1340"/>
                  </a:lnTo>
                  <a:lnTo>
                    <a:pt x="4059" y="1340"/>
                  </a:lnTo>
                  <a:lnTo>
                    <a:pt x="4062" y="1340"/>
                  </a:lnTo>
                  <a:lnTo>
                    <a:pt x="4065" y="1343"/>
                  </a:lnTo>
                  <a:lnTo>
                    <a:pt x="4062" y="1343"/>
                  </a:lnTo>
                  <a:lnTo>
                    <a:pt x="4062" y="1346"/>
                  </a:lnTo>
                  <a:lnTo>
                    <a:pt x="4059" y="1346"/>
                  </a:lnTo>
                  <a:lnTo>
                    <a:pt x="4059" y="1346"/>
                  </a:lnTo>
                  <a:lnTo>
                    <a:pt x="4062" y="1352"/>
                  </a:lnTo>
                  <a:lnTo>
                    <a:pt x="4062" y="1355"/>
                  </a:lnTo>
                  <a:lnTo>
                    <a:pt x="4062" y="1355"/>
                  </a:lnTo>
                  <a:lnTo>
                    <a:pt x="4065" y="1358"/>
                  </a:lnTo>
                  <a:lnTo>
                    <a:pt x="4065" y="1364"/>
                  </a:lnTo>
                  <a:lnTo>
                    <a:pt x="4068" y="1364"/>
                  </a:lnTo>
                  <a:lnTo>
                    <a:pt x="4068" y="1364"/>
                  </a:lnTo>
                  <a:lnTo>
                    <a:pt x="4071" y="1361"/>
                  </a:lnTo>
                  <a:lnTo>
                    <a:pt x="4071" y="1358"/>
                  </a:lnTo>
                  <a:lnTo>
                    <a:pt x="4074" y="1355"/>
                  </a:lnTo>
                  <a:lnTo>
                    <a:pt x="4074" y="1352"/>
                  </a:lnTo>
                  <a:lnTo>
                    <a:pt x="4077" y="1349"/>
                  </a:lnTo>
                  <a:lnTo>
                    <a:pt x="4077" y="1349"/>
                  </a:lnTo>
                  <a:lnTo>
                    <a:pt x="4080" y="1352"/>
                  </a:lnTo>
                  <a:lnTo>
                    <a:pt x="4083" y="1352"/>
                  </a:lnTo>
                  <a:lnTo>
                    <a:pt x="4086" y="1358"/>
                  </a:lnTo>
                  <a:lnTo>
                    <a:pt x="4089" y="1361"/>
                  </a:lnTo>
                  <a:lnTo>
                    <a:pt x="4086" y="1364"/>
                  </a:lnTo>
                  <a:lnTo>
                    <a:pt x="4089" y="1367"/>
                  </a:lnTo>
                  <a:lnTo>
                    <a:pt x="4089" y="1370"/>
                  </a:lnTo>
                  <a:lnTo>
                    <a:pt x="4095" y="1376"/>
                  </a:lnTo>
                  <a:lnTo>
                    <a:pt x="4098" y="1376"/>
                  </a:lnTo>
                  <a:lnTo>
                    <a:pt x="4101" y="1376"/>
                  </a:lnTo>
                  <a:lnTo>
                    <a:pt x="4098" y="1376"/>
                  </a:lnTo>
                  <a:lnTo>
                    <a:pt x="4095" y="1376"/>
                  </a:lnTo>
                  <a:lnTo>
                    <a:pt x="4095" y="1376"/>
                  </a:lnTo>
                  <a:lnTo>
                    <a:pt x="4095" y="1376"/>
                  </a:lnTo>
                  <a:lnTo>
                    <a:pt x="4092" y="1379"/>
                  </a:lnTo>
                  <a:lnTo>
                    <a:pt x="4095" y="1379"/>
                  </a:lnTo>
                  <a:lnTo>
                    <a:pt x="4101" y="1389"/>
                  </a:lnTo>
                  <a:lnTo>
                    <a:pt x="4104" y="1389"/>
                  </a:lnTo>
                  <a:lnTo>
                    <a:pt x="4107" y="1392"/>
                  </a:lnTo>
                  <a:lnTo>
                    <a:pt x="4110" y="1395"/>
                  </a:lnTo>
                  <a:lnTo>
                    <a:pt x="4110" y="1395"/>
                  </a:lnTo>
                  <a:lnTo>
                    <a:pt x="4110" y="1395"/>
                  </a:lnTo>
                  <a:lnTo>
                    <a:pt x="4110" y="1398"/>
                  </a:lnTo>
                  <a:lnTo>
                    <a:pt x="4110" y="1398"/>
                  </a:lnTo>
                  <a:lnTo>
                    <a:pt x="4113" y="1398"/>
                  </a:lnTo>
                  <a:lnTo>
                    <a:pt x="4117" y="1398"/>
                  </a:lnTo>
                  <a:lnTo>
                    <a:pt x="4120" y="1398"/>
                  </a:lnTo>
                  <a:lnTo>
                    <a:pt x="4123" y="1398"/>
                  </a:lnTo>
                  <a:lnTo>
                    <a:pt x="4129" y="1401"/>
                  </a:lnTo>
                  <a:lnTo>
                    <a:pt x="4135" y="1404"/>
                  </a:lnTo>
                  <a:lnTo>
                    <a:pt x="4138" y="1407"/>
                  </a:lnTo>
                  <a:lnTo>
                    <a:pt x="4144" y="1410"/>
                  </a:lnTo>
                  <a:lnTo>
                    <a:pt x="4144" y="1413"/>
                  </a:lnTo>
                  <a:lnTo>
                    <a:pt x="4147" y="1413"/>
                  </a:lnTo>
                  <a:lnTo>
                    <a:pt x="4147" y="1413"/>
                  </a:lnTo>
                  <a:lnTo>
                    <a:pt x="4138" y="1410"/>
                  </a:lnTo>
                  <a:lnTo>
                    <a:pt x="4135" y="1410"/>
                  </a:lnTo>
                  <a:lnTo>
                    <a:pt x="4132" y="1410"/>
                  </a:lnTo>
                  <a:lnTo>
                    <a:pt x="4138" y="1410"/>
                  </a:lnTo>
                  <a:lnTo>
                    <a:pt x="4144" y="1413"/>
                  </a:lnTo>
                  <a:lnTo>
                    <a:pt x="4150" y="1416"/>
                  </a:lnTo>
                  <a:lnTo>
                    <a:pt x="4156" y="1419"/>
                  </a:lnTo>
                  <a:lnTo>
                    <a:pt x="4159" y="1422"/>
                  </a:lnTo>
                  <a:lnTo>
                    <a:pt x="4165" y="1425"/>
                  </a:lnTo>
                  <a:lnTo>
                    <a:pt x="4165" y="1425"/>
                  </a:lnTo>
                  <a:lnTo>
                    <a:pt x="4165" y="1425"/>
                  </a:lnTo>
                  <a:lnTo>
                    <a:pt x="4165" y="1425"/>
                  </a:lnTo>
                  <a:lnTo>
                    <a:pt x="4165" y="1425"/>
                  </a:lnTo>
                  <a:lnTo>
                    <a:pt x="4165" y="1425"/>
                  </a:lnTo>
                  <a:lnTo>
                    <a:pt x="4165" y="1425"/>
                  </a:lnTo>
                  <a:lnTo>
                    <a:pt x="4171" y="1428"/>
                  </a:lnTo>
                  <a:lnTo>
                    <a:pt x="4177" y="1434"/>
                  </a:lnTo>
                  <a:lnTo>
                    <a:pt x="4177" y="1437"/>
                  </a:lnTo>
                  <a:lnTo>
                    <a:pt x="4180" y="1437"/>
                  </a:lnTo>
                  <a:lnTo>
                    <a:pt x="4183" y="1440"/>
                  </a:lnTo>
                  <a:lnTo>
                    <a:pt x="4186" y="1440"/>
                  </a:lnTo>
                  <a:lnTo>
                    <a:pt x="4186" y="1443"/>
                  </a:lnTo>
                  <a:lnTo>
                    <a:pt x="4186" y="1446"/>
                  </a:lnTo>
                  <a:lnTo>
                    <a:pt x="4183" y="1446"/>
                  </a:lnTo>
                  <a:lnTo>
                    <a:pt x="4183" y="1449"/>
                  </a:lnTo>
                  <a:lnTo>
                    <a:pt x="4183" y="1452"/>
                  </a:lnTo>
                  <a:lnTo>
                    <a:pt x="4183" y="1455"/>
                  </a:lnTo>
                  <a:lnTo>
                    <a:pt x="4183" y="1458"/>
                  </a:lnTo>
                  <a:lnTo>
                    <a:pt x="4183" y="1461"/>
                  </a:lnTo>
                  <a:lnTo>
                    <a:pt x="4183" y="1465"/>
                  </a:lnTo>
                  <a:lnTo>
                    <a:pt x="4180" y="1468"/>
                  </a:lnTo>
                  <a:lnTo>
                    <a:pt x="4180" y="1471"/>
                  </a:lnTo>
                  <a:lnTo>
                    <a:pt x="4183" y="1474"/>
                  </a:lnTo>
                  <a:lnTo>
                    <a:pt x="4183" y="1474"/>
                  </a:lnTo>
                  <a:lnTo>
                    <a:pt x="4183" y="1477"/>
                  </a:lnTo>
                  <a:lnTo>
                    <a:pt x="4183" y="1474"/>
                  </a:lnTo>
                  <a:lnTo>
                    <a:pt x="4180" y="1474"/>
                  </a:lnTo>
                  <a:lnTo>
                    <a:pt x="4180" y="1474"/>
                  </a:lnTo>
                  <a:lnTo>
                    <a:pt x="4180" y="1477"/>
                  </a:lnTo>
                  <a:lnTo>
                    <a:pt x="4183" y="1477"/>
                  </a:lnTo>
                  <a:lnTo>
                    <a:pt x="4183" y="1480"/>
                  </a:lnTo>
                  <a:lnTo>
                    <a:pt x="4192" y="1483"/>
                  </a:lnTo>
                  <a:lnTo>
                    <a:pt x="4195" y="1489"/>
                  </a:lnTo>
                  <a:lnTo>
                    <a:pt x="4195" y="1489"/>
                  </a:lnTo>
                  <a:lnTo>
                    <a:pt x="4195" y="1492"/>
                  </a:lnTo>
                  <a:lnTo>
                    <a:pt x="4198" y="1495"/>
                  </a:lnTo>
                  <a:lnTo>
                    <a:pt x="4198" y="1495"/>
                  </a:lnTo>
                  <a:lnTo>
                    <a:pt x="4201" y="1501"/>
                  </a:lnTo>
                  <a:lnTo>
                    <a:pt x="4205" y="1504"/>
                  </a:lnTo>
                  <a:lnTo>
                    <a:pt x="4208" y="1504"/>
                  </a:lnTo>
                  <a:lnTo>
                    <a:pt x="4211" y="1507"/>
                  </a:lnTo>
                  <a:lnTo>
                    <a:pt x="4211" y="1507"/>
                  </a:lnTo>
                  <a:lnTo>
                    <a:pt x="4211" y="1510"/>
                  </a:lnTo>
                  <a:lnTo>
                    <a:pt x="4214" y="1507"/>
                  </a:lnTo>
                  <a:lnTo>
                    <a:pt x="4217" y="1507"/>
                  </a:lnTo>
                  <a:lnTo>
                    <a:pt x="4217" y="1507"/>
                  </a:lnTo>
                  <a:lnTo>
                    <a:pt x="4220" y="1507"/>
                  </a:lnTo>
                  <a:lnTo>
                    <a:pt x="4220" y="1510"/>
                  </a:lnTo>
                  <a:lnTo>
                    <a:pt x="4220" y="1510"/>
                  </a:lnTo>
                  <a:lnTo>
                    <a:pt x="4220" y="1510"/>
                  </a:lnTo>
                  <a:lnTo>
                    <a:pt x="4217" y="1513"/>
                  </a:lnTo>
                  <a:lnTo>
                    <a:pt x="4214" y="1510"/>
                  </a:lnTo>
                  <a:lnTo>
                    <a:pt x="4211" y="1510"/>
                  </a:lnTo>
                  <a:lnTo>
                    <a:pt x="4211" y="1513"/>
                  </a:lnTo>
                  <a:lnTo>
                    <a:pt x="4211" y="1513"/>
                  </a:lnTo>
                  <a:lnTo>
                    <a:pt x="4214" y="1513"/>
                  </a:lnTo>
                  <a:lnTo>
                    <a:pt x="4217" y="1516"/>
                  </a:lnTo>
                  <a:lnTo>
                    <a:pt x="4217" y="1522"/>
                  </a:lnTo>
                  <a:lnTo>
                    <a:pt x="4220" y="1525"/>
                  </a:lnTo>
                  <a:lnTo>
                    <a:pt x="4220" y="1525"/>
                  </a:lnTo>
                  <a:lnTo>
                    <a:pt x="4223" y="1525"/>
                  </a:lnTo>
                  <a:lnTo>
                    <a:pt x="4223" y="1522"/>
                  </a:lnTo>
                  <a:lnTo>
                    <a:pt x="4223" y="1522"/>
                  </a:lnTo>
                  <a:lnTo>
                    <a:pt x="4223" y="1522"/>
                  </a:lnTo>
                  <a:lnTo>
                    <a:pt x="4223" y="1522"/>
                  </a:lnTo>
                  <a:lnTo>
                    <a:pt x="4226" y="1525"/>
                  </a:lnTo>
                  <a:lnTo>
                    <a:pt x="4229" y="1525"/>
                  </a:lnTo>
                  <a:lnTo>
                    <a:pt x="4229" y="1525"/>
                  </a:lnTo>
                  <a:lnTo>
                    <a:pt x="4232" y="1525"/>
                  </a:lnTo>
                  <a:lnTo>
                    <a:pt x="4232" y="1525"/>
                  </a:lnTo>
                  <a:lnTo>
                    <a:pt x="4235" y="1522"/>
                  </a:lnTo>
                  <a:lnTo>
                    <a:pt x="4241" y="1525"/>
                  </a:lnTo>
                  <a:lnTo>
                    <a:pt x="4244" y="1525"/>
                  </a:lnTo>
                  <a:lnTo>
                    <a:pt x="4244" y="1525"/>
                  </a:lnTo>
                  <a:lnTo>
                    <a:pt x="4247" y="1522"/>
                  </a:lnTo>
                  <a:lnTo>
                    <a:pt x="4250" y="1525"/>
                  </a:lnTo>
                  <a:lnTo>
                    <a:pt x="4253" y="1525"/>
                  </a:lnTo>
                  <a:lnTo>
                    <a:pt x="4253" y="1528"/>
                  </a:lnTo>
                  <a:lnTo>
                    <a:pt x="4253" y="1528"/>
                  </a:lnTo>
                  <a:lnTo>
                    <a:pt x="4256" y="1528"/>
                  </a:lnTo>
                  <a:lnTo>
                    <a:pt x="4259" y="1528"/>
                  </a:lnTo>
                  <a:lnTo>
                    <a:pt x="4259" y="1528"/>
                  </a:lnTo>
                  <a:lnTo>
                    <a:pt x="4259" y="1528"/>
                  </a:lnTo>
                  <a:lnTo>
                    <a:pt x="4262" y="1528"/>
                  </a:lnTo>
                  <a:lnTo>
                    <a:pt x="4262" y="1531"/>
                  </a:lnTo>
                  <a:lnTo>
                    <a:pt x="4262" y="1531"/>
                  </a:lnTo>
                  <a:lnTo>
                    <a:pt x="4259" y="1531"/>
                  </a:lnTo>
                  <a:lnTo>
                    <a:pt x="4256" y="1531"/>
                  </a:lnTo>
                  <a:lnTo>
                    <a:pt x="4256" y="1531"/>
                  </a:lnTo>
                  <a:lnTo>
                    <a:pt x="4256" y="1534"/>
                  </a:lnTo>
                  <a:lnTo>
                    <a:pt x="4256" y="1534"/>
                  </a:lnTo>
                  <a:lnTo>
                    <a:pt x="4256" y="1534"/>
                  </a:lnTo>
                  <a:lnTo>
                    <a:pt x="4253" y="1534"/>
                  </a:lnTo>
                  <a:lnTo>
                    <a:pt x="4253" y="1531"/>
                  </a:lnTo>
                  <a:lnTo>
                    <a:pt x="4247" y="1531"/>
                  </a:lnTo>
                  <a:lnTo>
                    <a:pt x="4241" y="1528"/>
                  </a:lnTo>
                  <a:lnTo>
                    <a:pt x="4235" y="1525"/>
                  </a:lnTo>
                  <a:lnTo>
                    <a:pt x="4232" y="1525"/>
                  </a:lnTo>
                  <a:lnTo>
                    <a:pt x="4232" y="1525"/>
                  </a:lnTo>
                  <a:lnTo>
                    <a:pt x="4229" y="1528"/>
                  </a:lnTo>
                  <a:lnTo>
                    <a:pt x="4229" y="1528"/>
                  </a:lnTo>
                  <a:lnTo>
                    <a:pt x="4226" y="1528"/>
                  </a:lnTo>
                  <a:lnTo>
                    <a:pt x="4226" y="1528"/>
                  </a:lnTo>
                  <a:lnTo>
                    <a:pt x="4223" y="1531"/>
                  </a:lnTo>
                  <a:lnTo>
                    <a:pt x="4220" y="1534"/>
                  </a:lnTo>
                  <a:lnTo>
                    <a:pt x="4220" y="1537"/>
                  </a:lnTo>
                  <a:lnTo>
                    <a:pt x="4220" y="1537"/>
                  </a:lnTo>
                  <a:lnTo>
                    <a:pt x="4220" y="1537"/>
                  </a:lnTo>
                  <a:lnTo>
                    <a:pt x="4223" y="1537"/>
                  </a:lnTo>
                  <a:lnTo>
                    <a:pt x="4223" y="1540"/>
                  </a:lnTo>
                  <a:lnTo>
                    <a:pt x="4226" y="1540"/>
                  </a:lnTo>
                  <a:lnTo>
                    <a:pt x="4229" y="1543"/>
                  </a:lnTo>
                  <a:lnTo>
                    <a:pt x="4229" y="1547"/>
                  </a:lnTo>
                  <a:lnTo>
                    <a:pt x="4232" y="1550"/>
                  </a:lnTo>
                  <a:lnTo>
                    <a:pt x="4229" y="1553"/>
                  </a:lnTo>
                  <a:lnTo>
                    <a:pt x="4229" y="1556"/>
                  </a:lnTo>
                  <a:lnTo>
                    <a:pt x="4232" y="1562"/>
                  </a:lnTo>
                  <a:lnTo>
                    <a:pt x="4235" y="1565"/>
                  </a:lnTo>
                  <a:lnTo>
                    <a:pt x="4235" y="1562"/>
                  </a:lnTo>
                  <a:lnTo>
                    <a:pt x="4235" y="1559"/>
                  </a:lnTo>
                  <a:lnTo>
                    <a:pt x="4235" y="1559"/>
                  </a:lnTo>
                  <a:lnTo>
                    <a:pt x="4238" y="1556"/>
                  </a:lnTo>
                  <a:lnTo>
                    <a:pt x="4238" y="1556"/>
                  </a:lnTo>
                  <a:lnTo>
                    <a:pt x="4241" y="1559"/>
                  </a:lnTo>
                  <a:lnTo>
                    <a:pt x="4241" y="1559"/>
                  </a:lnTo>
                  <a:lnTo>
                    <a:pt x="4241" y="1559"/>
                  </a:lnTo>
                  <a:lnTo>
                    <a:pt x="4244" y="1565"/>
                  </a:lnTo>
                  <a:lnTo>
                    <a:pt x="4244" y="1565"/>
                  </a:lnTo>
                  <a:lnTo>
                    <a:pt x="4244" y="1568"/>
                  </a:lnTo>
                  <a:lnTo>
                    <a:pt x="4247" y="1571"/>
                  </a:lnTo>
                  <a:lnTo>
                    <a:pt x="4247" y="1571"/>
                  </a:lnTo>
                  <a:lnTo>
                    <a:pt x="4247" y="1568"/>
                  </a:lnTo>
                  <a:lnTo>
                    <a:pt x="4250" y="1562"/>
                  </a:lnTo>
                  <a:lnTo>
                    <a:pt x="4253" y="1562"/>
                  </a:lnTo>
                  <a:lnTo>
                    <a:pt x="4253" y="1562"/>
                  </a:lnTo>
                  <a:lnTo>
                    <a:pt x="4253" y="1565"/>
                  </a:lnTo>
                  <a:lnTo>
                    <a:pt x="4256" y="1568"/>
                  </a:lnTo>
                  <a:lnTo>
                    <a:pt x="4259" y="1571"/>
                  </a:lnTo>
                  <a:lnTo>
                    <a:pt x="4259" y="1571"/>
                  </a:lnTo>
                  <a:lnTo>
                    <a:pt x="4262" y="1571"/>
                  </a:lnTo>
                  <a:lnTo>
                    <a:pt x="4259" y="1568"/>
                  </a:lnTo>
                  <a:lnTo>
                    <a:pt x="4259" y="1565"/>
                  </a:lnTo>
                  <a:lnTo>
                    <a:pt x="4259" y="1562"/>
                  </a:lnTo>
                  <a:lnTo>
                    <a:pt x="4259" y="1562"/>
                  </a:lnTo>
                  <a:lnTo>
                    <a:pt x="4259" y="1556"/>
                  </a:lnTo>
                  <a:lnTo>
                    <a:pt x="4256" y="1550"/>
                  </a:lnTo>
                  <a:lnTo>
                    <a:pt x="4253" y="1547"/>
                  </a:lnTo>
                  <a:lnTo>
                    <a:pt x="4253" y="1543"/>
                  </a:lnTo>
                  <a:lnTo>
                    <a:pt x="4253" y="1543"/>
                  </a:lnTo>
                  <a:lnTo>
                    <a:pt x="4256" y="1543"/>
                  </a:lnTo>
                  <a:lnTo>
                    <a:pt x="4256" y="1543"/>
                  </a:lnTo>
                  <a:lnTo>
                    <a:pt x="4259" y="1547"/>
                  </a:lnTo>
                  <a:lnTo>
                    <a:pt x="4259" y="1547"/>
                  </a:lnTo>
                  <a:lnTo>
                    <a:pt x="4259" y="1550"/>
                  </a:lnTo>
                  <a:lnTo>
                    <a:pt x="4262" y="1550"/>
                  </a:lnTo>
                  <a:lnTo>
                    <a:pt x="4262" y="1550"/>
                  </a:lnTo>
                  <a:lnTo>
                    <a:pt x="4262" y="1550"/>
                  </a:lnTo>
                  <a:lnTo>
                    <a:pt x="4268" y="1547"/>
                  </a:lnTo>
                  <a:lnTo>
                    <a:pt x="4268" y="1547"/>
                  </a:lnTo>
                  <a:lnTo>
                    <a:pt x="4268" y="1547"/>
                  </a:lnTo>
                  <a:lnTo>
                    <a:pt x="4265" y="1543"/>
                  </a:lnTo>
                  <a:lnTo>
                    <a:pt x="4265" y="1543"/>
                  </a:lnTo>
                  <a:lnTo>
                    <a:pt x="4265" y="1543"/>
                  </a:lnTo>
                  <a:lnTo>
                    <a:pt x="4262" y="1543"/>
                  </a:lnTo>
                  <a:lnTo>
                    <a:pt x="4262" y="1543"/>
                  </a:lnTo>
                  <a:lnTo>
                    <a:pt x="4262" y="1540"/>
                  </a:lnTo>
                  <a:lnTo>
                    <a:pt x="4262" y="1537"/>
                  </a:lnTo>
                  <a:lnTo>
                    <a:pt x="4259" y="1537"/>
                  </a:lnTo>
                  <a:lnTo>
                    <a:pt x="4259" y="1537"/>
                  </a:lnTo>
                  <a:lnTo>
                    <a:pt x="4259" y="1534"/>
                  </a:lnTo>
                  <a:lnTo>
                    <a:pt x="4259" y="1534"/>
                  </a:lnTo>
                  <a:lnTo>
                    <a:pt x="4262" y="1534"/>
                  </a:lnTo>
                  <a:lnTo>
                    <a:pt x="4265" y="1534"/>
                  </a:lnTo>
                  <a:lnTo>
                    <a:pt x="4268" y="1531"/>
                  </a:lnTo>
                  <a:lnTo>
                    <a:pt x="4268" y="1531"/>
                  </a:lnTo>
                  <a:lnTo>
                    <a:pt x="4271" y="1534"/>
                  </a:lnTo>
                  <a:lnTo>
                    <a:pt x="4274" y="1537"/>
                  </a:lnTo>
                  <a:lnTo>
                    <a:pt x="4277" y="1537"/>
                  </a:lnTo>
                  <a:lnTo>
                    <a:pt x="4277" y="1540"/>
                  </a:lnTo>
                  <a:lnTo>
                    <a:pt x="4280" y="1540"/>
                  </a:lnTo>
                  <a:lnTo>
                    <a:pt x="4280" y="1540"/>
                  </a:lnTo>
                  <a:lnTo>
                    <a:pt x="4280" y="1537"/>
                  </a:lnTo>
                  <a:lnTo>
                    <a:pt x="4280" y="1537"/>
                  </a:lnTo>
                  <a:lnTo>
                    <a:pt x="4280" y="1534"/>
                  </a:lnTo>
                  <a:lnTo>
                    <a:pt x="4280" y="1531"/>
                  </a:lnTo>
                  <a:lnTo>
                    <a:pt x="4280" y="1528"/>
                  </a:lnTo>
                  <a:lnTo>
                    <a:pt x="4277" y="1525"/>
                  </a:lnTo>
                  <a:lnTo>
                    <a:pt x="4274" y="1525"/>
                  </a:lnTo>
                  <a:lnTo>
                    <a:pt x="4271" y="1525"/>
                  </a:lnTo>
                  <a:lnTo>
                    <a:pt x="4271" y="1522"/>
                  </a:lnTo>
                  <a:lnTo>
                    <a:pt x="4265" y="1519"/>
                  </a:lnTo>
                  <a:lnTo>
                    <a:pt x="4262" y="1516"/>
                  </a:lnTo>
                  <a:lnTo>
                    <a:pt x="4262" y="1516"/>
                  </a:lnTo>
                  <a:lnTo>
                    <a:pt x="4259" y="1516"/>
                  </a:lnTo>
                  <a:lnTo>
                    <a:pt x="4253" y="1513"/>
                  </a:lnTo>
                  <a:lnTo>
                    <a:pt x="4250" y="1513"/>
                  </a:lnTo>
                  <a:lnTo>
                    <a:pt x="4250" y="1513"/>
                  </a:lnTo>
                  <a:lnTo>
                    <a:pt x="4250" y="1513"/>
                  </a:lnTo>
                  <a:lnTo>
                    <a:pt x="4250" y="1513"/>
                  </a:lnTo>
                  <a:lnTo>
                    <a:pt x="4250" y="1510"/>
                  </a:lnTo>
                  <a:lnTo>
                    <a:pt x="4253" y="1510"/>
                  </a:lnTo>
                  <a:lnTo>
                    <a:pt x="4256" y="1510"/>
                  </a:lnTo>
                  <a:lnTo>
                    <a:pt x="4259" y="1507"/>
                  </a:lnTo>
                  <a:lnTo>
                    <a:pt x="4256" y="1507"/>
                  </a:lnTo>
                  <a:lnTo>
                    <a:pt x="4256" y="1507"/>
                  </a:lnTo>
                  <a:lnTo>
                    <a:pt x="4256" y="1504"/>
                  </a:lnTo>
                  <a:lnTo>
                    <a:pt x="4253" y="1504"/>
                  </a:lnTo>
                  <a:lnTo>
                    <a:pt x="4256" y="1501"/>
                  </a:lnTo>
                  <a:lnTo>
                    <a:pt x="4259" y="1501"/>
                  </a:lnTo>
                  <a:lnTo>
                    <a:pt x="4262" y="1504"/>
                  </a:lnTo>
                  <a:lnTo>
                    <a:pt x="4262" y="1504"/>
                  </a:lnTo>
                  <a:lnTo>
                    <a:pt x="4259" y="1507"/>
                  </a:lnTo>
                  <a:lnTo>
                    <a:pt x="4262" y="1507"/>
                  </a:lnTo>
                  <a:lnTo>
                    <a:pt x="4262" y="1507"/>
                  </a:lnTo>
                  <a:lnTo>
                    <a:pt x="4265" y="1504"/>
                  </a:lnTo>
                  <a:lnTo>
                    <a:pt x="4265" y="1501"/>
                  </a:lnTo>
                  <a:lnTo>
                    <a:pt x="4262" y="1501"/>
                  </a:lnTo>
                  <a:lnTo>
                    <a:pt x="4259" y="1498"/>
                  </a:lnTo>
                  <a:lnTo>
                    <a:pt x="4256" y="1495"/>
                  </a:lnTo>
                  <a:lnTo>
                    <a:pt x="4256" y="1495"/>
                  </a:lnTo>
                  <a:lnTo>
                    <a:pt x="4253" y="1489"/>
                  </a:lnTo>
                  <a:lnTo>
                    <a:pt x="4250" y="1483"/>
                  </a:lnTo>
                  <a:lnTo>
                    <a:pt x="4250" y="1483"/>
                  </a:lnTo>
                  <a:lnTo>
                    <a:pt x="4250" y="1477"/>
                  </a:lnTo>
                  <a:lnTo>
                    <a:pt x="4250" y="1477"/>
                  </a:lnTo>
                  <a:lnTo>
                    <a:pt x="4250" y="1474"/>
                  </a:lnTo>
                  <a:lnTo>
                    <a:pt x="4250" y="1474"/>
                  </a:lnTo>
                  <a:lnTo>
                    <a:pt x="4253" y="1471"/>
                  </a:lnTo>
                  <a:lnTo>
                    <a:pt x="4253" y="1471"/>
                  </a:lnTo>
                  <a:lnTo>
                    <a:pt x="4256" y="1471"/>
                  </a:lnTo>
                  <a:lnTo>
                    <a:pt x="4256" y="1471"/>
                  </a:lnTo>
                  <a:lnTo>
                    <a:pt x="4256" y="1474"/>
                  </a:lnTo>
                  <a:lnTo>
                    <a:pt x="4256" y="1474"/>
                  </a:lnTo>
                  <a:lnTo>
                    <a:pt x="4259" y="1477"/>
                  </a:lnTo>
                  <a:lnTo>
                    <a:pt x="4265" y="1480"/>
                  </a:lnTo>
                  <a:lnTo>
                    <a:pt x="4265" y="1483"/>
                  </a:lnTo>
                  <a:lnTo>
                    <a:pt x="4265" y="1486"/>
                  </a:lnTo>
                  <a:lnTo>
                    <a:pt x="4271" y="1486"/>
                  </a:lnTo>
                  <a:lnTo>
                    <a:pt x="4271" y="1486"/>
                  </a:lnTo>
                  <a:lnTo>
                    <a:pt x="4271" y="1486"/>
                  </a:lnTo>
                  <a:lnTo>
                    <a:pt x="4268" y="1483"/>
                  </a:lnTo>
                  <a:lnTo>
                    <a:pt x="4268" y="1483"/>
                  </a:lnTo>
                  <a:lnTo>
                    <a:pt x="4265" y="1480"/>
                  </a:lnTo>
                  <a:lnTo>
                    <a:pt x="4268" y="1477"/>
                  </a:lnTo>
                  <a:lnTo>
                    <a:pt x="4271" y="1480"/>
                  </a:lnTo>
                  <a:lnTo>
                    <a:pt x="4274" y="1483"/>
                  </a:lnTo>
                  <a:lnTo>
                    <a:pt x="4277" y="1486"/>
                  </a:lnTo>
                  <a:lnTo>
                    <a:pt x="4277" y="1486"/>
                  </a:lnTo>
                  <a:lnTo>
                    <a:pt x="4277" y="1483"/>
                  </a:lnTo>
                  <a:lnTo>
                    <a:pt x="4277" y="1483"/>
                  </a:lnTo>
                  <a:lnTo>
                    <a:pt x="4277" y="1480"/>
                  </a:lnTo>
                  <a:lnTo>
                    <a:pt x="4274" y="1480"/>
                  </a:lnTo>
                  <a:lnTo>
                    <a:pt x="4274" y="1477"/>
                  </a:lnTo>
                  <a:lnTo>
                    <a:pt x="4274" y="1477"/>
                  </a:lnTo>
                  <a:lnTo>
                    <a:pt x="4274" y="1477"/>
                  </a:lnTo>
                  <a:lnTo>
                    <a:pt x="4277" y="1477"/>
                  </a:lnTo>
                  <a:lnTo>
                    <a:pt x="4280" y="1477"/>
                  </a:lnTo>
                  <a:lnTo>
                    <a:pt x="4283" y="1477"/>
                  </a:lnTo>
                  <a:lnTo>
                    <a:pt x="4283" y="1480"/>
                  </a:lnTo>
                  <a:lnTo>
                    <a:pt x="4286" y="1480"/>
                  </a:lnTo>
                  <a:lnTo>
                    <a:pt x="4286" y="1480"/>
                  </a:lnTo>
                  <a:lnTo>
                    <a:pt x="4283" y="1477"/>
                  </a:lnTo>
                  <a:lnTo>
                    <a:pt x="4280" y="1474"/>
                  </a:lnTo>
                  <a:lnTo>
                    <a:pt x="4277" y="1474"/>
                  </a:lnTo>
                  <a:lnTo>
                    <a:pt x="4277" y="1474"/>
                  </a:lnTo>
                  <a:lnTo>
                    <a:pt x="4274" y="1474"/>
                  </a:lnTo>
                  <a:lnTo>
                    <a:pt x="4277" y="1471"/>
                  </a:lnTo>
                  <a:lnTo>
                    <a:pt x="4274" y="1471"/>
                  </a:lnTo>
                  <a:lnTo>
                    <a:pt x="4274" y="1468"/>
                  </a:lnTo>
                  <a:lnTo>
                    <a:pt x="4274" y="1468"/>
                  </a:lnTo>
                  <a:lnTo>
                    <a:pt x="4277" y="1468"/>
                  </a:lnTo>
                  <a:lnTo>
                    <a:pt x="4280" y="1468"/>
                  </a:lnTo>
                  <a:lnTo>
                    <a:pt x="4283" y="1465"/>
                  </a:lnTo>
                  <a:lnTo>
                    <a:pt x="4286" y="1461"/>
                  </a:lnTo>
                  <a:lnTo>
                    <a:pt x="4289" y="1461"/>
                  </a:lnTo>
                  <a:lnTo>
                    <a:pt x="4289" y="1461"/>
                  </a:lnTo>
                  <a:lnTo>
                    <a:pt x="4292" y="1465"/>
                  </a:lnTo>
                  <a:lnTo>
                    <a:pt x="4296" y="1465"/>
                  </a:lnTo>
                  <a:lnTo>
                    <a:pt x="4299" y="1461"/>
                  </a:lnTo>
                  <a:lnTo>
                    <a:pt x="4302" y="1461"/>
                  </a:lnTo>
                  <a:lnTo>
                    <a:pt x="4305" y="1461"/>
                  </a:lnTo>
                  <a:lnTo>
                    <a:pt x="4308" y="1461"/>
                  </a:lnTo>
                  <a:lnTo>
                    <a:pt x="4311" y="1461"/>
                  </a:lnTo>
                  <a:lnTo>
                    <a:pt x="4317" y="1465"/>
                  </a:lnTo>
                  <a:lnTo>
                    <a:pt x="4320" y="1465"/>
                  </a:lnTo>
                  <a:lnTo>
                    <a:pt x="4323" y="1468"/>
                  </a:lnTo>
                  <a:lnTo>
                    <a:pt x="4323" y="1468"/>
                  </a:lnTo>
                  <a:lnTo>
                    <a:pt x="4323" y="1471"/>
                  </a:lnTo>
                  <a:lnTo>
                    <a:pt x="4326" y="1471"/>
                  </a:lnTo>
                  <a:lnTo>
                    <a:pt x="4329" y="1471"/>
                  </a:lnTo>
                  <a:lnTo>
                    <a:pt x="4332" y="1471"/>
                  </a:lnTo>
                  <a:lnTo>
                    <a:pt x="4338" y="1471"/>
                  </a:lnTo>
                  <a:lnTo>
                    <a:pt x="4335" y="1471"/>
                  </a:lnTo>
                  <a:lnTo>
                    <a:pt x="4329" y="1474"/>
                  </a:lnTo>
                  <a:lnTo>
                    <a:pt x="4329" y="1474"/>
                  </a:lnTo>
                  <a:lnTo>
                    <a:pt x="4326" y="1477"/>
                  </a:lnTo>
                  <a:lnTo>
                    <a:pt x="4326" y="1480"/>
                  </a:lnTo>
                  <a:lnTo>
                    <a:pt x="4326" y="1480"/>
                  </a:lnTo>
                  <a:lnTo>
                    <a:pt x="4326" y="1480"/>
                  </a:lnTo>
                  <a:lnTo>
                    <a:pt x="4326" y="1483"/>
                  </a:lnTo>
                  <a:lnTo>
                    <a:pt x="4326" y="1483"/>
                  </a:lnTo>
                  <a:lnTo>
                    <a:pt x="4329" y="1483"/>
                  </a:lnTo>
                  <a:lnTo>
                    <a:pt x="4332" y="1480"/>
                  </a:lnTo>
                  <a:lnTo>
                    <a:pt x="4338" y="1474"/>
                  </a:lnTo>
                  <a:lnTo>
                    <a:pt x="4341" y="1471"/>
                  </a:lnTo>
                  <a:lnTo>
                    <a:pt x="4347" y="1468"/>
                  </a:lnTo>
                  <a:lnTo>
                    <a:pt x="4350" y="1465"/>
                  </a:lnTo>
                  <a:lnTo>
                    <a:pt x="4353" y="1461"/>
                  </a:lnTo>
                  <a:lnTo>
                    <a:pt x="4356" y="1458"/>
                  </a:lnTo>
                  <a:lnTo>
                    <a:pt x="4362" y="1461"/>
                  </a:lnTo>
                  <a:lnTo>
                    <a:pt x="4365" y="1458"/>
                  </a:lnTo>
                  <a:lnTo>
                    <a:pt x="4365" y="1458"/>
                  </a:lnTo>
                  <a:lnTo>
                    <a:pt x="4368" y="1458"/>
                  </a:lnTo>
                  <a:lnTo>
                    <a:pt x="4380" y="1461"/>
                  </a:lnTo>
                  <a:lnTo>
                    <a:pt x="4383" y="1458"/>
                  </a:lnTo>
                  <a:lnTo>
                    <a:pt x="4383" y="1458"/>
                  </a:lnTo>
                  <a:lnTo>
                    <a:pt x="4383" y="1455"/>
                  </a:lnTo>
                  <a:lnTo>
                    <a:pt x="4383" y="1455"/>
                  </a:lnTo>
                  <a:lnTo>
                    <a:pt x="4383" y="1452"/>
                  </a:lnTo>
                  <a:lnTo>
                    <a:pt x="4371" y="1449"/>
                  </a:lnTo>
                  <a:lnTo>
                    <a:pt x="4368" y="1446"/>
                  </a:lnTo>
                  <a:lnTo>
                    <a:pt x="4362" y="1443"/>
                  </a:lnTo>
                  <a:lnTo>
                    <a:pt x="4362" y="1440"/>
                  </a:lnTo>
                  <a:lnTo>
                    <a:pt x="4362" y="1437"/>
                  </a:lnTo>
                  <a:lnTo>
                    <a:pt x="4362" y="1434"/>
                  </a:lnTo>
                  <a:lnTo>
                    <a:pt x="4359" y="1431"/>
                  </a:lnTo>
                  <a:lnTo>
                    <a:pt x="4356" y="1425"/>
                  </a:lnTo>
                  <a:lnTo>
                    <a:pt x="4356" y="1425"/>
                  </a:lnTo>
                  <a:lnTo>
                    <a:pt x="4353" y="1422"/>
                  </a:lnTo>
                  <a:lnTo>
                    <a:pt x="4356" y="1419"/>
                  </a:lnTo>
                  <a:lnTo>
                    <a:pt x="4359" y="1416"/>
                  </a:lnTo>
                  <a:lnTo>
                    <a:pt x="4359" y="1416"/>
                  </a:lnTo>
                  <a:lnTo>
                    <a:pt x="4359" y="1410"/>
                  </a:lnTo>
                  <a:lnTo>
                    <a:pt x="4362" y="1407"/>
                  </a:lnTo>
                  <a:lnTo>
                    <a:pt x="4362" y="1404"/>
                  </a:lnTo>
                  <a:lnTo>
                    <a:pt x="4362" y="1404"/>
                  </a:lnTo>
                  <a:lnTo>
                    <a:pt x="4365" y="1401"/>
                  </a:lnTo>
                  <a:lnTo>
                    <a:pt x="4368" y="1401"/>
                  </a:lnTo>
                  <a:lnTo>
                    <a:pt x="4371" y="1401"/>
                  </a:lnTo>
                  <a:lnTo>
                    <a:pt x="4374" y="1398"/>
                  </a:lnTo>
                  <a:lnTo>
                    <a:pt x="4374" y="1392"/>
                  </a:lnTo>
                  <a:lnTo>
                    <a:pt x="4374" y="1389"/>
                  </a:lnTo>
                  <a:lnTo>
                    <a:pt x="4377" y="1386"/>
                  </a:lnTo>
                  <a:lnTo>
                    <a:pt x="4377" y="1376"/>
                  </a:lnTo>
                  <a:lnTo>
                    <a:pt x="4377" y="1376"/>
                  </a:lnTo>
                  <a:lnTo>
                    <a:pt x="4380" y="1370"/>
                  </a:lnTo>
                  <a:lnTo>
                    <a:pt x="4380" y="1370"/>
                  </a:lnTo>
                  <a:lnTo>
                    <a:pt x="4380" y="1370"/>
                  </a:lnTo>
                  <a:lnTo>
                    <a:pt x="4380" y="1370"/>
                  </a:lnTo>
                  <a:lnTo>
                    <a:pt x="4380" y="1367"/>
                  </a:lnTo>
                  <a:lnTo>
                    <a:pt x="4380" y="1367"/>
                  </a:lnTo>
                  <a:lnTo>
                    <a:pt x="4380" y="1364"/>
                  </a:lnTo>
                  <a:lnTo>
                    <a:pt x="4383" y="1364"/>
                  </a:lnTo>
                  <a:lnTo>
                    <a:pt x="4380" y="1361"/>
                  </a:lnTo>
                  <a:lnTo>
                    <a:pt x="4383" y="1361"/>
                  </a:lnTo>
                  <a:lnTo>
                    <a:pt x="4383" y="1358"/>
                  </a:lnTo>
                  <a:lnTo>
                    <a:pt x="4387" y="1361"/>
                  </a:lnTo>
                  <a:lnTo>
                    <a:pt x="4383" y="1361"/>
                  </a:lnTo>
                  <a:lnTo>
                    <a:pt x="4387" y="1361"/>
                  </a:lnTo>
                  <a:lnTo>
                    <a:pt x="4387" y="1364"/>
                  </a:lnTo>
                  <a:lnTo>
                    <a:pt x="4383" y="1364"/>
                  </a:lnTo>
                  <a:lnTo>
                    <a:pt x="4396" y="1364"/>
                  </a:lnTo>
                  <a:lnTo>
                    <a:pt x="4396" y="1361"/>
                  </a:lnTo>
                  <a:lnTo>
                    <a:pt x="4396" y="1358"/>
                  </a:lnTo>
                  <a:lnTo>
                    <a:pt x="4399" y="1355"/>
                  </a:lnTo>
                  <a:lnTo>
                    <a:pt x="4399" y="1355"/>
                  </a:lnTo>
                  <a:lnTo>
                    <a:pt x="4399" y="1352"/>
                  </a:lnTo>
                  <a:lnTo>
                    <a:pt x="4399" y="1349"/>
                  </a:lnTo>
                  <a:lnTo>
                    <a:pt x="4399" y="1346"/>
                  </a:lnTo>
                  <a:lnTo>
                    <a:pt x="4396" y="1343"/>
                  </a:lnTo>
                  <a:lnTo>
                    <a:pt x="4396" y="1343"/>
                  </a:lnTo>
                  <a:lnTo>
                    <a:pt x="4396" y="1340"/>
                  </a:lnTo>
                  <a:lnTo>
                    <a:pt x="4399" y="1340"/>
                  </a:lnTo>
                  <a:lnTo>
                    <a:pt x="4402" y="1340"/>
                  </a:lnTo>
                  <a:lnTo>
                    <a:pt x="4402" y="1340"/>
                  </a:lnTo>
                  <a:lnTo>
                    <a:pt x="4405" y="1340"/>
                  </a:lnTo>
                  <a:lnTo>
                    <a:pt x="4408" y="1337"/>
                  </a:lnTo>
                  <a:lnTo>
                    <a:pt x="4408" y="1337"/>
                  </a:lnTo>
                  <a:lnTo>
                    <a:pt x="4414" y="1331"/>
                  </a:lnTo>
                  <a:lnTo>
                    <a:pt x="4417" y="1331"/>
                  </a:lnTo>
                  <a:lnTo>
                    <a:pt x="4420" y="1328"/>
                  </a:lnTo>
                  <a:lnTo>
                    <a:pt x="4420" y="1325"/>
                  </a:lnTo>
                  <a:lnTo>
                    <a:pt x="4420" y="1325"/>
                  </a:lnTo>
                  <a:lnTo>
                    <a:pt x="4420" y="1322"/>
                  </a:lnTo>
                  <a:lnTo>
                    <a:pt x="4420" y="1319"/>
                  </a:lnTo>
                  <a:lnTo>
                    <a:pt x="4429" y="1316"/>
                  </a:lnTo>
                  <a:lnTo>
                    <a:pt x="4432" y="1319"/>
                  </a:lnTo>
                  <a:lnTo>
                    <a:pt x="4435" y="1316"/>
                  </a:lnTo>
                  <a:lnTo>
                    <a:pt x="4435" y="1313"/>
                  </a:lnTo>
                  <a:lnTo>
                    <a:pt x="4438" y="1313"/>
                  </a:lnTo>
                  <a:lnTo>
                    <a:pt x="4438" y="1316"/>
                  </a:lnTo>
                  <a:lnTo>
                    <a:pt x="4438" y="1316"/>
                  </a:lnTo>
                  <a:lnTo>
                    <a:pt x="4441" y="1316"/>
                  </a:lnTo>
                  <a:lnTo>
                    <a:pt x="4444" y="1316"/>
                  </a:lnTo>
                  <a:lnTo>
                    <a:pt x="4444" y="1316"/>
                  </a:lnTo>
                  <a:lnTo>
                    <a:pt x="4444" y="1310"/>
                  </a:lnTo>
                  <a:lnTo>
                    <a:pt x="4444" y="1307"/>
                  </a:lnTo>
                  <a:lnTo>
                    <a:pt x="4444" y="1303"/>
                  </a:lnTo>
                  <a:lnTo>
                    <a:pt x="4441" y="1300"/>
                  </a:lnTo>
                  <a:lnTo>
                    <a:pt x="4444" y="1303"/>
                  </a:lnTo>
                  <a:lnTo>
                    <a:pt x="4444" y="1303"/>
                  </a:lnTo>
                  <a:lnTo>
                    <a:pt x="4444" y="1307"/>
                  </a:lnTo>
                  <a:lnTo>
                    <a:pt x="4447" y="1310"/>
                  </a:lnTo>
                  <a:lnTo>
                    <a:pt x="4444" y="1313"/>
                  </a:lnTo>
                  <a:lnTo>
                    <a:pt x="4447" y="1316"/>
                  </a:lnTo>
                  <a:lnTo>
                    <a:pt x="4447" y="1316"/>
                  </a:lnTo>
                  <a:lnTo>
                    <a:pt x="4450" y="1319"/>
                  </a:lnTo>
                  <a:lnTo>
                    <a:pt x="4453" y="1319"/>
                  </a:lnTo>
                  <a:lnTo>
                    <a:pt x="4459" y="1319"/>
                  </a:lnTo>
                  <a:lnTo>
                    <a:pt x="4459" y="1319"/>
                  </a:lnTo>
                  <a:lnTo>
                    <a:pt x="4456" y="1319"/>
                  </a:lnTo>
                  <a:lnTo>
                    <a:pt x="4453" y="1322"/>
                  </a:lnTo>
                  <a:lnTo>
                    <a:pt x="4450" y="1319"/>
                  </a:lnTo>
                  <a:lnTo>
                    <a:pt x="4444" y="1319"/>
                  </a:lnTo>
                  <a:lnTo>
                    <a:pt x="4441" y="1319"/>
                  </a:lnTo>
                  <a:lnTo>
                    <a:pt x="4438" y="1319"/>
                  </a:lnTo>
                  <a:lnTo>
                    <a:pt x="4438" y="1319"/>
                  </a:lnTo>
                  <a:lnTo>
                    <a:pt x="4441" y="1322"/>
                  </a:lnTo>
                  <a:lnTo>
                    <a:pt x="4444" y="1322"/>
                  </a:lnTo>
                  <a:lnTo>
                    <a:pt x="4447" y="1322"/>
                  </a:lnTo>
                  <a:lnTo>
                    <a:pt x="4447" y="1322"/>
                  </a:lnTo>
                  <a:lnTo>
                    <a:pt x="4447" y="1325"/>
                  </a:lnTo>
                  <a:lnTo>
                    <a:pt x="4444" y="1325"/>
                  </a:lnTo>
                  <a:lnTo>
                    <a:pt x="4444" y="1325"/>
                  </a:lnTo>
                  <a:lnTo>
                    <a:pt x="4441" y="1325"/>
                  </a:lnTo>
                  <a:lnTo>
                    <a:pt x="4444" y="1325"/>
                  </a:lnTo>
                  <a:lnTo>
                    <a:pt x="4444" y="1325"/>
                  </a:lnTo>
                  <a:lnTo>
                    <a:pt x="4447" y="1328"/>
                  </a:lnTo>
                  <a:lnTo>
                    <a:pt x="4453" y="1331"/>
                  </a:lnTo>
                  <a:lnTo>
                    <a:pt x="4456" y="1331"/>
                  </a:lnTo>
                  <a:lnTo>
                    <a:pt x="4462" y="1331"/>
                  </a:lnTo>
                  <a:lnTo>
                    <a:pt x="4465" y="1331"/>
                  </a:lnTo>
                  <a:lnTo>
                    <a:pt x="4471" y="1328"/>
                  </a:lnTo>
                  <a:lnTo>
                    <a:pt x="4474" y="1331"/>
                  </a:lnTo>
                  <a:lnTo>
                    <a:pt x="4478" y="1331"/>
                  </a:lnTo>
                  <a:lnTo>
                    <a:pt x="4478" y="1331"/>
                  </a:lnTo>
                  <a:lnTo>
                    <a:pt x="4481" y="1331"/>
                  </a:lnTo>
                  <a:lnTo>
                    <a:pt x="4481" y="1334"/>
                  </a:lnTo>
                  <a:lnTo>
                    <a:pt x="4481" y="1334"/>
                  </a:lnTo>
                  <a:lnTo>
                    <a:pt x="4478" y="1337"/>
                  </a:lnTo>
                  <a:lnTo>
                    <a:pt x="4474" y="1340"/>
                  </a:lnTo>
                  <a:lnTo>
                    <a:pt x="4471" y="1340"/>
                  </a:lnTo>
                  <a:lnTo>
                    <a:pt x="4465" y="1343"/>
                  </a:lnTo>
                  <a:lnTo>
                    <a:pt x="4456" y="1349"/>
                  </a:lnTo>
                  <a:lnTo>
                    <a:pt x="4459" y="1349"/>
                  </a:lnTo>
                  <a:lnTo>
                    <a:pt x="4459" y="1352"/>
                  </a:lnTo>
                  <a:lnTo>
                    <a:pt x="4462" y="1349"/>
                  </a:lnTo>
                  <a:lnTo>
                    <a:pt x="4465" y="1349"/>
                  </a:lnTo>
                  <a:lnTo>
                    <a:pt x="4471" y="1355"/>
                  </a:lnTo>
                  <a:lnTo>
                    <a:pt x="4474" y="1355"/>
                  </a:lnTo>
                  <a:lnTo>
                    <a:pt x="4474" y="1355"/>
                  </a:lnTo>
                  <a:lnTo>
                    <a:pt x="4481" y="1355"/>
                  </a:lnTo>
                  <a:lnTo>
                    <a:pt x="4481" y="1358"/>
                  </a:lnTo>
                  <a:lnTo>
                    <a:pt x="4481" y="1361"/>
                  </a:lnTo>
                  <a:lnTo>
                    <a:pt x="4478" y="1367"/>
                  </a:lnTo>
                  <a:lnTo>
                    <a:pt x="4478" y="1370"/>
                  </a:lnTo>
                  <a:lnTo>
                    <a:pt x="4478" y="1370"/>
                  </a:lnTo>
                  <a:lnTo>
                    <a:pt x="4478" y="1370"/>
                  </a:lnTo>
                  <a:lnTo>
                    <a:pt x="4481" y="1373"/>
                  </a:lnTo>
                  <a:lnTo>
                    <a:pt x="4484" y="1373"/>
                  </a:lnTo>
                  <a:lnTo>
                    <a:pt x="4487" y="1373"/>
                  </a:lnTo>
                  <a:lnTo>
                    <a:pt x="4490" y="1373"/>
                  </a:lnTo>
                  <a:lnTo>
                    <a:pt x="4496" y="1370"/>
                  </a:lnTo>
                  <a:lnTo>
                    <a:pt x="4499" y="1367"/>
                  </a:lnTo>
                  <a:lnTo>
                    <a:pt x="4505" y="1364"/>
                  </a:lnTo>
                  <a:lnTo>
                    <a:pt x="4508" y="1364"/>
                  </a:lnTo>
                  <a:lnTo>
                    <a:pt x="4511" y="1364"/>
                  </a:lnTo>
                  <a:lnTo>
                    <a:pt x="4514" y="1361"/>
                  </a:lnTo>
                  <a:lnTo>
                    <a:pt x="4517" y="1361"/>
                  </a:lnTo>
                  <a:lnTo>
                    <a:pt x="4520" y="1355"/>
                  </a:lnTo>
                  <a:lnTo>
                    <a:pt x="4520" y="1355"/>
                  </a:lnTo>
                  <a:lnTo>
                    <a:pt x="4523" y="1355"/>
                  </a:lnTo>
                  <a:lnTo>
                    <a:pt x="4526" y="1358"/>
                  </a:lnTo>
                  <a:lnTo>
                    <a:pt x="4526" y="1358"/>
                  </a:lnTo>
                  <a:lnTo>
                    <a:pt x="4529" y="1358"/>
                  </a:lnTo>
                  <a:lnTo>
                    <a:pt x="4532" y="1358"/>
                  </a:lnTo>
                  <a:lnTo>
                    <a:pt x="4535" y="1358"/>
                  </a:lnTo>
                  <a:lnTo>
                    <a:pt x="4538" y="1358"/>
                  </a:lnTo>
                  <a:lnTo>
                    <a:pt x="4538" y="1355"/>
                  </a:lnTo>
                  <a:lnTo>
                    <a:pt x="4541" y="1352"/>
                  </a:lnTo>
                  <a:lnTo>
                    <a:pt x="4541" y="1352"/>
                  </a:lnTo>
                  <a:lnTo>
                    <a:pt x="4541" y="1349"/>
                  </a:lnTo>
                  <a:lnTo>
                    <a:pt x="4538" y="1349"/>
                  </a:lnTo>
                  <a:lnTo>
                    <a:pt x="4535" y="1346"/>
                  </a:lnTo>
                  <a:lnTo>
                    <a:pt x="4535" y="1346"/>
                  </a:lnTo>
                  <a:lnTo>
                    <a:pt x="4532" y="1349"/>
                  </a:lnTo>
                  <a:lnTo>
                    <a:pt x="4532" y="1349"/>
                  </a:lnTo>
                  <a:lnTo>
                    <a:pt x="4526" y="1349"/>
                  </a:lnTo>
                  <a:lnTo>
                    <a:pt x="4526" y="1349"/>
                  </a:lnTo>
                  <a:lnTo>
                    <a:pt x="4520" y="1352"/>
                  </a:lnTo>
                  <a:lnTo>
                    <a:pt x="4520" y="1352"/>
                  </a:lnTo>
                  <a:lnTo>
                    <a:pt x="4517" y="1349"/>
                  </a:lnTo>
                  <a:lnTo>
                    <a:pt x="4514" y="1349"/>
                  </a:lnTo>
                  <a:lnTo>
                    <a:pt x="4511" y="1340"/>
                  </a:lnTo>
                  <a:lnTo>
                    <a:pt x="4508" y="1337"/>
                  </a:lnTo>
                  <a:lnTo>
                    <a:pt x="4508" y="1334"/>
                  </a:lnTo>
                  <a:lnTo>
                    <a:pt x="4505" y="1331"/>
                  </a:lnTo>
                  <a:lnTo>
                    <a:pt x="4505" y="1328"/>
                  </a:lnTo>
                  <a:lnTo>
                    <a:pt x="4508" y="1328"/>
                  </a:lnTo>
                  <a:lnTo>
                    <a:pt x="4511" y="1328"/>
                  </a:lnTo>
                  <a:lnTo>
                    <a:pt x="4514" y="1322"/>
                  </a:lnTo>
                  <a:lnTo>
                    <a:pt x="4517" y="1325"/>
                  </a:lnTo>
                  <a:lnTo>
                    <a:pt x="4517" y="1325"/>
                  </a:lnTo>
                  <a:lnTo>
                    <a:pt x="4514" y="1325"/>
                  </a:lnTo>
                  <a:lnTo>
                    <a:pt x="4514" y="1328"/>
                  </a:lnTo>
                  <a:lnTo>
                    <a:pt x="4511" y="1331"/>
                  </a:lnTo>
                  <a:lnTo>
                    <a:pt x="4511" y="1331"/>
                  </a:lnTo>
                  <a:lnTo>
                    <a:pt x="4511" y="1331"/>
                  </a:lnTo>
                  <a:lnTo>
                    <a:pt x="4514" y="1328"/>
                  </a:lnTo>
                  <a:lnTo>
                    <a:pt x="4514" y="1328"/>
                  </a:lnTo>
                  <a:lnTo>
                    <a:pt x="4517" y="1325"/>
                  </a:lnTo>
                  <a:lnTo>
                    <a:pt x="4526" y="1316"/>
                  </a:lnTo>
                  <a:lnTo>
                    <a:pt x="4532" y="1316"/>
                  </a:lnTo>
                  <a:lnTo>
                    <a:pt x="4535" y="1316"/>
                  </a:lnTo>
                  <a:lnTo>
                    <a:pt x="4535" y="1316"/>
                  </a:lnTo>
                  <a:lnTo>
                    <a:pt x="4538" y="1316"/>
                  </a:lnTo>
                  <a:lnTo>
                    <a:pt x="4541" y="1313"/>
                  </a:lnTo>
                  <a:lnTo>
                    <a:pt x="4544" y="1313"/>
                  </a:lnTo>
                  <a:lnTo>
                    <a:pt x="4547" y="1316"/>
                  </a:lnTo>
                  <a:lnTo>
                    <a:pt x="4550" y="1313"/>
                  </a:lnTo>
                  <a:lnTo>
                    <a:pt x="4553" y="1310"/>
                  </a:lnTo>
                  <a:lnTo>
                    <a:pt x="4556" y="1310"/>
                  </a:lnTo>
                  <a:lnTo>
                    <a:pt x="4559" y="1310"/>
                  </a:lnTo>
                  <a:lnTo>
                    <a:pt x="4562" y="1307"/>
                  </a:lnTo>
                  <a:lnTo>
                    <a:pt x="4569" y="1303"/>
                  </a:lnTo>
                  <a:lnTo>
                    <a:pt x="4578" y="1307"/>
                  </a:lnTo>
                  <a:lnTo>
                    <a:pt x="4578" y="1303"/>
                  </a:lnTo>
                  <a:lnTo>
                    <a:pt x="4584" y="1303"/>
                  </a:lnTo>
                  <a:lnTo>
                    <a:pt x="4584" y="1300"/>
                  </a:lnTo>
                  <a:lnTo>
                    <a:pt x="4590" y="1300"/>
                  </a:lnTo>
                  <a:lnTo>
                    <a:pt x="4587" y="1300"/>
                  </a:lnTo>
                  <a:lnTo>
                    <a:pt x="4587" y="1300"/>
                  </a:lnTo>
                  <a:lnTo>
                    <a:pt x="4584" y="1303"/>
                  </a:lnTo>
                  <a:lnTo>
                    <a:pt x="4587" y="1303"/>
                  </a:lnTo>
                  <a:lnTo>
                    <a:pt x="4593" y="1303"/>
                  </a:lnTo>
                  <a:lnTo>
                    <a:pt x="4593" y="1300"/>
                  </a:lnTo>
                  <a:lnTo>
                    <a:pt x="4599" y="1300"/>
                  </a:lnTo>
                  <a:lnTo>
                    <a:pt x="4599" y="1300"/>
                  </a:lnTo>
                  <a:lnTo>
                    <a:pt x="4599" y="1303"/>
                  </a:lnTo>
                  <a:lnTo>
                    <a:pt x="4599" y="1307"/>
                  </a:lnTo>
                  <a:lnTo>
                    <a:pt x="4599" y="1307"/>
                  </a:lnTo>
                  <a:lnTo>
                    <a:pt x="4596" y="1307"/>
                  </a:lnTo>
                  <a:lnTo>
                    <a:pt x="4590" y="1310"/>
                  </a:lnTo>
                  <a:lnTo>
                    <a:pt x="4587" y="1310"/>
                  </a:lnTo>
                  <a:lnTo>
                    <a:pt x="4581" y="1313"/>
                  </a:lnTo>
                  <a:lnTo>
                    <a:pt x="4584" y="1316"/>
                  </a:lnTo>
                  <a:lnTo>
                    <a:pt x="4584" y="1316"/>
                  </a:lnTo>
                  <a:lnTo>
                    <a:pt x="4581" y="1316"/>
                  </a:lnTo>
                  <a:lnTo>
                    <a:pt x="4578" y="1316"/>
                  </a:lnTo>
                  <a:lnTo>
                    <a:pt x="4575" y="1316"/>
                  </a:lnTo>
                  <a:lnTo>
                    <a:pt x="4572" y="1319"/>
                  </a:lnTo>
                  <a:lnTo>
                    <a:pt x="4569" y="1316"/>
                  </a:lnTo>
                  <a:lnTo>
                    <a:pt x="4569" y="1316"/>
                  </a:lnTo>
                  <a:lnTo>
                    <a:pt x="4569" y="1319"/>
                  </a:lnTo>
                  <a:lnTo>
                    <a:pt x="4572" y="1322"/>
                  </a:lnTo>
                  <a:lnTo>
                    <a:pt x="4572" y="1325"/>
                  </a:lnTo>
                  <a:lnTo>
                    <a:pt x="4575" y="1322"/>
                  </a:lnTo>
                  <a:lnTo>
                    <a:pt x="4578" y="1328"/>
                  </a:lnTo>
                  <a:lnTo>
                    <a:pt x="4584" y="1331"/>
                  </a:lnTo>
                  <a:lnTo>
                    <a:pt x="4581" y="1331"/>
                  </a:lnTo>
                  <a:lnTo>
                    <a:pt x="4578" y="1331"/>
                  </a:lnTo>
                  <a:lnTo>
                    <a:pt x="4578" y="1331"/>
                  </a:lnTo>
                  <a:lnTo>
                    <a:pt x="4575" y="1334"/>
                  </a:lnTo>
                  <a:lnTo>
                    <a:pt x="4575" y="1334"/>
                  </a:lnTo>
                  <a:lnTo>
                    <a:pt x="4575" y="1334"/>
                  </a:lnTo>
                  <a:lnTo>
                    <a:pt x="4575" y="1334"/>
                  </a:lnTo>
                  <a:lnTo>
                    <a:pt x="4572" y="1331"/>
                  </a:lnTo>
                  <a:lnTo>
                    <a:pt x="4572" y="1334"/>
                  </a:lnTo>
                  <a:lnTo>
                    <a:pt x="4569" y="1340"/>
                  </a:lnTo>
                  <a:lnTo>
                    <a:pt x="4565" y="1343"/>
                  </a:lnTo>
                  <a:lnTo>
                    <a:pt x="4565" y="1346"/>
                  </a:lnTo>
                  <a:lnTo>
                    <a:pt x="4565" y="1346"/>
                  </a:lnTo>
                  <a:lnTo>
                    <a:pt x="4565" y="1346"/>
                  </a:lnTo>
                  <a:lnTo>
                    <a:pt x="4565" y="1346"/>
                  </a:lnTo>
                  <a:lnTo>
                    <a:pt x="4565" y="1349"/>
                  </a:lnTo>
                  <a:lnTo>
                    <a:pt x="4565" y="1349"/>
                  </a:lnTo>
                  <a:lnTo>
                    <a:pt x="4556" y="1352"/>
                  </a:lnTo>
                  <a:lnTo>
                    <a:pt x="4556" y="1352"/>
                  </a:lnTo>
                  <a:lnTo>
                    <a:pt x="4553" y="1352"/>
                  </a:lnTo>
                  <a:lnTo>
                    <a:pt x="4550" y="1349"/>
                  </a:lnTo>
                  <a:lnTo>
                    <a:pt x="4547" y="1349"/>
                  </a:lnTo>
                  <a:lnTo>
                    <a:pt x="4547" y="1349"/>
                  </a:lnTo>
                  <a:lnTo>
                    <a:pt x="4544" y="1349"/>
                  </a:lnTo>
                  <a:lnTo>
                    <a:pt x="4547" y="1349"/>
                  </a:lnTo>
                  <a:lnTo>
                    <a:pt x="4547" y="1349"/>
                  </a:lnTo>
                  <a:lnTo>
                    <a:pt x="4550" y="1352"/>
                  </a:lnTo>
                  <a:lnTo>
                    <a:pt x="4547" y="1352"/>
                  </a:lnTo>
                  <a:lnTo>
                    <a:pt x="4544" y="1355"/>
                  </a:lnTo>
                  <a:lnTo>
                    <a:pt x="4544" y="1355"/>
                  </a:lnTo>
                  <a:lnTo>
                    <a:pt x="4544" y="1355"/>
                  </a:lnTo>
                  <a:lnTo>
                    <a:pt x="4550" y="1358"/>
                  </a:lnTo>
                  <a:lnTo>
                    <a:pt x="4556" y="1361"/>
                  </a:lnTo>
                  <a:lnTo>
                    <a:pt x="4556" y="1361"/>
                  </a:lnTo>
                  <a:lnTo>
                    <a:pt x="4559" y="1364"/>
                  </a:lnTo>
                  <a:lnTo>
                    <a:pt x="4559" y="1367"/>
                  </a:lnTo>
                  <a:lnTo>
                    <a:pt x="4562" y="1367"/>
                  </a:lnTo>
                  <a:lnTo>
                    <a:pt x="4562" y="1367"/>
                  </a:lnTo>
                  <a:lnTo>
                    <a:pt x="4565" y="1367"/>
                  </a:lnTo>
                  <a:lnTo>
                    <a:pt x="4569" y="1367"/>
                  </a:lnTo>
                  <a:lnTo>
                    <a:pt x="4578" y="1373"/>
                  </a:lnTo>
                  <a:lnTo>
                    <a:pt x="4578" y="1376"/>
                  </a:lnTo>
                  <a:lnTo>
                    <a:pt x="4587" y="1376"/>
                  </a:lnTo>
                  <a:lnTo>
                    <a:pt x="4587" y="1376"/>
                  </a:lnTo>
                  <a:lnTo>
                    <a:pt x="4599" y="1389"/>
                  </a:lnTo>
                  <a:lnTo>
                    <a:pt x="4605" y="1392"/>
                  </a:lnTo>
                  <a:lnTo>
                    <a:pt x="4611" y="1398"/>
                  </a:lnTo>
                  <a:lnTo>
                    <a:pt x="4614" y="1401"/>
                  </a:lnTo>
                  <a:lnTo>
                    <a:pt x="4617" y="1401"/>
                  </a:lnTo>
                  <a:lnTo>
                    <a:pt x="4623" y="1407"/>
                  </a:lnTo>
                  <a:lnTo>
                    <a:pt x="4626" y="1407"/>
                  </a:lnTo>
                  <a:lnTo>
                    <a:pt x="4632" y="1410"/>
                  </a:lnTo>
                  <a:lnTo>
                    <a:pt x="4635" y="1413"/>
                  </a:lnTo>
                  <a:lnTo>
                    <a:pt x="4638" y="1416"/>
                  </a:lnTo>
                  <a:lnTo>
                    <a:pt x="4644" y="1416"/>
                  </a:lnTo>
                  <a:lnTo>
                    <a:pt x="4644" y="1419"/>
                  </a:lnTo>
                  <a:lnTo>
                    <a:pt x="4647" y="1425"/>
                  </a:lnTo>
                  <a:lnTo>
                    <a:pt x="4650" y="1431"/>
                  </a:lnTo>
                  <a:lnTo>
                    <a:pt x="4650" y="1437"/>
                  </a:lnTo>
                  <a:lnTo>
                    <a:pt x="4650" y="1437"/>
                  </a:lnTo>
                  <a:lnTo>
                    <a:pt x="4650" y="1440"/>
                  </a:lnTo>
                  <a:lnTo>
                    <a:pt x="4650" y="1443"/>
                  </a:lnTo>
                  <a:lnTo>
                    <a:pt x="4647" y="1446"/>
                  </a:lnTo>
                  <a:lnTo>
                    <a:pt x="4644" y="1449"/>
                  </a:lnTo>
                  <a:lnTo>
                    <a:pt x="4638" y="1452"/>
                  </a:lnTo>
                  <a:lnTo>
                    <a:pt x="4635" y="1455"/>
                  </a:lnTo>
                  <a:lnTo>
                    <a:pt x="4632" y="1455"/>
                  </a:lnTo>
                  <a:lnTo>
                    <a:pt x="4629" y="1458"/>
                  </a:lnTo>
                  <a:lnTo>
                    <a:pt x="4620" y="1461"/>
                  </a:lnTo>
                  <a:lnTo>
                    <a:pt x="4617" y="1461"/>
                  </a:lnTo>
                  <a:lnTo>
                    <a:pt x="4614" y="1461"/>
                  </a:lnTo>
                  <a:lnTo>
                    <a:pt x="4611" y="1461"/>
                  </a:lnTo>
                  <a:lnTo>
                    <a:pt x="4611" y="1461"/>
                  </a:lnTo>
                  <a:lnTo>
                    <a:pt x="4602" y="1458"/>
                  </a:lnTo>
                  <a:lnTo>
                    <a:pt x="4590" y="1458"/>
                  </a:lnTo>
                  <a:lnTo>
                    <a:pt x="4584" y="1461"/>
                  </a:lnTo>
                  <a:lnTo>
                    <a:pt x="4581" y="1461"/>
                  </a:lnTo>
                  <a:lnTo>
                    <a:pt x="4572" y="1461"/>
                  </a:lnTo>
                  <a:lnTo>
                    <a:pt x="4569" y="1458"/>
                  </a:lnTo>
                  <a:lnTo>
                    <a:pt x="4559" y="1458"/>
                  </a:lnTo>
                  <a:lnTo>
                    <a:pt x="4553" y="1455"/>
                  </a:lnTo>
                  <a:lnTo>
                    <a:pt x="4550" y="1452"/>
                  </a:lnTo>
                  <a:lnTo>
                    <a:pt x="4547" y="1452"/>
                  </a:lnTo>
                  <a:lnTo>
                    <a:pt x="4544" y="1452"/>
                  </a:lnTo>
                  <a:lnTo>
                    <a:pt x="4544" y="1452"/>
                  </a:lnTo>
                  <a:lnTo>
                    <a:pt x="4541" y="1452"/>
                  </a:lnTo>
                  <a:lnTo>
                    <a:pt x="4538" y="1452"/>
                  </a:lnTo>
                  <a:lnTo>
                    <a:pt x="4535" y="1452"/>
                  </a:lnTo>
                  <a:lnTo>
                    <a:pt x="4535" y="1449"/>
                  </a:lnTo>
                  <a:lnTo>
                    <a:pt x="4532" y="1443"/>
                  </a:lnTo>
                  <a:lnTo>
                    <a:pt x="4529" y="1443"/>
                  </a:lnTo>
                  <a:lnTo>
                    <a:pt x="4529" y="1443"/>
                  </a:lnTo>
                  <a:lnTo>
                    <a:pt x="4520" y="1443"/>
                  </a:lnTo>
                  <a:lnTo>
                    <a:pt x="4517" y="1443"/>
                  </a:lnTo>
                  <a:lnTo>
                    <a:pt x="4514" y="1440"/>
                  </a:lnTo>
                  <a:lnTo>
                    <a:pt x="4511" y="1437"/>
                  </a:lnTo>
                  <a:lnTo>
                    <a:pt x="4511" y="1437"/>
                  </a:lnTo>
                  <a:lnTo>
                    <a:pt x="4514" y="1434"/>
                  </a:lnTo>
                  <a:lnTo>
                    <a:pt x="4514" y="1434"/>
                  </a:lnTo>
                  <a:lnTo>
                    <a:pt x="4511" y="1434"/>
                  </a:lnTo>
                  <a:lnTo>
                    <a:pt x="4505" y="1437"/>
                  </a:lnTo>
                  <a:lnTo>
                    <a:pt x="4493" y="1437"/>
                  </a:lnTo>
                  <a:lnTo>
                    <a:pt x="4474" y="1434"/>
                  </a:lnTo>
                  <a:lnTo>
                    <a:pt x="4474" y="1434"/>
                  </a:lnTo>
                  <a:lnTo>
                    <a:pt x="4465" y="1437"/>
                  </a:lnTo>
                  <a:lnTo>
                    <a:pt x="4459" y="1440"/>
                  </a:lnTo>
                  <a:lnTo>
                    <a:pt x="4453" y="1443"/>
                  </a:lnTo>
                  <a:lnTo>
                    <a:pt x="4447" y="1446"/>
                  </a:lnTo>
                  <a:lnTo>
                    <a:pt x="4435" y="1452"/>
                  </a:lnTo>
                  <a:lnTo>
                    <a:pt x="4432" y="1455"/>
                  </a:lnTo>
                  <a:lnTo>
                    <a:pt x="4432" y="1458"/>
                  </a:lnTo>
                  <a:lnTo>
                    <a:pt x="4423" y="1458"/>
                  </a:lnTo>
                  <a:lnTo>
                    <a:pt x="4411" y="1455"/>
                  </a:lnTo>
                  <a:lnTo>
                    <a:pt x="4402" y="1455"/>
                  </a:lnTo>
                  <a:lnTo>
                    <a:pt x="4390" y="1455"/>
                  </a:lnTo>
                  <a:lnTo>
                    <a:pt x="4387" y="1455"/>
                  </a:lnTo>
                  <a:lnTo>
                    <a:pt x="4387" y="1455"/>
                  </a:lnTo>
                  <a:lnTo>
                    <a:pt x="4387" y="1458"/>
                  </a:lnTo>
                  <a:lnTo>
                    <a:pt x="4383" y="1458"/>
                  </a:lnTo>
                  <a:lnTo>
                    <a:pt x="4387" y="1461"/>
                  </a:lnTo>
                  <a:lnTo>
                    <a:pt x="4387" y="1461"/>
                  </a:lnTo>
                  <a:lnTo>
                    <a:pt x="4390" y="1465"/>
                  </a:lnTo>
                  <a:lnTo>
                    <a:pt x="4393" y="1465"/>
                  </a:lnTo>
                  <a:lnTo>
                    <a:pt x="4402" y="1465"/>
                  </a:lnTo>
                  <a:lnTo>
                    <a:pt x="4402" y="1465"/>
                  </a:lnTo>
                  <a:lnTo>
                    <a:pt x="4402" y="1468"/>
                  </a:lnTo>
                  <a:lnTo>
                    <a:pt x="4396" y="1468"/>
                  </a:lnTo>
                  <a:lnTo>
                    <a:pt x="4383" y="1468"/>
                  </a:lnTo>
                  <a:lnTo>
                    <a:pt x="4383" y="1471"/>
                  </a:lnTo>
                  <a:lnTo>
                    <a:pt x="4380" y="1471"/>
                  </a:lnTo>
                  <a:lnTo>
                    <a:pt x="4380" y="1474"/>
                  </a:lnTo>
                  <a:lnTo>
                    <a:pt x="4380" y="1474"/>
                  </a:lnTo>
                  <a:lnTo>
                    <a:pt x="4383" y="1474"/>
                  </a:lnTo>
                  <a:lnTo>
                    <a:pt x="4383" y="1474"/>
                  </a:lnTo>
                  <a:lnTo>
                    <a:pt x="4383" y="1474"/>
                  </a:lnTo>
                  <a:lnTo>
                    <a:pt x="4377" y="1474"/>
                  </a:lnTo>
                  <a:lnTo>
                    <a:pt x="4374" y="1477"/>
                  </a:lnTo>
                  <a:lnTo>
                    <a:pt x="4368" y="1474"/>
                  </a:lnTo>
                  <a:lnTo>
                    <a:pt x="4362" y="1477"/>
                  </a:lnTo>
                  <a:lnTo>
                    <a:pt x="4362" y="1477"/>
                  </a:lnTo>
                  <a:lnTo>
                    <a:pt x="4362" y="1474"/>
                  </a:lnTo>
                  <a:lnTo>
                    <a:pt x="4362" y="1474"/>
                  </a:lnTo>
                  <a:lnTo>
                    <a:pt x="4362" y="1474"/>
                  </a:lnTo>
                  <a:lnTo>
                    <a:pt x="4359" y="1471"/>
                  </a:lnTo>
                  <a:lnTo>
                    <a:pt x="4359" y="1474"/>
                  </a:lnTo>
                  <a:lnTo>
                    <a:pt x="4356" y="1474"/>
                  </a:lnTo>
                  <a:lnTo>
                    <a:pt x="4359" y="1477"/>
                  </a:lnTo>
                  <a:lnTo>
                    <a:pt x="4359" y="1477"/>
                  </a:lnTo>
                  <a:lnTo>
                    <a:pt x="4356" y="1477"/>
                  </a:lnTo>
                  <a:lnTo>
                    <a:pt x="4353" y="1477"/>
                  </a:lnTo>
                  <a:lnTo>
                    <a:pt x="4350" y="1477"/>
                  </a:lnTo>
                  <a:lnTo>
                    <a:pt x="4347" y="1474"/>
                  </a:lnTo>
                  <a:lnTo>
                    <a:pt x="4347" y="1474"/>
                  </a:lnTo>
                  <a:lnTo>
                    <a:pt x="4344" y="1474"/>
                  </a:lnTo>
                  <a:lnTo>
                    <a:pt x="4341" y="1474"/>
                  </a:lnTo>
                  <a:lnTo>
                    <a:pt x="4335" y="1474"/>
                  </a:lnTo>
                  <a:lnTo>
                    <a:pt x="4332" y="1480"/>
                  </a:lnTo>
                  <a:lnTo>
                    <a:pt x="4326" y="1483"/>
                  </a:lnTo>
                  <a:lnTo>
                    <a:pt x="4326" y="1486"/>
                  </a:lnTo>
                  <a:lnTo>
                    <a:pt x="4323" y="1489"/>
                  </a:lnTo>
                  <a:lnTo>
                    <a:pt x="4323" y="1492"/>
                  </a:lnTo>
                  <a:lnTo>
                    <a:pt x="4323" y="1495"/>
                  </a:lnTo>
                  <a:lnTo>
                    <a:pt x="4323" y="1495"/>
                  </a:lnTo>
                  <a:lnTo>
                    <a:pt x="4323" y="1498"/>
                  </a:lnTo>
                  <a:lnTo>
                    <a:pt x="4329" y="1498"/>
                  </a:lnTo>
                  <a:lnTo>
                    <a:pt x="4332" y="1495"/>
                  </a:lnTo>
                  <a:lnTo>
                    <a:pt x="4338" y="1495"/>
                  </a:lnTo>
                  <a:lnTo>
                    <a:pt x="4341" y="1495"/>
                  </a:lnTo>
                  <a:lnTo>
                    <a:pt x="4341" y="1498"/>
                  </a:lnTo>
                  <a:lnTo>
                    <a:pt x="4338" y="1498"/>
                  </a:lnTo>
                  <a:lnTo>
                    <a:pt x="4335" y="1501"/>
                  </a:lnTo>
                  <a:lnTo>
                    <a:pt x="4335" y="1501"/>
                  </a:lnTo>
                  <a:lnTo>
                    <a:pt x="4335" y="1504"/>
                  </a:lnTo>
                  <a:lnTo>
                    <a:pt x="4338" y="1507"/>
                  </a:lnTo>
                  <a:lnTo>
                    <a:pt x="4338" y="1507"/>
                  </a:lnTo>
                  <a:lnTo>
                    <a:pt x="4338" y="1510"/>
                  </a:lnTo>
                  <a:lnTo>
                    <a:pt x="4338" y="1510"/>
                  </a:lnTo>
                  <a:lnTo>
                    <a:pt x="4338" y="1510"/>
                  </a:lnTo>
                  <a:lnTo>
                    <a:pt x="4341" y="1510"/>
                  </a:lnTo>
                  <a:lnTo>
                    <a:pt x="4341" y="1510"/>
                  </a:lnTo>
                  <a:lnTo>
                    <a:pt x="4341" y="1513"/>
                  </a:lnTo>
                  <a:lnTo>
                    <a:pt x="4341" y="1513"/>
                  </a:lnTo>
                  <a:lnTo>
                    <a:pt x="4338" y="1516"/>
                  </a:lnTo>
                  <a:lnTo>
                    <a:pt x="4338" y="1516"/>
                  </a:lnTo>
                  <a:lnTo>
                    <a:pt x="4338" y="1516"/>
                  </a:lnTo>
                  <a:lnTo>
                    <a:pt x="4338" y="1519"/>
                  </a:lnTo>
                  <a:lnTo>
                    <a:pt x="4338" y="1519"/>
                  </a:lnTo>
                  <a:lnTo>
                    <a:pt x="4341" y="1522"/>
                  </a:lnTo>
                  <a:lnTo>
                    <a:pt x="4341" y="1522"/>
                  </a:lnTo>
                  <a:lnTo>
                    <a:pt x="4344" y="1522"/>
                  </a:lnTo>
                  <a:lnTo>
                    <a:pt x="4344" y="1522"/>
                  </a:lnTo>
                  <a:lnTo>
                    <a:pt x="4338" y="1525"/>
                  </a:lnTo>
                  <a:lnTo>
                    <a:pt x="4338" y="1525"/>
                  </a:lnTo>
                  <a:lnTo>
                    <a:pt x="4335" y="1522"/>
                  </a:lnTo>
                  <a:lnTo>
                    <a:pt x="4335" y="1522"/>
                  </a:lnTo>
                  <a:lnTo>
                    <a:pt x="4335" y="1525"/>
                  </a:lnTo>
                  <a:lnTo>
                    <a:pt x="4335" y="1525"/>
                  </a:lnTo>
                  <a:lnTo>
                    <a:pt x="4332" y="1522"/>
                  </a:lnTo>
                  <a:lnTo>
                    <a:pt x="4335" y="1522"/>
                  </a:lnTo>
                  <a:lnTo>
                    <a:pt x="4332" y="1519"/>
                  </a:lnTo>
                  <a:lnTo>
                    <a:pt x="4332" y="1519"/>
                  </a:lnTo>
                  <a:lnTo>
                    <a:pt x="4329" y="1519"/>
                  </a:lnTo>
                  <a:lnTo>
                    <a:pt x="4329" y="1519"/>
                  </a:lnTo>
                  <a:lnTo>
                    <a:pt x="4329" y="1519"/>
                  </a:lnTo>
                  <a:lnTo>
                    <a:pt x="4329" y="1522"/>
                  </a:lnTo>
                  <a:lnTo>
                    <a:pt x="4329" y="1525"/>
                  </a:lnTo>
                  <a:lnTo>
                    <a:pt x="4329" y="1525"/>
                  </a:lnTo>
                  <a:lnTo>
                    <a:pt x="4326" y="1525"/>
                  </a:lnTo>
                  <a:lnTo>
                    <a:pt x="4329" y="1528"/>
                  </a:lnTo>
                  <a:lnTo>
                    <a:pt x="4329" y="1528"/>
                  </a:lnTo>
                  <a:lnTo>
                    <a:pt x="4332" y="1528"/>
                  </a:lnTo>
                  <a:lnTo>
                    <a:pt x="4332" y="1528"/>
                  </a:lnTo>
                  <a:lnTo>
                    <a:pt x="4335" y="1528"/>
                  </a:lnTo>
                  <a:lnTo>
                    <a:pt x="4335" y="1528"/>
                  </a:lnTo>
                  <a:lnTo>
                    <a:pt x="4338" y="1531"/>
                  </a:lnTo>
                  <a:lnTo>
                    <a:pt x="4338" y="1531"/>
                  </a:lnTo>
                  <a:lnTo>
                    <a:pt x="4341" y="1531"/>
                  </a:lnTo>
                  <a:lnTo>
                    <a:pt x="4344" y="1534"/>
                  </a:lnTo>
                  <a:lnTo>
                    <a:pt x="4347" y="1534"/>
                  </a:lnTo>
                  <a:lnTo>
                    <a:pt x="4347" y="1537"/>
                  </a:lnTo>
                  <a:lnTo>
                    <a:pt x="4347" y="1540"/>
                  </a:lnTo>
                  <a:lnTo>
                    <a:pt x="4344" y="1540"/>
                  </a:lnTo>
                  <a:lnTo>
                    <a:pt x="4344" y="1540"/>
                  </a:lnTo>
                  <a:lnTo>
                    <a:pt x="4344" y="1543"/>
                  </a:lnTo>
                  <a:lnTo>
                    <a:pt x="4347" y="1547"/>
                  </a:lnTo>
                  <a:lnTo>
                    <a:pt x="4347" y="1547"/>
                  </a:lnTo>
                  <a:lnTo>
                    <a:pt x="4347" y="1550"/>
                  </a:lnTo>
                  <a:lnTo>
                    <a:pt x="4350" y="1550"/>
                  </a:lnTo>
                  <a:lnTo>
                    <a:pt x="4350" y="1550"/>
                  </a:lnTo>
                  <a:lnTo>
                    <a:pt x="4353" y="1553"/>
                  </a:lnTo>
                  <a:lnTo>
                    <a:pt x="4353" y="1553"/>
                  </a:lnTo>
                  <a:lnTo>
                    <a:pt x="4350" y="1556"/>
                  </a:lnTo>
                  <a:lnTo>
                    <a:pt x="4347" y="1556"/>
                  </a:lnTo>
                  <a:lnTo>
                    <a:pt x="4347" y="1556"/>
                  </a:lnTo>
                  <a:lnTo>
                    <a:pt x="4347" y="1559"/>
                  </a:lnTo>
                  <a:lnTo>
                    <a:pt x="4347" y="1559"/>
                  </a:lnTo>
                  <a:lnTo>
                    <a:pt x="4350" y="1556"/>
                  </a:lnTo>
                  <a:lnTo>
                    <a:pt x="4356" y="1556"/>
                  </a:lnTo>
                  <a:lnTo>
                    <a:pt x="4365" y="1556"/>
                  </a:lnTo>
                  <a:lnTo>
                    <a:pt x="4368" y="1556"/>
                  </a:lnTo>
                  <a:lnTo>
                    <a:pt x="4368" y="1559"/>
                  </a:lnTo>
                  <a:lnTo>
                    <a:pt x="4365" y="1559"/>
                  </a:lnTo>
                  <a:lnTo>
                    <a:pt x="4362" y="1562"/>
                  </a:lnTo>
                  <a:lnTo>
                    <a:pt x="4362" y="1562"/>
                  </a:lnTo>
                  <a:lnTo>
                    <a:pt x="4356" y="1562"/>
                  </a:lnTo>
                  <a:lnTo>
                    <a:pt x="4353" y="1562"/>
                  </a:lnTo>
                  <a:lnTo>
                    <a:pt x="4350" y="1565"/>
                  </a:lnTo>
                  <a:lnTo>
                    <a:pt x="4350" y="1565"/>
                  </a:lnTo>
                  <a:lnTo>
                    <a:pt x="4353" y="1565"/>
                  </a:lnTo>
                  <a:lnTo>
                    <a:pt x="4356" y="1565"/>
                  </a:lnTo>
                  <a:lnTo>
                    <a:pt x="4359" y="1565"/>
                  </a:lnTo>
                  <a:lnTo>
                    <a:pt x="4365" y="1565"/>
                  </a:lnTo>
                  <a:lnTo>
                    <a:pt x="4362" y="1565"/>
                  </a:lnTo>
                  <a:lnTo>
                    <a:pt x="4362" y="1565"/>
                  </a:lnTo>
                  <a:lnTo>
                    <a:pt x="4365" y="1565"/>
                  </a:lnTo>
                  <a:lnTo>
                    <a:pt x="4365" y="1565"/>
                  </a:lnTo>
                  <a:lnTo>
                    <a:pt x="4368" y="1562"/>
                  </a:lnTo>
                  <a:lnTo>
                    <a:pt x="4371" y="1562"/>
                  </a:lnTo>
                  <a:lnTo>
                    <a:pt x="4377" y="1565"/>
                  </a:lnTo>
                  <a:lnTo>
                    <a:pt x="4380" y="1565"/>
                  </a:lnTo>
                  <a:lnTo>
                    <a:pt x="4380" y="1565"/>
                  </a:lnTo>
                  <a:lnTo>
                    <a:pt x="4383" y="1565"/>
                  </a:lnTo>
                  <a:lnTo>
                    <a:pt x="4383" y="1565"/>
                  </a:lnTo>
                  <a:lnTo>
                    <a:pt x="4383" y="1565"/>
                  </a:lnTo>
                  <a:lnTo>
                    <a:pt x="4387" y="1568"/>
                  </a:lnTo>
                  <a:lnTo>
                    <a:pt x="4387" y="1568"/>
                  </a:lnTo>
                  <a:lnTo>
                    <a:pt x="4387" y="1571"/>
                  </a:lnTo>
                  <a:lnTo>
                    <a:pt x="4390" y="1574"/>
                  </a:lnTo>
                  <a:lnTo>
                    <a:pt x="4390" y="1574"/>
                  </a:lnTo>
                  <a:lnTo>
                    <a:pt x="4399" y="1577"/>
                  </a:lnTo>
                  <a:lnTo>
                    <a:pt x="4402" y="1577"/>
                  </a:lnTo>
                  <a:lnTo>
                    <a:pt x="4408" y="1574"/>
                  </a:lnTo>
                  <a:lnTo>
                    <a:pt x="4411" y="1574"/>
                  </a:lnTo>
                  <a:lnTo>
                    <a:pt x="4411" y="1574"/>
                  </a:lnTo>
                  <a:lnTo>
                    <a:pt x="4414" y="1574"/>
                  </a:lnTo>
                  <a:lnTo>
                    <a:pt x="4414" y="1574"/>
                  </a:lnTo>
                  <a:lnTo>
                    <a:pt x="4414" y="1574"/>
                  </a:lnTo>
                  <a:lnTo>
                    <a:pt x="4414" y="1571"/>
                  </a:lnTo>
                  <a:lnTo>
                    <a:pt x="4417" y="1568"/>
                  </a:lnTo>
                  <a:lnTo>
                    <a:pt x="4417" y="1562"/>
                  </a:lnTo>
                  <a:lnTo>
                    <a:pt x="4417" y="1562"/>
                  </a:lnTo>
                  <a:lnTo>
                    <a:pt x="4426" y="1562"/>
                  </a:lnTo>
                  <a:lnTo>
                    <a:pt x="4432" y="1562"/>
                  </a:lnTo>
                  <a:lnTo>
                    <a:pt x="4432" y="1562"/>
                  </a:lnTo>
                  <a:lnTo>
                    <a:pt x="4441" y="1568"/>
                  </a:lnTo>
                  <a:lnTo>
                    <a:pt x="4447" y="1568"/>
                  </a:lnTo>
                  <a:lnTo>
                    <a:pt x="4450" y="1571"/>
                  </a:lnTo>
                  <a:lnTo>
                    <a:pt x="4453" y="1574"/>
                  </a:lnTo>
                  <a:lnTo>
                    <a:pt x="4453" y="1577"/>
                  </a:lnTo>
                  <a:lnTo>
                    <a:pt x="4456" y="1580"/>
                  </a:lnTo>
                  <a:lnTo>
                    <a:pt x="4462" y="1580"/>
                  </a:lnTo>
                  <a:lnTo>
                    <a:pt x="4465" y="1580"/>
                  </a:lnTo>
                  <a:lnTo>
                    <a:pt x="4468" y="1580"/>
                  </a:lnTo>
                  <a:lnTo>
                    <a:pt x="4478" y="1577"/>
                  </a:lnTo>
                  <a:lnTo>
                    <a:pt x="4478" y="1577"/>
                  </a:lnTo>
                  <a:lnTo>
                    <a:pt x="4484" y="1577"/>
                  </a:lnTo>
                  <a:lnTo>
                    <a:pt x="4487" y="1574"/>
                  </a:lnTo>
                  <a:lnTo>
                    <a:pt x="4490" y="1574"/>
                  </a:lnTo>
                  <a:lnTo>
                    <a:pt x="4496" y="1568"/>
                  </a:lnTo>
                  <a:lnTo>
                    <a:pt x="4502" y="1562"/>
                  </a:lnTo>
                  <a:lnTo>
                    <a:pt x="4502" y="1562"/>
                  </a:lnTo>
                  <a:lnTo>
                    <a:pt x="4505" y="1562"/>
                  </a:lnTo>
                  <a:lnTo>
                    <a:pt x="4508" y="1565"/>
                  </a:lnTo>
                  <a:lnTo>
                    <a:pt x="4514" y="1565"/>
                  </a:lnTo>
                  <a:lnTo>
                    <a:pt x="4517" y="1568"/>
                  </a:lnTo>
                  <a:lnTo>
                    <a:pt x="4520" y="1568"/>
                  </a:lnTo>
                  <a:lnTo>
                    <a:pt x="4523" y="1565"/>
                  </a:lnTo>
                  <a:lnTo>
                    <a:pt x="4523" y="1565"/>
                  </a:lnTo>
                  <a:lnTo>
                    <a:pt x="4526" y="1562"/>
                  </a:lnTo>
                  <a:lnTo>
                    <a:pt x="4526" y="1562"/>
                  </a:lnTo>
                  <a:lnTo>
                    <a:pt x="4529" y="1562"/>
                  </a:lnTo>
                  <a:lnTo>
                    <a:pt x="4532" y="1559"/>
                  </a:lnTo>
                  <a:lnTo>
                    <a:pt x="4532" y="1562"/>
                  </a:lnTo>
                  <a:lnTo>
                    <a:pt x="4535" y="1562"/>
                  </a:lnTo>
                  <a:lnTo>
                    <a:pt x="4535" y="1565"/>
                  </a:lnTo>
                  <a:lnTo>
                    <a:pt x="4535" y="1565"/>
                  </a:lnTo>
                  <a:lnTo>
                    <a:pt x="4532" y="1568"/>
                  </a:lnTo>
                  <a:lnTo>
                    <a:pt x="4529" y="1571"/>
                  </a:lnTo>
                  <a:lnTo>
                    <a:pt x="4526" y="1574"/>
                  </a:lnTo>
                  <a:lnTo>
                    <a:pt x="4529" y="1577"/>
                  </a:lnTo>
                  <a:lnTo>
                    <a:pt x="4529" y="1580"/>
                  </a:lnTo>
                  <a:lnTo>
                    <a:pt x="4529" y="1583"/>
                  </a:lnTo>
                  <a:lnTo>
                    <a:pt x="4526" y="1586"/>
                  </a:lnTo>
                  <a:lnTo>
                    <a:pt x="4526" y="1592"/>
                  </a:lnTo>
                  <a:lnTo>
                    <a:pt x="4529" y="1595"/>
                  </a:lnTo>
                  <a:lnTo>
                    <a:pt x="4529" y="1595"/>
                  </a:lnTo>
                  <a:lnTo>
                    <a:pt x="4529" y="1598"/>
                  </a:lnTo>
                  <a:lnTo>
                    <a:pt x="4529" y="1598"/>
                  </a:lnTo>
                  <a:lnTo>
                    <a:pt x="4529" y="1604"/>
                  </a:lnTo>
                  <a:lnTo>
                    <a:pt x="4529" y="1607"/>
                  </a:lnTo>
                  <a:lnTo>
                    <a:pt x="4529" y="1607"/>
                  </a:lnTo>
                  <a:lnTo>
                    <a:pt x="4529" y="1613"/>
                  </a:lnTo>
                  <a:lnTo>
                    <a:pt x="4529" y="1616"/>
                  </a:lnTo>
                  <a:lnTo>
                    <a:pt x="4529" y="1616"/>
                  </a:lnTo>
                  <a:lnTo>
                    <a:pt x="4526" y="1619"/>
                  </a:lnTo>
                  <a:lnTo>
                    <a:pt x="4523" y="1622"/>
                  </a:lnTo>
                  <a:lnTo>
                    <a:pt x="4523" y="1629"/>
                  </a:lnTo>
                  <a:lnTo>
                    <a:pt x="4520" y="1632"/>
                  </a:lnTo>
                  <a:lnTo>
                    <a:pt x="4517" y="1641"/>
                  </a:lnTo>
                  <a:lnTo>
                    <a:pt x="4514" y="1644"/>
                  </a:lnTo>
                  <a:lnTo>
                    <a:pt x="4514" y="1647"/>
                  </a:lnTo>
                  <a:lnTo>
                    <a:pt x="4514" y="1647"/>
                  </a:lnTo>
                  <a:lnTo>
                    <a:pt x="4511" y="1650"/>
                  </a:lnTo>
                  <a:lnTo>
                    <a:pt x="4511" y="1653"/>
                  </a:lnTo>
                  <a:lnTo>
                    <a:pt x="4511" y="1656"/>
                  </a:lnTo>
                  <a:lnTo>
                    <a:pt x="4508" y="1662"/>
                  </a:lnTo>
                  <a:lnTo>
                    <a:pt x="4505" y="1671"/>
                  </a:lnTo>
                  <a:lnTo>
                    <a:pt x="4502" y="1677"/>
                  </a:lnTo>
                  <a:lnTo>
                    <a:pt x="4499" y="1683"/>
                  </a:lnTo>
                  <a:lnTo>
                    <a:pt x="4499" y="1683"/>
                  </a:lnTo>
                  <a:lnTo>
                    <a:pt x="4496" y="1686"/>
                  </a:lnTo>
                  <a:lnTo>
                    <a:pt x="4493" y="1689"/>
                  </a:lnTo>
                  <a:lnTo>
                    <a:pt x="4493" y="1689"/>
                  </a:lnTo>
                  <a:lnTo>
                    <a:pt x="4487" y="1692"/>
                  </a:lnTo>
                  <a:lnTo>
                    <a:pt x="4481" y="1695"/>
                  </a:lnTo>
                  <a:lnTo>
                    <a:pt x="4474" y="1695"/>
                  </a:lnTo>
                  <a:lnTo>
                    <a:pt x="4471" y="1695"/>
                  </a:lnTo>
                  <a:lnTo>
                    <a:pt x="4471" y="1695"/>
                  </a:lnTo>
                  <a:lnTo>
                    <a:pt x="4471" y="1692"/>
                  </a:lnTo>
                  <a:lnTo>
                    <a:pt x="4465" y="1695"/>
                  </a:lnTo>
                  <a:lnTo>
                    <a:pt x="4465" y="1695"/>
                  </a:lnTo>
                  <a:lnTo>
                    <a:pt x="4462" y="1695"/>
                  </a:lnTo>
                  <a:lnTo>
                    <a:pt x="4459" y="1695"/>
                  </a:lnTo>
                  <a:lnTo>
                    <a:pt x="4456" y="1695"/>
                  </a:lnTo>
                  <a:lnTo>
                    <a:pt x="4453" y="1692"/>
                  </a:lnTo>
                  <a:lnTo>
                    <a:pt x="4453" y="1692"/>
                  </a:lnTo>
                  <a:lnTo>
                    <a:pt x="4450" y="1692"/>
                  </a:lnTo>
                  <a:lnTo>
                    <a:pt x="4450" y="1692"/>
                  </a:lnTo>
                  <a:lnTo>
                    <a:pt x="4453" y="1692"/>
                  </a:lnTo>
                  <a:lnTo>
                    <a:pt x="4450" y="1695"/>
                  </a:lnTo>
                  <a:lnTo>
                    <a:pt x="4447" y="1695"/>
                  </a:lnTo>
                  <a:lnTo>
                    <a:pt x="4447" y="1695"/>
                  </a:lnTo>
                  <a:lnTo>
                    <a:pt x="4447" y="1692"/>
                  </a:lnTo>
                  <a:lnTo>
                    <a:pt x="4444" y="1692"/>
                  </a:lnTo>
                  <a:lnTo>
                    <a:pt x="4441" y="1692"/>
                  </a:lnTo>
                  <a:lnTo>
                    <a:pt x="4444" y="1689"/>
                  </a:lnTo>
                  <a:lnTo>
                    <a:pt x="4444" y="1686"/>
                  </a:lnTo>
                  <a:lnTo>
                    <a:pt x="4447" y="1689"/>
                  </a:lnTo>
                  <a:lnTo>
                    <a:pt x="4450" y="1689"/>
                  </a:lnTo>
                  <a:lnTo>
                    <a:pt x="4447" y="1686"/>
                  </a:lnTo>
                  <a:lnTo>
                    <a:pt x="4444" y="1686"/>
                  </a:lnTo>
                  <a:lnTo>
                    <a:pt x="4444" y="1686"/>
                  </a:lnTo>
                  <a:lnTo>
                    <a:pt x="4438" y="1686"/>
                  </a:lnTo>
                  <a:lnTo>
                    <a:pt x="4438" y="1686"/>
                  </a:lnTo>
                  <a:lnTo>
                    <a:pt x="4429" y="1683"/>
                  </a:lnTo>
                  <a:lnTo>
                    <a:pt x="4426" y="1683"/>
                  </a:lnTo>
                  <a:lnTo>
                    <a:pt x="4426" y="1683"/>
                  </a:lnTo>
                  <a:lnTo>
                    <a:pt x="4426" y="1686"/>
                  </a:lnTo>
                  <a:lnTo>
                    <a:pt x="4426" y="1686"/>
                  </a:lnTo>
                  <a:lnTo>
                    <a:pt x="4423" y="1686"/>
                  </a:lnTo>
                  <a:lnTo>
                    <a:pt x="4420" y="1689"/>
                  </a:lnTo>
                  <a:lnTo>
                    <a:pt x="4417" y="1689"/>
                  </a:lnTo>
                  <a:lnTo>
                    <a:pt x="4423" y="1686"/>
                  </a:lnTo>
                  <a:lnTo>
                    <a:pt x="4423" y="1683"/>
                  </a:lnTo>
                  <a:lnTo>
                    <a:pt x="4417" y="1686"/>
                  </a:lnTo>
                  <a:lnTo>
                    <a:pt x="4414" y="1686"/>
                  </a:lnTo>
                  <a:lnTo>
                    <a:pt x="4411" y="1689"/>
                  </a:lnTo>
                  <a:lnTo>
                    <a:pt x="4411" y="1689"/>
                  </a:lnTo>
                  <a:lnTo>
                    <a:pt x="4411" y="1689"/>
                  </a:lnTo>
                  <a:lnTo>
                    <a:pt x="4411" y="1692"/>
                  </a:lnTo>
                  <a:lnTo>
                    <a:pt x="4408" y="1692"/>
                  </a:lnTo>
                  <a:lnTo>
                    <a:pt x="4405" y="1692"/>
                  </a:lnTo>
                  <a:lnTo>
                    <a:pt x="4402" y="1692"/>
                  </a:lnTo>
                  <a:lnTo>
                    <a:pt x="4396" y="1698"/>
                  </a:lnTo>
                  <a:lnTo>
                    <a:pt x="4393" y="1698"/>
                  </a:lnTo>
                  <a:lnTo>
                    <a:pt x="4390" y="1701"/>
                  </a:lnTo>
                  <a:lnTo>
                    <a:pt x="4387" y="1701"/>
                  </a:lnTo>
                  <a:lnTo>
                    <a:pt x="4387" y="1701"/>
                  </a:lnTo>
                  <a:lnTo>
                    <a:pt x="4383" y="1701"/>
                  </a:lnTo>
                  <a:lnTo>
                    <a:pt x="4380" y="1698"/>
                  </a:lnTo>
                  <a:lnTo>
                    <a:pt x="4374" y="1695"/>
                  </a:lnTo>
                  <a:lnTo>
                    <a:pt x="4362" y="1695"/>
                  </a:lnTo>
                  <a:lnTo>
                    <a:pt x="4359" y="1692"/>
                  </a:lnTo>
                  <a:lnTo>
                    <a:pt x="4356" y="1692"/>
                  </a:lnTo>
                  <a:lnTo>
                    <a:pt x="4353" y="1692"/>
                  </a:lnTo>
                  <a:lnTo>
                    <a:pt x="4347" y="1689"/>
                  </a:lnTo>
                  <a:lnTo>
                    <a:pt x="4338" y="1686"/>
                  </a:lnTo>
                  <a:lnTo>
                    <a:pt x="4329" y="1686"/>
                  </a:lnTo>
                  <a:lnTo>
                    <a:pt x="4320" y="1683"/>
                  </a:lnTo>
                  <a:lnTo>
                    <a:pt x="4308" y="1686"/>
                  </a:lnTo>
                  <a:lnTo>
                    <a:pt x="4305" y="1686"/>
                  </a:lnTo>
                  <a:lnTo>
                    <a:pt x="4302" y="1683"/>
                  </a:lnTo>
                  <a:lnTo>
                    <a:pt x="4302" y="1680"/>
                  </a:lnTo>
                  <a:lnTo>
                    <a:pt x="4302" y="1677"/>
                  </a:lnTo>
                  <a:lnTo>
                    <a:pt x="4299" y="1677"/>
                  </a:lnTo>
                  <a:lnTo>
                    <a:pt x="4299" y="1674"/>
                  </a:lnTo>
                  <a:lnTo>
                    <a:pt x="4292" y="1674"/>
                  </a:lnTo>
                  <a:lnTo>
                    <a:pt x="4289" y="1674"/>
                  </a:lnTo>
                  <a:lnTo>
                    <a:pt x="4280" y="1674"/>
                  </a:lnTo>
                  <a:lnTo>
                    <a:pt x="4280" y="1674"/>
                  </a:lnTo>
                  <a:lnTo>
                    <a:pt x="4277" y="1671"/>
                  </a:lnTo>
                  <a:lnTo>
                    <a:pt x="4274" y="1671"/>
                  </a:lnTo>
                  <a:lnTo>
                    <a:pt x="4265" y="1671"/>
                  </a:lnTo>
                  <a:lnTo>
                    <a:pt x="4259" y="1668"/>
                  </a:lnTo>
                  <a:lnTo>
                    <a:pt x="4259" y="1665"/>
                  </a:lnTo>
                  <a:lnTo>
                    <a:pt x="4259" y="1665"/>
                  </a:lnTo>
                  <a:lnTo>
                    <a:pt x="4259" y="1659"/>
                  </a:lnTo>
                  <a:lnTo>
                    <a:pt x="4256" y="1659"/>
                  </a:lnTo>
                  <a:lnTo>
                    <a:pt x="4253" y="1659"/>
                  </a:lnTo>
                  <a:lnTo>
                    <a:pt x="4247" y="1656"/>
                  </a:lnTo>
                  <a:lnTo>
                    <a:pt x="4244" y="1653"/>
                  </a:lnTo>
                  <a:lnTo>
                    <a:pt x="4241" y="1653"/>
                  </a:lnTo>
                  <a:lnTo>
                    <a:pt x="4235" y="1653"/>
                  </a:lnTo>
                  <a:lnTo>
                    <a:pt x="4232" y="1653"/>
                  </a:lnTo>
                  <a:lnTo>
                    <a:pt x="4229" y="1653"/>
                  </a:lnTo>
                  <a:lnTo>
                    <a:pt x="4226" y="1656"/>
                  </a:lnTo>
                  <a:lnTo>
                    <a:pt x="4223" y="1656"/>
                  </a:lnTo>
                  <a:lnTo>
                    <a:pt x="4217" y="1656"/>
                  </a:lnTo>
                  <a:lnTo>
                    <a:pt x="4208" y="1662"/>
                  </a:lnTo>
                  <a:lnTo>
                    <a:pt x="4201" y="1665"/>
                  </a:lnTo>
                  <a:lnTo>
                    <a:pt x="4198" y="1671"/>
                  </a:lnTo>
                  <a:lnTo>
                    <a:pt x="4195" y="1671"/>
                  </a:lnTo>
                  <a:lnTo>
                    <a:pt x="4195" y="1674"/>
                  </a:lnTo>
                  <a:lnTo>
                    <a:pt x="4192" y="1680"/>
                  </a:lnTo>
                  <a:lnTo>
                    <a:pt x="4195" y="1686"/>
                  </a:lnTo>
                  <a:lnTo>
                    <a:pt x="4195" y="1689"/>
                  </a:lnTo>
                  <a:lnTo>
                    <a:pt x="4198" y="1689"/>
                  </a:lnTo>
                  <a:lnTo>
                    <a:pt x="4198" y="1692"/>
                  </a:lnTo>
                  <a:lnTo>
                    <a:pt x="4198" y="1695"/>
                  </a:lnTo>
                  <a:lnTo>
                    <a:pt x="4198" y="1698"/>
                  </a:lnTo>
                  <a:lnTo>
                    <a:pt x="4195" y="1701"/>
                  </a:lnTo>
                  <a:lnTo>
                    <a:pt x="4189" y="1711"/>
                  </a:lnTo>
                  <a:lnTo>
                    <a:pt x="4186" y="1711"/>
                  </a:lnTo>
                  <a:lnTo>
                    <a:pt x="4180" y="1714"/>
                  </a:lnTo>
                  <a:lnTo>
                    <a:pt x="4177" y="1714"/>
                  </a:lnTo>
                  <a:lnTo>
                    <a:pt x="4171" y="1714"/>
                  </a:lnTo>
                  <a:lnTo>
                    <a:pt x="4168" y="1711"/>
                  </a:lnTo>
                  <a:lnTo>
                    <a:pt x="4156" y="1701"/>
                  </a:lnTo>
                  <a:lnTo>
                    <a:pt x="4153" y="1701"/>
                  </a:lnTo>
                  <a:lnTo>
                    <a:pt x="4150" y="1698"/>
                  </a:lnTo>
                  <a:lnTo>
                    <a:pt x="4141" y="1695"/>
                  </a:lnTo>
                  <a:lnTo>
                    <a:pt x="4129" y="1692"/>
                  </a:lnTo>
                  <a:lnTo>
                    <a:pt x="4120" y="1692"/>
                  </a:lnTo>
                  <a:lnTo>
                    <a:pt x="4113" y="1692"/>
                  </a:lnTo>
                  <a:lnTo>
                    <a:pt x="4107" y="1689"/>
                  </a:lnTo>
                  <a:lnTo>
                    <a:pt x="4104" y="1689"/>
                  </a:lnTo>
                  <a:lnTo>
                    <a:pt x="4101" y="1686"/>
                  </a:lnTo>
                  <a:lnTo>
                    <a:pt x="4101" y="1683"/>
                  </a:lnTo>
                  <a:lnTo>
                    <a:pt x="4098" y="1677"/>
                  </a:lnTo>
                  <a:lnTo>
                    <a:pt x="4098" y="1674"/>
                  </a:lnTo>
                  <a:lnTo>
                    <a:pt x="4098" y="1671"/>
                  </a:lnTo>
                  <a:lnTo>
                    <a:pt x="4095" y="1668"/>
                  </a:lnTo>
                  <a:lnTo>
                    <a:pt x="4092" y="1665"/>
                  </a:lnTo>
                  <a:lnTo>
                    <a:pt x="4080" y="1662"/>
                  </a:lnTo>
                  <a:lnTo>
                    <a:pt x="4077" y="1662"/>
                  </a:lnTo>
                  <a:lnTo>
                    <a:pt x="4074" y="1659"/>
                  </a:lnTo>
                  <a:lnTo>
                    <a:pt x="4071" y="1659"/>
                  </a:lnTo>
                  <a:lnTo>
                    <a:pt x="4065" y="1656"/>
                  </a:lnTo>
                  <a:lnTo>
                    <a:pt x="4062" y="1656"/>
                  </a:lnTo>
                  <a:lnTo>
                    <a:pt x="4059" y="1656"/>
                  </a:lnTo>
                  <a:lnTo>
                    <a:pt x="4053" y="1653"/>
                  </a:lnTo>
                  <a:lnTo>
                    <a:pt x="4050" y="1653"/>
                  </a:lnTo>
                  <a:lnTo>
                    <a:pt x="4044" y="1656"/>
                  </a:lnTo>
                  <a:lnTo>
                    <a:pt x="4035" y="1656"/>
                  </a:lnTo>
                  <a:lnTo>
                    <a:pt x="4032" y="1656"/>
                  </a:lnTo>
                  <a:lnTo>
                    <a:pt x="4022" y="1650"/>
                  </a:lnTo>
                  <a:lnTo>
                    <a:pt x="4019" y="1650"/>
                  </a:lnTo>
                  <a:lnTo>
                    <a:pt x="4016" y="1647"/>
                  </a:lnTo>
                  <a:lnTo>
                    <a:pt x="4013" y="1647"/>
                  </a:lnTo>
                  <a:lnTo>
                    <a:pt x="4013" y="1647"/>
                  </a:lnTo>
                  <a:lnTo>
                    <a:pt x="4010" y="1647"/>
                  </a:lnTo>
                  <a:lnTo>
                    <a:pt x="4010" y="1647"/>
                  </a:lnTo>
                  <a:lnTo>
                    <a:pt x="4010" y="1644"/>
                  </a:lnTo>
                  <a:lnTo>
                    <a:pt x="4010" y="1644"/>
                  </a:lnTo>
                  <a:lnTo>
                    <a:pt x="4010" y="1644"/>
                  </a:lnTo>
                  <a:lnTo>
                    <a:pt x="4010" y="1644"/>
                  </a:lnTo>
                  <a:lnTo>
                    <a:pt x="4007" y="1638"/>
                  </a:lnTo>
                  <a:lnTo>
                    <a:pt x="4004" y="1638"/>
                  </a:lnTo>
                  <a:lnTo>
                    <a:pt x="4004" y="1638"/>
                  </a:lnTo>
                  <a:lnTo>
                    <a:pt x="4001" y="1641"/>
                  </a:lnTo>
                  <a:lnTo>
                    <a:pt x="4001" y="1641"/>
                  </a:lnTo>
                  <a:lnTo>
                    <a:pt x="4001" y="1638"/>
                  </a:lnTo>
                  <a:lnTo>
                    <a:pt x="4001" y="1635"/>
                  </a:lnTo>
                  <a:lnTo>
                    <a:pt x="3995" y="1635"/>
                  </a:lnTo>
                  <a:lnTo>
                    <a:pt x="3992" y="1635"/>
                  </a:lnTo>
                  <a:lnTo>
                    <a:pt x="3989" y="1632"/>
                  </a:lnTo>
                  <a:lnTo>
                    <a:pt x="3986" y="1626"/>
                  </a:lnTo>
                  <a:lnTo>
                    <a:pt x="3986" y="1626"/>
                  </a:lnTo>
                  <a:lnTo>
                    <a:pt x="3986" y="1622"/>
                  </a:lnTo>
                  <a:lnTo>
                    <a:pt x="3989" y="1622"/>
                  </a:lnTo>
                  <a:lnTo>
                    <a:pt x="3989" y="1619"/>
                  </a:lnTo>
                  <a:lnTo>
                    <a:pt x="3995" y="1616"/>
                  </a:lnTo>
                  <a:lnTo>
                    <a:pt x="3998" y="1613"/>
                  </a:lnTo>
                  <a:lnTo>
                    <a:pt x="4004" y="1607"/>
                  </a:lnTo>
                  <a:lnTo>
                    <a:pt x="4004" y="1604"/>
                  </a:lnTo>
                  <a:lnTo>
                    <a:pt x="4007" y="1598"/>
                  </a:lnTo>
                  <a:lnTo>
                    <a:pt x="4007" y="1598"/>
                  </a:lnTo>
                  <a:lnTo>
                    <a:pt x="4007" y="1595"/>
                  </a:lnTo>
                  <a:lnTo>
                    <a:pt x="4007" y="1592"/>
                  </a:lnTo>
                  <a:lnTo>
                    <a:pt x="4007" y="1589"/>
                  </a:lnTo>
                  <a:lnTo>
                    <a:pt x="4001" y="1586"/>
                  </a:lnTo>
                  <a:lnTo>
                    <a:pt x="3998" y="1586"/>
                  </a:lnTo>
                  <a:lnTo>
                    <a:pt x="3998" y="1583"/>
                  </a:lnTo>
                  <a:lnTo>
                    <a:pt x="3995" y="1580"/>
                  </a:lnTo>
                  <a:lnTo>
                    <a:pt x="3995" y="1577"/>
                  </a:lnTo>
                  <a:lnTo>
                    <a:pt x="3995" y="1574"/>
                  </a:lnTo>
                  <a:lnTo>
                    <a:pt x="3995" y="1574"/>
                  </a:lnTo>
                  <a:lnTo>
                    <a:pt x="3998" y="1571"/>
                  </a:lnTo>
                  <a:lnTo>
                    <a:pt x="4001" y="1571"/>
                  </a:lnTo>
                  <a:lnTo>
                    <a:pt x="4004" y="1565"/>
                  </a:lnTo>
                  <a:lnTo>
                    <a:pt x="4007" y="1562"/>
                  </a:lnTo>
                  <a:lnTo>
                    <a:pt x="4007" y="1562"/>
                  </a:lnTo>
                  <a:lnTo>
                    <a:pt x="4007" y="1559"/>
                  </a:lnTo>
                  <a:lnTo>
                    <a:pt x="4007" y="1556"/>
                  </a:lnTo>
                  <a:lnTo>
                    <a:pt x="4004" y="1556"/>
                  </a:lnTo>
                  <a:lnTo>
                    <a:pt x="4001" y="1559"/>
                  </a:lnTo>
                  <a:lnTo>
                    <a:pt x="3998" y="1559"/>
                  </a:lnTo>
                  <a:lnTo>
                    <a:pt x="3995" y="1562"/>
                  </a:lnTo>
                  <a:lnTo>
                    <a:pt x="3995" y="1565"/>
                  </a:lnTo>
                  <a:lnTo>
                    <a:pt x="3992" y="1562"/>
                  </a:lnTo>
                  <a:lnTo>
                    <a:pt x="3992" y="1562"/>
                  </a:lnTo>
                  <a:lnTo>
                    <a:pt x="3989" y="1556"/>
                  </a:lnTo>
                  <a:lnTo>
                    <a:pt x="3989" y="1553"/>
                  </a:lnTo>
                  <a:lnTo>
                    <a:pt x="3986" y="1553"/>
                  </a:lnTo>
                  <a:lnTo>
                    <a:pt x="3986" y="1553"/>
                  </a:lnTo>
                  <a:lnTo>
                    <a:pt x="3983" y="1553"/>
                  </a:lnTo>
                  <a:lnTo>
                    <a:pt x="3983" y="1553"/>
                  </a:lnTo>
                  <a:lnTo>
                    <a:pt x="3983" y="1553"/>
                  </a:lnTo>
                  <a:lnTo>
                    <a:pt x="3983" y="1553"/>
                  </a:lnTo>
                  <a:lnTo>
                    <a:pt x="3980" y="1553"/>
                  </a:lnTo>
                  <a:lnTo>
                    <a:pt x="3980" y="1553"/>
                  </a:lnTo>
                  <a:lnTo>
                    <a:pt x="3983" y="1550"/>
                  </a:lnTo>
                  <a:lnTo>
                    <a:pt x="3980" y="1550"/>
                  </a:lnTo>
                  <a:lnTo>
                    <a:pt x="3980" y="1550"/>
                  </a:lnTo>
                  <a:lnTo>
                    <a:pt x="3968" y="1553"/>
                  </a:lnTo>
                  <a:lnTo>
                    <a:pt x="3965" y="1553"/>
                  </a:lnTo>
                  <a:lnTo>
                    <a:pt x="3962" y="1559"/>
                  </a:lnTo>
                  <a:lnTo>
                    <a:pt x="3956" y="1559"/>
                  </a:lnTo>
                  <a:lnTo>
                    <a:pt x="3947" y="1559"/>
                  </a:lnTo>
                  <a:lnTo>
                    <a:pt x="3941" y="1562"/>
                  </a:lnTo>
                  <a:lnTo>
                    <a:pt x="3938" y="1559"/>
                  </a:lnTo>
                  <a:lnTo>
                    <a:pt x="3935" y="1559"/>
                  </a:lnTo>
                  <a:lnTo>
                    <a:pt x="3931" y="1556"/>
                  </a:lnTo>
                  <a:lnTo>
                    <a:pt x="3925" y="1556"/>
                  </a:lnTo>
                  <a:lnTo>
                    <a:pt x="3928" y="1559"/>
                  </a:lnTo>
                  <a:lnTo>
                    <a:pt x="3925" y="1559"/>
                  </a:lnTo>
                  <a:lnTo>
                    <a:pt x="3919" y="1559"/>
                  </a:lnTo>
                  <a:lnTo>
                    <a:pt x="3913" y="1559"/>
                  </a:lnTo>
                  <a:lnTo>
                    <a:pt x="3910" y="1556"/>
                  </a:lnTo>
                  <a:lnTo>
                    <a:pt x="3907" y="1556"/>
                  </a:lnTo>
                  <a:lnTo>
                    <a:pt x="3907" y="1559"/>
                  </a:lnTo>
                  <a:lnTo>
                    <a:pt x="3901" y="1562"/>
                  </a:lnTo>
                  <a:lnTo>
                    <a:pt x="3895" y="1562"/>
                  </a:lnTo>
                  <a:lnTo>
                    <a:pt x="3889" y="1565"/>
                  </a:lnTo>
                  <a:lnTo>
                    <a:pt x="3886" y="1565"/>
                  </a:lnTo>
                  <a:lnTo>
                    <a:pt x="3883" y="1565"/>
                  </a:lnTo>
                  <a:lnTo>
                    <a:pt x="3880" y="1562"/>
                  </a:lnTo>
                  <a:lnTo>
                    <a:pt x="3877" y="1562"/>
                  </a:lnTo>
                  <a:lnTo>
                    <a:pt x="3874" y="1559"/>
                  </a:lnTo>
                  <a:lnTo>
                    <a:pt x="3856" y="1559"/>
                  </a:lnTo>
                  <a:lnTo>
                    <a:pt x="3850" y="1562"/>
                  </a:lnTo>
                  <a:lnTo>
                    <a:pt x="3837" y="1562"/>
                  </a:lnTo>
                  <a:lnTo>
                    <a:pt x="3834" y="1565"/>
                  </a:lnTo>
                  <a:lnTo>
                    <a:pt x="3828" y="1568"/>
                  </a:lnTo>
                  <a:lnTo>
                    <a:pt x="3825" y="1568"/>
                  </a:lnTo>
                  <a:lnTo>
                    <a:pt x="3816" y="1568"/>
                  </a:lnTo>
                  <a:lnTo>
                    <a:pt x="3801" y="1568"/>
                  </a:lnTo>
                  <a:lnTo>
                    <a:pt x="3795" y="1571"/>
                  </a:lnTo>
                  <a:lnTo>
                    <a:pt x="3792" y="1574"/>
                  </a:lnTo>
                  <a:lnTo>
                    <a:pt x="3786" y="1574"/>
                  </a:lnTo>
                  <a:lnTo>
                    <a:pt x="3783" y="1577"/>
                  </a:lnTo>
                  <a:lnTo>
                    <a:pt x="3780" y="1580"/>
                  </a:lnTo>
                  <a:lnTo>
                    <a:pt x="3777" y="1583"/>
                  </a:lnTo>
                  <a:lnTo>
                    <a:pt x="3774" y="1586"/>
                  </a:lnTo>
                  <a:lnTo>
                    <a:pt x="3771" y="1586"/>
                  </a:lnTo>
                  <a:lnTo>
                    <a:pt x="3768" y="1583"/>
                  </a:lnTo>
                  <a:lnTo>
                    <a:pt x="3768" y="1583"/>
                  </a:lnTo>
                  <a:lnTo>
                    <a:pt x="3756" y="1589"/>
                  </a:lnTo>
                  <a:lnTo>
                    <a:pt x="3753" y="1592"/>
                  </a:lnTo>
                  <a:lnTo>
                    <a:pt x="3749" y="1592"/>
                  </a:lnTo>
                  <a:lnTo>
                    <a:pt x="3746" y="1595"/>
                  </a:lnTo>
                  <a:lnTo>
                    <a:pt x="3743" y="1598"/>
                  </a:lnTo>
                  <a:lnTo>
                    <a:pt x="3740" y="1601"/>
                  </a:lnTo>
                  <a:lnTo>
                    <a:pt x="3734" y="1601"/>
                  </a:lnTo>
                  <a:lnTo>
                    <a:pt x="3734" y="1604"/>
                  </a:lnTo>
                  <a:lnTo>
                    <a:pt x="3728" y="1601"/>
                  </a:lnTo>
                  <a:lnTo>
                    <a:pt x="3725" y="1601"/>
                  </a:lnTo>
                  <a:lnTo>
                    <a:pt x="3719" y="1601"/>
                  </a:lnTo>
                  <a:lnTo>
                    <a:pt x="3719" y="1601"/>
                  </a:lnTo>
                  <a:lnTo>
                    <a:pt x="3716" y="1601"/>
                  </a:lnTo>
                  <a:lnTo>
                    <a:pt x="3716" y="1601"/>
                  </a:lnTo>
                  <a:lnTo>
                    <a:pt x="3713" y="1598"/>
                  </a:lnTo>
                  <a:lnTo>
                    <a:pt x="3713" y="1598"/>
                  </a:lnTo>
                  <a:lnTo>
                    <a:pt x="3713" y="1595"/>
                  </a:lnTo>
                  <a:lnTo>
                    <a:pt x="3713" y="1595"/>
                  </a:lnTo>
                  <a:lnTo>
                    <a:pt x="3710" y="1598"/>
                  </a:lnTo>
                  <a:lnTo>
                    <a:pt x="3707" y="1598"/>
                  </a:lnTo>
                  <a:lnTo>
                    <a:pt x="3704" y="1601"/>
                  </a:lnTo>
                  <a:lnTo>
                    <a:pt x="3701" y="1598"/>
                  </a:lnTo>
                  <a:lnTo>
                    <a:pt x="3698" y="1598"/>
                  </a:lnTo>
                  <a:lnTo>
                    <a:pt x="3695" y="1598"/>
                  </a:lnTo>
                  <a:lnTo>
                    <a:pt x="3692" y="1598"/>
                  </a:lnTo>
                  <a:lnTo>
                    <a:pt x="3686" y="1601"/>
                  </a:lnTo>
                  <a:lnTo>
                    <a:pt x="3680" y="1601"/>
                  </a:lnTo>
                  <a:lnTo>
                    <a:pt x="3674" y="1598"/>
                  </a:lnTo>
                  <a:lnTo>
                    <a:pt x="3668" y="1595"/>
                  </a:lnTo>
                  <a:lnTo>
                    <a:pt x="3665" y="1589"/>
                  </a:lnTo>
                  <a:lnTo>
                    <a:pt x="3665" y="1586"/>
                  </a:lnTo>
                  <a:lnTo>
                    <a:pt x="3665" y="1586"/>
                  </a:lnTo>
                  <a:lnTo>
                    <a:pt x="3665" y="1583"/>
                  </a:lnTo>
                  <a:lnTo>
                    <a:pt x="3662" y="1583"/>
                  </a:lnTo>
                  <a:lnTo>
                    <a:pt x="3658" y="1583"/>
                  </a:lnTo>
                  <a:lnTo>
                    <a:pt x="3658" y="1586"/>
                  </a:lnTo>
                  <a:lnTo>
                    <a:pt x="3655" y="1586"/>
                  </a:lnTo>
                  <a:lnTo>
                    <a:pt x="3652" y="1586"/>
                  </a:lnTo>
                  <a:lnTo>
                    <a:pt x="3649" y="1589"/>
                  </a:lnTo>
                  <a:lnTo>
                    <a:pt x="3643" y="1610"/>
                  </a:lnTo>
                  <a:lnTo>
                    <a:pt x="3634" y="1626"/>
                  </a:lnTo>
                  <a:lnTo>
                    <a:pt x="3631" y="1629"/>
                  </a:lnTo>
                  <a:lnTo>
                    <a:pt x="3625" y="1632"/>
                  </a:lnTo>
                  <a:lnTo>
                    <a:pt x="3616" y="1638"/>
                  </a:lnTo>
                  <a:lnTo>
                    <a:pt x="3601" y="1644"/>
                  </a:lnTo>
                  <a:lnTo>
                    <a:pt x="3598" y="1647"/>
                  </a:lnTo>
                  <a:lnTo>
                    <a:pt x="3595" y="1647"/>
                  </a:lnTo>
                  <a:lnTo>
                    <a:pt x="3589" y="1653"/>
                  </a:lnTo>
                  <a:lnTo>
                    <a:pt x="3583" y="1662"/>
                  </a:lnTo>
                  <a:lnTo>
                    <a:pt x="3583" y="1662"/>
                  </a:lnTo>
                  <a:lnTo>
                    <a:pt x="3580" y="1668"/>
                  </a:lnTo>
                  <a:lnTo>
                    <a:pt x="3580" y="1674"/>
                  </a:lnTo>
                  <a:lnTo>
                    <a:pt x="3574" y="1680"/>
                  </a:lnTo>
                  <a:lnTo>
                    <a:pt x="3570" y="1689"/>
                  </a:lnTo>
                  <a:lnTo>
                    <a:pt x="3570" y="1695"/>
                  </a:lnTo>
                  <a:lnTo>
                    <a:pt x="3570" y="1701"/>
                  </a:lnTo>
                  <a:lnTo>
                    <a:pt x="3567" y="1705"/>
                  </a:lnTo>
                  <a:lnTo>
                    <a:pt x="3567" y="1705"/>
                  </a:lnTo>
                  <a:lnTo>
                    <a:pt x="3570" y="1708"/>
                  </a:lnTo>
                  <a:lnTo>
                    <a:pt x="3574" y="1711"/>
                  </a:lnTo>
                  <a:lnTo>
                    <a:pt x="3574" y="1714"/>
                  </a:lnTo>
                  <a:lnTo>
                    <a:pt x="3574" y="1717"/>
                  </a:lnTo>
                  <a:lnTo>
                    <a:pt x="3570" y="1723"/>
                  </a:lnTo>
                  <a:lnTo>
                    <a:pt x="3567" y="1726"/>
                  </a:lnTo>
                  <a:lnTo>
                    <a:pt x="3564" y="1729"/>
                  </a:lnTo>
                  <a:lnTo>
                    <a:pt x="3561" y="1735"/>
                  </a:lnTo>
                  <a:lnTo>
                    <a:pt x="3555" y="1741"/>
                  </a:lnTo>
                  <a:lnTo>
                    <a:pt x="3552" y="1744"/>
                  </a:lnTo>
                  <a:lnTo>
                    <a:pt x="3543" y="1750"/>
                  </a:lnTo>
                  <a:lnTo>
                    <a:pt x="3537" y="1753"/>
                  </a:lnTo>
                  <a:lnTo>
                    <a:pt x="3537" y="1756"/>
                  </a:lnTo>
                  <a:lnTo>
                    <a:pt x="3534" y="1759"/>
                  </a:lnTo>
                  <a:lnTo>
                    <a:pt x="3525" y="1762"/>
                  </a:lnTo>
                  <a:lnTo>
                    <a:pt x="3513" y="1765"/>
                  </a:lnTo>
                  <a:lnTo>
                    <a:pt x="3507" y="1765"/>
                  </a:lnTo>
                  <a:lnTo>
                    <a:pt x="3504" y="1768"/>
                  </a:lnTo>
                  <a:lnTo>
                    <a:pt x="3501" y="1771"/>
                  </a:lnTo>
                  <a:lnTo>
                    <a:pt x="3498" y="1774"/>
                  </a:lnTo>
                  <a:lnTo>
                    <a:pt x="3498" y="1777"/>
                  </a:lnTo>
                  <a:lnTo>
                    <a:pt x="3495" y="1783"/>
                  </a:lnTo>
                  <a:lnTo>
                    <a:pt x="3492" y="1790"/>
                  </a:lnTo>
                  <a:lnTo>
                    <a:pt x="3492" y="1796"/>
                  </a:lnTo>
                  <a:lnTo>
                    <a:pt x="3489" y="1796"/>
                  </a:lnTo>
                  <a:lnTo>
                    <a:pt x="3483" y="1799"/>
                  </a:lnTo>
                  <a:lnTo>
                    <a:pt x="3479" y="1802"/>
                  </a:lnTo>
                  <a:lnTo>
                    <a:pt x="3476" y="1805"/>
                  </a:lnTo>
                  <a:lnTo>
                    <a:pt x="3473" y="1805"/>
                  </a:lnTo>
                  <a:lnTo>
                    <a:pt x="3470" y="1808"/>
                  </a:lnTo>
                  <a:lnTo>
                    <a:pt x="3470" y="1811"/>
                  </a:lnTo>
                  <a:lnTo>
                    <a:pt x="3470" y="1814"/>
                  </a:lnTo>
                  <a:lnTo>
                    <a:pt x="3467" y="1820"/>
                  </a:lnTo>
                  <a:lnTo>
                    <a:pt x="3464" y="1823"/>
                  </a:lnTo>
                  <a:lnTo>
                    <a:pt x="3464" y="1829"/>
                  </a:lnTo>
                  <a:lnTo>
                    <a:pt x="3464" y="1835"/>
                  </a:lnTo>
                  <a:lnTo>
                    <a:pt x="3461" y="1838"/>
                  </a:lnTo>
                  <a:lnTo>
                    <a:pt x="3461" y="1841"/>
                  </a:lnTo>
                  <a:lnTo>
                    <a:pt x="3458" y="1844"/>
                  </a:lnTo>
                  <a:lnTo>
                    <a:pt x="3449" y="1853"/>
                  </a:lnTo>
                  <a:lnTo>
                    <a:pt x="3443" y="1856"/>
                  </a:lnTo>
                  <a:lnTo>
                    <a:pt x="3443" y="1859"/>
                  </a:lnTo>
                  <a:lnTo>
                    <a:pt x="3440" y="1859"/>
                  </a:lnTo>
                  <a:lnTo>
                    <a:pt x="3440" y="1862"/>
                  </a:lnTo>
                  <a:lnTo>
                    <a:pt x="3443" y="1859"/>
                  </a:lnTo>
                  <a:lnTo>
                    <a:pt x="3443" y="1859"/>
                  </a:lnTo>
                  <a:lnTo>
                    <a:pt x="3443" y="1859"/>
                  </a:lnTo>
                  <a:lnTo>
                    <a:pt x="3443" y="1859"/>
                  </a:lnTo>
                  <a:lnTo>
                    <a:pt x="3443" y="1859"/>
                  </a:lnTo>
                  <a:lnTo>
                    <a:pt x="3440" y="1866"/>
                  </a:lnTo>
                  <a:lnTo>
                    <a:pt x="3440" y="1869"/>
                  </a:lnTo>
                  <a:lnTo>
                    <a:pt x="3437" y="1872"/>
                  </a:lnTo>
                  <a:lnTo>
                    <a:pt x="3434" y="1875"/>
                  </a:lnTo>
                  <a:lnTo>
                    <a:pt x="3437" y="1875"/>
                  </a:lnTo>
                  <a:lnTo>
                    <a:pt x="3437" y="1878"/>
                  </a:lnTo>
                  <a:lnTo>
                    <a:pt x="3434" y="1881"/>
                  </a:lnTo>
                  <a:lnTo>
                    <a:pt x="3431" y="1887"/>
                  </a:lnTo>
                  <a:lnTo>
                    <a:pt x="3428" y="1893"/>
                  </a:lnTo>
                  <a:lnTo>
                    <a:pt x="3425" y="1893"/>
                  </a:lnTo>
                  <a:lnTo>
                    <a:pt x="3422" y="1896"/>
                  </a:lnTo>
                  <a:lnTo>
                    <a:pt x="3419" y="1902"/>
                  </a:lnTo>
                  <a:lnTo>
                    <a:pt x="3419" y="1911"/>
                  </a:lnTo>
                  <a:lnTo>
                    <a:pt x="3416" y="1923"/>
                  </a:lnTo>
                  <a:lnTo>
                    <a:pt x="3419" y="1923"/>
                  </a:lnTo>
                  <a:lnTo>
                    <a:pt x="3419" y="1920"/>
                  </a:lnTo>
                  <a:lnTo>
                    <a:pt x="3419" y="1920"/>
                  </a:lnTo>
                  <a:lnTo>
                    <a:pt x="3422" y="1917"/>
                  </a:lnTo>
                  <a:lnTo>
                    <a:pt x="3422" y="1917"/>
                  </a:lnTo>
                  <a:lnTo>
                    <a:pt x="3425" y="1923"/>
                  </a:lnTo>
                  <a:lnTo>
                    <a:pt x="3428" y="1929"/>
                  </a:lnTo>
                  <a:lnTo>
                    <a:pt x="3428" y="1929"/>
                  </a:lnTo>
                  <a:lnTo>
                    <a:pt x="3428" y="1929"/>
                  </a:lnTo>
                  <a:lnTo>
                    <a:pt x="3428" y="1926"/>
                  </a:lnTo>
                  <a:lnTo>
                    <a:pt x="3431" y="1926"/>
                  </a:lnTo>
                  <a:lnTo>
                    <a:pt x="3431" y="1929"/>
                  </a:lnTo>
                  <a:lnTo>
                    <a:pt x="3434" y="1932"/>
                  </a:lnTo>
                  <a:lnTo>
                    <a:pt x="3434" y="1938"/>
                  </a:lnTo>
                  <a:lnTo>
                    <a:pt x="3434" y="1938"/>
                  </a:lnTo>
                  <a:lnTo>
                    <a:pt x="3434" y="1941"/>
                  </a:lnTo>
                  <a:lnTo>
                    <a:pt x="3434" y="1948"/>
                  </a:lnTo>
                  <a:lnTo>
                    <a:pt x="3431" y="1954"/>
                  </a:lnTo>
                  <a:lnTo>
                    <a:pt x="3434" y="1954"/>
                  </a:lnTo>
                  <a:lnTo>
                    <a:pt x="3431" y="1954"/>
                  </a:lnTo>
                  <a:lnTo>
                    <a:pt x="3431" y="1957"/>
                  </a:lnTo>
                  <a:lnTo>
                    <a:pt x="3428" y="1957"/>
                  </a:lnTo>
                  <a:lnTo>
                    <a:pt x="3431" y="1957"/>
                  </a:lnTo>
                  <a:lnTo>
                    <a:pt x="3434" y="1960"/>
                  </a:lnTo>
                  <a:lnTo>
                    <a:pt x="3434" y="1963"/>
                  </a:lnTo>
                  <a:lnTo>
                    <a:pt x="3437" y="1969"/>
                  </a:lnTo>
                  <a:lnTo>
                    <a:pt x="3437" y="1975"/>
                  </a:lnTo>
                  <a:lnTo>
                    <a:pt x="3440" y="1981"/>
                  </a:lnTo>
                  <a:lnTo>
                    <a:pt x="3440" y="1987"/>
                  </a:lnTo>
                  <a:lnTo>
                    <a:pt x="3437" y="1996"/>
                  </a:lnTo>
                  <a:lnTo>
                    <a:pt x="3434" y="2002"/>
                  </a:lnTo>
                  <a:lnTo>
                    <a:pt x="3434" y="2008"/>
                  </a:lnTo>
                  <a:lnTo>
                    <a:pt x="3431" y="2014"/>
                  </a:lnTo>
                  <a:lnTo>
                    <a:pt x="3431" y="2017"/>
                  </a:lnTo>
                  <a:lnTo>
                    <a:pt x="3428" y="2020"/>
                  </a:lnTo>
                  <a:lnTo>
                    <a:pt x="3428" y="2033"/>
                  </a:lnTo>
                  <a:lnTo>
                    <a:pt x="3428" y="2033"/>
                  </a:lnTo>
                  <a:lnTo>
                    <a:pt x="3422" y="2042"/>
                  </a:lnTo>
                  <a:lnTo>
                    <a:pt x="3416" y="2051"/>
                  </a:lnTo>
                  <a:lnTo>
                    <a:pt x="3410" y="2054"/>
                  </a:lnTo>
                  <a:lnTo>
                    <a:pt x="3407" y="2054"/>
                  </a:lnTo>
                  <a:lnTo>
                    <a:pt x="3410" y="2057"/>
                  </a:lnTo>
                  <a:lnTo>
                    <a:pt x="3410" y="2054"/>
                  </a:lnTo>
                  <a:lnTo>
                    <a:pt x="3413" y="2054"/>
                  </a:lnTo>
                  <a:lnTo>
                    <a:pt x="3413" y="2057"/>
                  </a:lnTo>
                  <a:lnTo>
                    <a:pt x="3416" y="2057"/>
                  </a:lnTo>
                  <a:lnTo>
                    <a:pt x="3416" y="2060"/>
                  </a:lnTo>
                  <a:lnTo>
                    <a:pt x="3419" y="2063"/>
                  </a:lnTo>
                  <a:lnTo>
                    <a:pt x="3422" y="2066"/>
                  </a:lnTo>
                  <a:lnTo>
                    <a:pt x="3422" y="2069"/>
                  </a:lnTo>
                  <a:lnTo>
                    <a:pt x="3422" y="2069"/>
                  </a:lnTo>
                  <a:lnTo>
                    <a:pt x="3425" y="2069"/>
                  </a:lnTo>
                  <a:lnTo>
                    <a:pt x="3425" y="2069"/>
                  </a:lnTo>
                  <a:lnTo>
                    <a:pt x="3428" y="2069"/>
                  </a:lnTo>
                  <a:lnTo>
                    <a:pt x="3425" y="2069"/>
                  </a:lnTo>
                  <a:lnTo>
                    <a:pt x="3425" y="2072"/>
                  </a:lnTo>
                  <a:lnTo>
                    <a:pt x="3425" y="2072"/>
                  </a:lnTo>
                  <a:lnTo>
                    <a:pt x="3425" y="2075"/>
                  </a:lnTo>
                  <a:lnTo>
                    <a:pt x="3425" y="2075"/>
                  </a:lnTo>
                  <a:lnTo>
                    <a:pt x="3428" y="2078"/>
                  </a:lnTo>
                  <a:lnTo>
                    <a:pt x="3428" y="2078"/>
                  </a:lnTo>
                  <a:lnTo>
                    <a:pt x="3428" y="2081"/>
                  </a:lnTo>
                  <a:lnTo>
                    <a:pt x="3431" y="2084"/>
                  </a:lnTo>
                  <a:lnTo>
                    <a:pt x="3431" y="2084"/>
                  </a:lnTo>
                  <a:lnTo>
                    <a:pt x="3437" y="2081"/>
                  </a:lnTo>
                  <a:lnTo>
                    <a:pt x="3443" y="2081"/>
                  </a:lnTo>
                  <a:lnTo>
                    <a:pt x="3449" y="2081"/>
                  </a:lnTo>
                  <a:lnTo>
                    <a:pt x="3452" y="2081"/>
                  </a:lnTo>
                  <a:lnTo>
                    <a:pt x="3452" y="2081"/>
                  </a:lnTo>
                  <a:lnTo>
                    <a:pt x="3452" y="2081"/>
                  </a:lnTo>
                  <a:lnTo>
                    <a:pt x="3449" y="2081"/>
                  </a:lnTo>
                  <a:lnTo>
                    <a:pt x="3443" y="2081"/>
                  </a:lnTo>
                  <a:lnTo>
                    <a:pt x="3440" y="2084"/>
                  </a:lnTo>
                  <a:lnTo>
                    <a:pt x="3437" y="2084"/>
                  </a:lnTo>
                  <a:lnTo>
                    <a:pt x="3437" y="2084"/>
                  </a:lnTo>
                  <a:lnTo>
                    <a:pt x="3437" y="2084"/>
                  </a:lnTo>
                  <a:lnTo>
                    <a:pt x="3434" y="2084"/>
                  </a:lnTo>
                  <a:lnTo>
                    <a:pt x="3431" y="2087"/>
                  </a:lnTo>
                  <a:lnTo>
                    <a:pt x="3428" y="2084"/>
                  </a:lnTo>
                  <a:lnTo>
                    <a:pt x="3428" y="2084"/>
                  </a:lnTo>
                  <a:lnTo>
                    <a:pt x="3428" y="2081"/>
                  </a:lnTo>
                  <a:lnTo>
                    <a:pt x="3425" y="2081"/>
                  </a:lnTo>
                  <a:lnTo>
                    <a:pt x="3425" y="2081"/>
                  </a:lnTo>
                  <a:lnTo>
                    <a:pt x="3422" y="2084"/>
                  </a:lnTo>
                  <a:lnTo>
                    <a:pt x="3425" y="2087"/>
                  </a:lnTo>
                  <a:lnTo>
                    <a:pt x="3425" y="2090"/>
                  </a:lnTo>
                  <a:lnTo>
                    <a:pt x="3425" y="2093"/>
                  </a:lnTo>
                  <a:lnTo>
                    <a:pt x="3425" y="2093"/>
                  </a:lnTo>
                  <a:lnTo>
                    <a:pt x="3425" y="2099"/>
                  </a:lnTo>
                  <a:lnTo>
                    <a:pt x="3425" y="2099"/>
                  </a:lnTo>
                  <a:lnTo>
                    <a:pt x="3425" y="2099"/>
                  </a:lnTo>
                  <a:lnTo>
                    <a:pt x="3425" y="2099"/>
                  </a:lnTo>
                  <a:lnTo>
                    <a:pt x="3425" y="2099"/>
                  </a:lnTo>
                  <a:lnTo>
                    <a:pt x="3425" y="2099"/>
                  </a:lnTo>
                  <a:lnTo>
                    <a:pt x="3428" y="2099"/>
                  </a:lnTo>
                  <a:lnTo>
                    <a:pt x="3428" y="2096"/>
                  </a:lnTo>
                  <a:lnTo>
                    <a:pt x="3428" y="2099"/>
                  </a:lnTo>
                  <a:lnTo>
                    <a:pt x="3431" y="2099"/>
                  </a:lnTo>
                  <a:lnTo>
                    <a:pt x="3431" y="2099"/>
                  </a:lnTo>
                  <a:lnTo>
                    <a:pt x="3431" y="2099"/>
                  </a:lnTo>
                  <a:lnTo>
                    <a:pt x="3431" y="2099"/>
                  </a:lnTo>
                  <a:lnTo>
                    <a:pt x="3428" y="2099"/>
                  </a:lnTo>
                  <a:lnTo>
                    <a:pt x="3425" y="2102"/>
                  </a:lnTo>
                  <a:lnTo>
                    <a:pt x="3425" y="2102"/>
                  </a:lnTo>
                  <a:lnTo>
                    <a:pt x="3422" y="2102"/>
                  </a:lnTo>
                  <a:lnTo>
                    <a:pt x="3425" y="2106"/>
                  </a:lnTo>
                  <a:lnTo>
                    <a:pt x="3425" y="2106"/>
                  </a:lnTo>
                  <a:lnTo>
                    <a:pt x="3431" y="2109"/>
                  </a:lnTo>
                  <a:lnTo>
                    <a:pt x="3434" y="2109"/>
                  </a:lnTo>
                  <a:lnTo>
                    <a:pt x="3434" y="2109"/>
                  </a:lnTo>
                  <a:lnTo>
                    <a:pt x="3434" y="2109"/>
                  </a:lnTo>
                  <a:lnTo>
                    <a:pt x="3434" y="2109"/>
                  </a:lnTo>
                  <a:lnTo>
                    <a:pt x="3434" y="2112"/>
                  </a:lnTo>
                  <a:lnTo>
                    <a:pt x="3434" y="2115"/>
                  </a:lnTo>
                  <a:lnTo>
                    <a:pt x="3437" y="2115"/>
                  </a:lnTo>
                  <a:lnTo>
                    <a:pt x="3440" y="2115"/>
                  </a:lnTo>
                  <a:lnTo>
                    <a:pt x="3440" y="2115"/>
                  </a:lnTo>
                  <a:lnTo>
                    <a:pt x="3443" y="2115"/>
                  </a:lnTo>
                  <a:lnTo>
                    <a:pt x="3440" y="2118"/>
                  </a:lnTo>
                  <a:lnTo>
                    <a:pt x="3443" y="2118"/>
                  </a:lnTo>
                  <a:lnTo>
                    <a:pt x="3446" y="2118"/>
                  </a:lnTo>
                  <a:lnTo>
                    <a:pt x="3449" y="2115"/>
                  </a:lnTo>
                  <a:lnTo>
                    <a:pt x="3452" y="2115"/>
                  </a:lnTo>
                  <a:lnTo>
                    <a:pt x="3458" y="2115"/>
                  </a:lnTo>
                  <a:lnTo>
                    <a:pt x="3458" y="2115"/>
                  </a:lnTo>
                  <a:lnTo>
                    <a:pt x="3458" y="2115"/>
                  </a:lnTo>
                  <a:lnTo>
                    <a:pt x="3458" y="2115"/>
                  </a:lnTo>
                  <a:lnTo>
                    <a:pt x="3458" y="2115"/>
                  </a:lnTo>
                  <a:lnTo>
                    <a:pt x="3458" y="2115"/>
                  </a:lnTo>
                  <a:lnTo>
                    <a:pt x="3455" y="2115"/>
                  </a:lnTo>
                  <a:lnTo>
                    <a:pt x="3452" y="2115"/>
                  </a:lnTo>
                  <a:lnTo>
                    <a:pt x="3452" y="2118"/>
                  </a:lnTo>
                  <a:lnTo>
                    <a:pt x="3449" y="2118"/>
                  </a:lnTo>
                  <a:lnTo>
                    <a:pt x="3449" y="2118"/>
                  </a:lnTo>
                  <a:lnTo>
                    <a:pt x="3452" y="2121"/>
                  </a:lnTo>
                  <a:lnTo>
                    <a:pt x="3452" y="2121"/>
                  </a:lnTo>
                  <a:lnTo>
                    <a:pt x="3455" y="2121"/>
                  </a:lnTo>
                  <a:lnTo>
                    <a:pt x="3455" y="2121"/>
                  </a:lnTo>
                  <a:lnTo>
                    <a:pt x="3458" y="2121"/>
                  </a:lnTo>
                  <a:lnTo>
                    <a:pt x="3458" y="2121"/>
                  </a:lnTo>
                  <a:lnTo>
                    <a:pt x="3458" y="2121"/>
                  </a:lnTo>
                  <a:lnTo>
                    <a:pt x="3455" y="2121"/>
                  </a:lnTo>
                  <a:lnTo>
                    <a:pt x="3452" y="2124"/>
                  </a:lnTo>
                  <a:lnTo>
                    <a:pt x="3452" y="2127"/>
                  </a:lnTo>
                  <a:lnTo>
                    <a:pt x="3452" y="2127"/>
                  </a:lnTo>
                  <a:lnTo>
                    <a:pt x="3452" y="2127"/>
                  </a:lnTo>
                  <a:lnTo>
                    <a:pt x="3452" y="2127"/>
                  </a:lnTo>
                  <a:lnTo>
                    <a:pt x="3452" y="2127"/>
                  </a:lnTo>
                  <a:lnTo>
                    <a:pt x="3452" y="2127"/>
                  </a:lnTo>
                  <a:lnTo>
                    <a:pt x="3452" y="2130"/>
                  </a:lnTo>
                  <a:lnTo>
                    <a:pt x="3452" y="2130"/>
                  </a:lnTo>
                  <a:lnTo>
                    <a:pt x="3455" y="2130"/>
                  </a:lnTo>
                  <a:lnTo>
                    <a:pt x="3455" y="2130"/>
                  </a:lnTo>
                  <a:lnTo>
                    <a:pt x="3455" y="2130"/>
                  </a:lnTo>
                  <a:lnTo>
                    <a:pt x="3455" y="2133"/>
                  </a:lnTo>
                  <a:lnTo>
                    <a:pt x="3458" y="2133"/>
                  </a:lnTo>
                  <a:lnTo>
                    <a:pt x="3458" y="2130"/>
                  </a:lnTo>
                  <a:lnTo>
                    <a:pt x="3458" y="2130"/>
                  </a:lnTo>
                  <a:lnTo>
                    <a:pt x="3458" y="2133"/>
                  </a:lnTo>
                  <a:lnTo>
                    <a:pt x="3461" y="2136"/>
                  </a:lnTo>
                  <a:lnTo>
                    <a:pt x="3458" y="2136"/>
                  </a:lnTo>
                  <a:lnTo>
                    <a:pt x="3461" y="2139"/>
                  </a:lnTo>
                  <a:lnTo>
                    <a:pt x="3461" y="2139"/>
                  </a:lnTo>
                  <a:lnTo>
                    <a:pt x="3461" y="2136"/>
                  </a:lnTo>
                  <a:lnTo>
                    <a:pt x="3464" y="2136"/>
                  </a:lnTo>
                  <a:lnTo>
                    <a:pt x="3464" y="2136"/>
                  </a:lnTo>
                  <a:lnTo>
                    <a:pt x="3464" y="2136"/>
                  </a:lnTo>
                  <a:lnTo>
                    <a:pt x="3467" y="2136"/>
                  </a:lnTo>
                  <a:lnTo>
                    <a:pt x="3467" y="2139"/>
                  </a:lnTo>
                  <a:lnTo>
                    <a:pt x="3467" y="2142"/>
                  </a:lnTo>
                  <a:lnTo>
                    <a:pt x="3470" y="2139"/>
                  </a:lnTo>
                  <a:lnTo>
                    <a:pt x="3470" y="2139"/>
                  </a:lnTo>
                  <a:lnTo>
                    <a:pt x="3470" y="2142"/>
                  </a:lnTo>
                  <a:lnTo>
                    <a:pt x="3470" y="2142"/>
                  </a:lnTo>
                  <a:lnTo>
                    <a:pt x="3473" y="2151"/>
                  </a:lnTo>
                  <a:lnTo>
                    <a:pt x="3479" y="2151"/>
                  </a:lnTo>
                  <a:lnTo>
                    <a:pt x="3479" y="2151"/>
                  </a:lnTo>
                  <a:lnTo>
                    <a:pt x="3479" y="2151"/>
                  </a:lnTo>
                  <a:lnTo>
                    <a:pt x="3483" y="2151"/>
                  </a:lnTo>
                  <a:lnTo>
                    <a:pt x="3483" y="2154"/>
                  </a:lnTo>
                  <a:lnTo>
                    <a:pt x="3483" y="2154"/>
                  </a:lnTo>
                  <a:lnTo>
                    <a:pt x="3486" y="2157"/>
                  </a:lnTo>
                  <a:lnTo>
                    <a:pt x="3486" y="2157"/>
                  </a:lnTo>
                  <a:lnTo>
                    <a:pt x="3489" y="2157"/>
                  </a:lnTo>
                  <a:lnTo>
                    <a:pt x="3489" y="2157"/>
                  </a:lnTo>
                  <a:lnTo>
                    <a:pt x="3489" y="2157"/>
                  </a:lnTo>
                  <a:lnTo>
                    <a:pt x="3489" y="2160"/>
                  </a:lnTo>
                  <a:lnTo>
                    <a:pt x="3489" y="2163"/>
                  </a:lnTo>
                  <a:lnTo>
                    <a:pt x="3489" y="2163"/>
                  </a:lnTo>
                  <a:lnTo>
                    <a:pt x="3492" y="2163"/>
                  </a:lnTo>
                  <a:lnTo>
                    <a:pt x="3495" y="2166"/>
                  </a:lnTo>
                  <a:lnTo>
                    <a:pt x="3495" y="2169"/>
                  </a:lnTo>
                  <a:lnTo>
                    <a:pt x="3495" y="2169"/>
                  </a:lnTo>
                  <a:lnTo>
                    <a:pt x="3498" y="2172"/>
                  </a:lnTo>
                  <a:lnTo>
                    <a:pt x="3498" y="2172"/>
                  </a:lnTo>
                  <a:lnTo>
                    <a:pt x="3498" y="2175"/>
                  </a:lnTo>
                  <a:lnTo>
                    <a:pt x="3498" y="2175"/>
                  </a:lnTo>
                  <a:lnTo>
                    <a:pt x="3498" y="2175"/>
                  </a:lnTo>
                  <a:lnTo>
                    <a:pt x="3501" y="2178"/>
                  </a:lnTo>
                  <a:lnTo>
                    <a:pt x="3501" y="2178"/>
                  </a:lnTo>
                  <a:lnTo>
                    <a:pt x="3501" y="2178"/>
                  </a:lnTo>
                  <a:lnTo>
                    <a:pt x="3498" y="2178"/>
                  </a:lnTo>
                  <a:lnTo>
                    <a:pt x="3498" y="2181"/>
                  </a:lnTo>
                  <a:lnTo>
                    <a:pt x="3498" y="2181"/>
                  </a:lnTo>
                  <a:lnTo>
                    <a:pt x="3498" y="2185"/>
                  </a:lnTo>
                  <a:lnTo>
                    <a:pt x="3501" y="2185"/>
                  </a:lnTo>
                  <a:lnTo>
                    <a:pt x="3501" y="2185"/>
                  </a:lnTo>
                  <a:lnTo>
                    <a:pt x="3504" y="2185"/>
                  </a:lnTo>
                  <a:lnTo>
                    <a:pt x="3504" y="2185"/>
                  </a:lnTo>
                  <a:lnTo>
                    <a:pt x="3504" y="2185"/>
                  </a:lnTo>
                  <a:lnTo>
                    <a:pt x="3504" y="2185"/>
                  </a:lnTo>
                  <a:lnTo>
                    <a:pt x="3504" y="2185"/>
                  </a:lnTo>
                  <a:lnTo>
                    <a:pt x="3501" y="2188"/>
                  </a:lnTo>
                  <a:lnTo>
                    <a:pt x="3501" y="2188"/>
                  </a:lnTo>
                  <a:lnTo>
                    <a:pt x="3498" y="2188"/>
                  </a:lnTo>
                  <a:lnTo>
                    <a:pt x="3498" y="2188"/>
                  </a:lnTo>
                  <a:lnTo>
                    <a:pt x="3498" y="2188"/>
                  </a:lnTo>
                  <a:lnTo>
                    <a:pt x="3498" y="2191"/>
                  </a:lnTo>
                  <a:lnTo>
                    <a:pt x="3501" y="2194"/>
                  </a:lnTo>
                  <a:lnTo>
                    <a:pt x="3504" y="2194"/>
                  </a:lnTo>
                  <a:lnTo>
                    <a:pt x="3504" y="2194"/>
                  </a:lnTo>
                  <a:lnTo>
                    <a:pt x="3504" y="2197"/>
                  </a:lnTo>
                  <a:lnTo>
                    <a:pt x="3504" y="2200"/>
                  </a:lnTo>
                  <a:lnTo>
                    <a:pt x="3507" y="2200"/>
                  </a:lnTo>
                  <a:lnTo>
                    <a:pt x="3507" y="2203"/>
                  </a:lnTo>
                  <a:lnTo>
                    <a:pt x="3510" y="2203"/>
                  </a:lnTo>
                  <a:lnTo>
                    <a:pt x="3513" y="2203"/>
                  </a:lnTo>
                  <a:lnTo>
                    <a:pt x="3513" y="2203"/>
                  </a:lnTo>
                  <a:lnTo>
                    <a:pt x="3513" y="2203"/>
                  </a:lnTo>
                  <a:lnTo>
                    <a:pt x="3513" y="2203"/>
                  </a:lnTo>
                  <a:lnTo>
                    <a:pt x="3516" y="2206"/>
                  </a:lnTo>
                  <a:lnTo>
                    <a:pt x="3513" y="2209"/>
                  </a:lnTo>
                  <a:lnTo>
                    <a:pt x="3513" y="2209"/>
                  </a:lnTo>
                  <a:lnTo>
                    <a:pt x="3516" y="2212"/>
                  </a:lnTo>
                  <a:lnTo>
                    <a:pt x="3525" y="2215"/>
                  </a:lnTo>
                  <a:lnTo>
                    <a:pt x="3528" y="2215"/>
                  </a:lnTo>
                  <a:lnTo>
                    <a:pt x="3534" y="2218"/>
                  </a:lnTo>
                  <a:lnTo>
                    <a:pt x="3534" y="2221"/>
                  </a:lnTo>
                  <a:lnTo>
                    <a:pt x="3537" y="2224"/>
                  </a:lnTo>
                  <a:lnTo>
                    <a:pt x="3543" y="2227"/>
                  </a:lnTo>
                  <a:lnTo>
                    <a:pt x="3549" y="2230"/>
                  </a:lnTo>
                  <a:lnTo>
                    <a:pt x="3549" y="2233"/>
                  </a:lnTo>
                  <a:lnTo>
                    <a:pt x="3552" y="2233"/>
                  </a:lnTo>
                  <a:lnTo>
                    <a:pt x="3552" y="2233"/>
                  </a:lnTo>
                  <a:lnTo>
                    <a:pt x="3558" y="2236"/>
                  </a:lnTo>
                  <a:lnTo>
                    <a:pt x="3558" y="2236"/>
                  </a:lnTo>
                  <a:lnTo>
                    <a:pt x="3574" y="2248"/>
                  </a:lnTo>
                  <a:lnTo>
                    <a:pt x="3580" y="2254"/>
                  </a:lnTo>
                  <a:lnTo>
                    <a:pt x="3583" y="2257"/>
                  </a:lnTo>
                  <a:lnTo>
                    <a:pt x="3601" y="2270"/>
                  </a:lnTo>
                  <a:lnTo>
                    <a:pt x="3607" y="2270"/>
                  </a:lnTo>
                  <a:lnTo>
                    <a:pt x="3616" y="2273"/>
                  </a:lnTo>
                  <a:lnTo>
                    <a:pt x="3616" y="2273"/>
                  </a:lnTo>
                  <a:lnTo>
                    <a:pt x="3619" y="2273"/>
                  </a:lnTo>
                  <a:lnTo>
                    <a:pt x="3625" y="2270"/>
                  </a:lnTo>
                  <a:lnTo>
                    <a:pt x="3628" y="2270"/>
                  </a:lnTo>
                  <a:lnTo>
                    <a:pt x="3631" y="2267"/>
                  </a:lnTo>
                  <a:lnTo>
                    <a:pt x="3631" y="2267"/>
                  </a:lnTo>
                  <a:lnTo>
                    <a:pt x="3637" y="2264"/>
                  </a:lnTo>
                  <a:lnTo>
                    <a:pt x="3649" y="2260"/>
                  </a:lnTo>
                  <a:lnTo>
                    <a:pt x="3652" y="2260"/>
                  </a:lnTo>
                  <a:lnTo>
                    <a:pt x="3658" y="2257"/>
                  </a:lnTo>
                  <a:lnTo>
                    <a:pt x="3671" y="2257"/>
                  </a:lnTo>
                  <a:lnTo>
                    <a:pt x="3668" y="2257"/>
                  </a:lnTo>
                  <a:lnTo>
                    <a:pt x="3665" y="2257"/>
                  </a:lnTo>
                  <a:lnTo>
                    <a:pt x="3662" y="2257"/>
                  </a:lnTo>
                  <a:lnTo>
                    <a:pt x="3665" y="2254"/>
                  </a:lnTo>
                  <a:lnTo>
                    <a:pt x="3665" y="2254"/>
                  </a:lnTo>
                  <a:lnTo>
                    <a:pt x="3671" y="2254"/>
                  </a:lnTo>
                  <a:lnTo>
                    <a:pt x="3671" y="2257"/>
                  </a:lnTo>
                  <a:lnTo>
                    <a:pt x="3674" y="2257"/>
                  </a:lnTo>
                  <a:lnTo>
                    <a:pt x="3677" y="2257"/>
                  </a:lnTo>
                  <a:lnTo>
                    <a:pt x="3692" y="2254"/>
                  </a:lnTo>
                  <a:lnTo>
                    <a:pt x="3689" y="2254"/>
                  </a:lnTo>
                  <a:lnTo>
                    <a:pt x="3689" y="2254"/>
                  </a:lnTo>
                  <a:lnTo>
                    <a:pt x="3680" y="2254"/>
                  </a:lnTo>
                  <a:lnTo>
                    <a:pt x="3680" y="2254"/>
                  </a:lnTo>
                  <a:lnTo>
                    <a:pt x="3683" y="2254"/>
                  </a:lnTo>
                  <a:lnTo>
                    <a:pt x="3689" y="2254"/>
                  </a:lnTo>
                  <a:lnTo>
                    <a:pt x="3692" y="2254"/>
                  </a:lnTo>
                  <a:lnTo>
                    <a:pt x="3695" y="2254"/>
                  </a:lnTo>
                  <a:lnTo>
                    <a:pt x="3704" y="2257"/>
                  </a:lnTo>
                  <a:lnTo>
                    <a:pt x="3707" y="2257"/>
                  </a:lnTo>
                  <a:lnTo>
                    <a:pt x="3707" y="2251"/>
                  </a:lnTo>
                  <a:lnTo>
                    <a:pt x="3707" y="2251"/>
                  </a:lnTo>
                  <a:lnTo>
                    <a:pt x="3710" y="2251"/>
                  </a:lnTo>
                  <a:lnTo>
                    <a:pt x="3710" y="2254"/>
                  </a:lnTo>
                  <a:lnTo>
                    <a:pt x="3710" y="2257"/>
                  </a:lnTo>
                  <a:lnTo>
                    <a:pt x="3713" y="2257"/>
                  </a:lnTo>
                  <a:lnTo>
                    <a:pt x="3713" y="2257"/>
                  </a:lnTo>
                  <a:lnTo>
                    <a:pt x="3710" y="2257"/>
                  </a:lnTo>
                  <a:lnTo>
                    <a:pt x="3707" y="2257"/>
                  </a:lnTo>
                  <a:lnTo>
                    <a:pt x="3707" y="2257"/>
                  </a:lnTo>
                  <a:lnTo>
                    <a:pt x="3710" y="2257"/>
                  </a:lnTo>
                  <a:lnTo>
                    <a:pt x="3710" y="2257"/>
                  </a:lnTo>
                  <a:lnTo>
                    <a:pt x="3713" y="2257"/>
                  </a:lnTo>
                  <a:lnTo>
                    <a:pt x="3719" y="2260"/>
                  </a:lnTo>
                  <a:lnTo>
                    <a:pt x="3725" y="2260"/>
                  </a:lnTo>
                  <a:lnTo>
                    <a:pt x="3728" y="2264"/>
                  </a:lnTo>
                  <a:lnTo>
                    <a:pt x="3731" y="2264"/>
                  </a:lnTo>
                  <a:lnTo>
                    <a:pt x="3734" y="2264"/>
                  </a:lnTo>
                  <a:lnTo>
                    <a:pt x="3737" y="2264"/>
                  </a:lnTo>
                  <a:lnTo>
                    <a:pt x="3740" y="2260"/>
                  </a:lnTo>
                  <a:lnTo>
                    <a:pt x="3743" y="2257"/>
                  </a:lnTo>
                  <a:lnTo>
                    <a:pt x="3753" y="2254"/>
                  </a:lnTo>
                  <a:lnTo>
                    <a:pt x="3759" y="2254"/>
                  </a:lnTo>
                  <a:lnTo>
                    <a:pt x="3762" y="2254"/>
                  </a:lnTo>
                  <a:lnTo>
                    <a:pt x="3765" y="2251"/>
                  </a:lnTo>
                  <a:lnTo>
                    <a:pt x="3768" y="2248"/>
                  </a:lnTo>
                  <a:lnTo>
                    <a:pt x="3774" y="2248"/>
                  </a:lnTo>
                  <a:lnTo>
                    <a:pt x="3780" y="2245"/>
                  </a:lnTo>
                  <a:lnTo>
                    <a:pt x="3789" y="2242"/>
                  </a:lnTo>
                  <a:lnTo>
                    <a:pt x="3792" y="2242"/>
                  </a:lnTo>
                  <a:lnTo>
                    <a:pt x="3795" y="2242"/>
                  </a:lnTo>
                  <a:lnTo>
                    <a:pt x="3798" y="2239"/>
                  </a:lnTo>
                  <a:lnTo>
                    <a:pt x="3798" y="2239"/>
                  </a:lnTo>
                  <a:lnTo>
                    <a:pt x="3798" y="2236"/>
                  </a:lnTo>
                  <a:lnTo>
                    <a:pt x="3801" y="2236"/>
                  </a:lnTo>
                  <a:lnTo>
                    <a:pt x="3804" y="2236"/>
                  </a:lnTo>
                  <a:lnTo>
                    <a:pt x="3810" y="2233"/>
                  </a:lnTo>
                  <a:lnTo>
                    <a:pt x="3813" y="2233"/>
                  </a:lnTo>
                  <a:lnTo>
                    <a:pt x="3822" y="2233"/>
                  </a:lnTo>
                  <a:lnTo>
                    <a:pt x="3831" y="2230"/>
                  </a:lnTo>
                  <a:lnTo>
                    <a:pt x="3834" y="2230"/>
                  </a:lnTo>
                  <a:lnTo>
                    <a:pt x="3847" y="2230"/>
                  </a:lnTo>
                  <a:lnTo>
                    <a:pt x="3847" y="2227"/>
                  </a:lnTo>
                  <a:lnTo>
                    <a:pt x="3850" y="2227"/>
                  </a:lnTo>
                  <a:lnTo>
                    <a:pt x="3853" y="2227"/>
                  </a:lnTo>
                  <a:lnTo>
                    <a:pt x="3853" y="2227"/>
                  </a:lnTo>
                  <a:lnTo>
                    <a:pt x="3850" y="2230"/>
                  </a:lnTo>
                  <a:lnTo>
                    <a:pt x="3850" y="2230"/>
                  </a:lnTo>
                  <a:lnTo>
                    <a:pt x="3847" y="2230"/>
                  </a:lnTo>
                  <a:lnTo>
                    <a:pt x="3850" y="2230"/>
                  </a:lnTo>
                  <a:lnTo>
                    <a:pt x="3862" y="2230"/>
                  </a:lnTo>
                  <a:lnTo>
                    <a:pt x="3868" y="2230"/>
                  </a:lnTo>
                  <a:lnTo>
                    <a:pt x="3874" y="2233"/>
                  </a:lnTo>
                  <a:lnTo>
                    <a:pt x="3877" y="2239"/>
                  </a:lnTo>
                  <a:lnTo>
                    <a:pt x="3880" y="2242"/>
                  </a:lnTo>
                  <a:lnTo>
                    <a:pt x="3883" y="2242"/>
                  </a:lnTo>
                  <a:lnTo>
                    <a:pt x="3883" y="2245"/>
                  </a:lnTo>
                  <a:lnTo>
                    <a:pt x="3883" y="2245"/>
                  </a:lnTo>
                  <a:lnTo>
                    <a:pt x="3883" y="2248"/>
                  </a:lnTo>
                  <a:lnTo>
                    <a:pt x="3886" y="2245"/>
                  </a:lnTo>
                  <a:lnTo>
                    <a:pt x="3886" y="2245"/>
                  </a:lnTo>
                  <a:lnTo>
                    <a:pt x="3886" y="2245"/>
                  </a:lnTo>
                  <a:lnTo>
                    <a:pt x="3886" y="2245"/>
                  </a:lnTo>
                  <a:lnTo>
                    <a:pt x="3889" y="2245"/>
                  </a:lnTo>
                  <a:lnTo>
                    <a:pt x="3889" y="2245"/>
                  </a:lnTo>
                  <a:lnTo>
                    <a:pt x="3889" y="2248"/>
                  </a:lnTo>
                  <a:lnTo>
                    <a:pt x="3889" y="2248"/>
                  </a:lnTo>
                  <a:lnTo>
                    <a:pt x="3886" y="2248"/>
                  </a:lnTo>
                  <a:lnTo>
                    <a:pt x="3886" y="2248"/>
                  </a:lnTo>
                  <a:lnTo>
                    <a:pt x="3883" y="2248"/>
                  </a:lnTo>
                  <a:lnTo>
                    <a:pt x="3886" y="2248"/>
                  </a:lnTo>
                  <a:lnTo>
                    <a:pt x="3889" y="2251"/>
                  </a:lnTo>
                  <a:lnTo>
                    <a:pt x="3892" y="2248"/>
                  </a:lnTo>
                  <a:lnTo>
                    <a:pt x="3892" y="2251"/>
                  </a:lnTo>
                  <a:lnTo>
                    <a:pt x="3892" y="2251"/>
                  </a:lnTo>
                  <a:lnTo>
                    <a:pt x="3889" y="2251"/>
                  </a:lnTo>
                  <a:lnTo>
                    <a:pt x="3889" y="2251"/>
                  </a:lnTo>
                  <a:lnTo>
                    <a:pt x="3889" y="2254"/>
                  </a:lnTo>
                  <a:lnTo>
                    <a:pt x="3889" y="2254"/>
                  </a:lnTo>
                  <a:lnTo>
                    <a:pt x="3889" y="2257"/>
                  </a:lnTo>
                  <a:lnTo>
                    <a:pt x="3889" y="2257"/>
                  </a:lnTo>
                  <a:lnTo>
                    <a:pt x="3889" y="2257"/>
                  </a:lnTo>
                  <a:lnTo>
                    <a:pt x="3889" y="2257"/>
                  </a:lnTo>
                  <a:lnTo>
                    <a:pt x="3889" y="2257"/>
                  </a:lnTo>
                  <a:lnTo>
                    <a:pt x="3889" y="2260"/>
                  </a:lnTo>
                  <a:lnTo>
                    <a:pt x="3892" y="2264"/>
                  </a:lnTo>
                  <a:lnTo>
                    <a:pt x="3892" y="2267"/>
                  </a:lnTo>
                  <a:lnTo>
                    <a:pt x="3892" y="2267"/>
                  </a:lnTo>
                  <a:lnTo>
                    <a:pt x="3898" y="2270"/>
                  </a:lnTo>
                  <a:lnTo>
                    <a:pt x="3898" y="2273"/>
                  </a:lnTo>
                  <a:lnTo>
                    <a:pt x="3901" y="2273"/>
                  </a:lnTo>
                  <a:lnTo>
                    <a:pt x="3904" y="2276"/>
                  </a:lnTo>
                  <a:lnTo>
                    <a:pt x="3904" y="2276"/>
                  </a:lnTo>
                  <a:lnTo>
                    <a:pt x="3904" y="2276"/>
                  </a:lnTo>
                  <a:lnTo>
                    <a:pt x="3907" y="2273"/>
                  </a:lnTo>
                  <a:lnTo>
                    <a:pt x="3907" y="2273"/>
                  </a:lnTo>
                  <a:lnTo>
                    <a:pt x="3907" y="2273"/>
                  </a:lnTo>
                  <a:lnTo>
                    <a:pt x="3907" y="2273"/>
                  </a:lnTo>
                  <a:lnTo>
                    <a:pt x="3907" y="2273"/>
                  </a:lnTo>
                  <a:lnTo>
                    <a:pt x="3907" y="2273"/>
                  </a:lnTo>
                  <a:lnTo>
                    <a:pt x="3910" y="2273"/>
                  </a:lnTo>
                  <a:lnTo>
                    <a:pt x="3910" y="2273"/>
                  </a:lnTo>
                  <a:lnTo>
                    <a:pt x="3913" y="2273"/>
                  </a:lnTo>
                  <a:lnTo>
                    <a:pt x="3913" y="2270"/>
                  </a:lnTo>
                  <a:lnTo>
                    <a:pt x="3913" y="2270"/>
                  </a:lnTo>
                  <a:lnTo>
                    <a:pt x="3913" y="2273"/>
                  </a:lnTo>
                  <a:lnTo>
                    <a:pt x="3913" y="2273"/>
                  </a:lnTo>
                  <a:lnTo>
                    <a:pt x="3916" y="2273"/>
                  </a:lnTo>
                  <a:lnTo>
                    <a:pt x="3916" y="2273"/>
                  </a:lnTo>
                  <a:lnTo>
                    <a:pt x="3919" y="2273"/>
                  </a:lnTo>
                  <a:lnTo>
                    <a:pt x="3919" y="2270"/>
                  </a:lnTo>
                  <a:lnTo>
                    <a:pt x="3919" y="2267"/>
                  </a:lnTo>
                  <a:lnTo>
                    <a:pt x="3916" y="2267"/>
                  </a:lnTo>
                  <a:lnTo>
                    <a:pt x="3916" y="2267"/>
                  </a:lnTo>
                  <a:lnTo>
                    <a:pt x="3916" y="2267"/>
                  </a:lnTo>
                  <a:lnTo>
                    <a:pt x="3919" y="2267"/>
                  </a:lnTo>
                  <a:lnTo>
                    <a:pt x="3919" y="2270"/>
                  </a:lnTo>
                  <a:lnTo>
                    <a:pt x="3919" y="2273"/>
                  </a:lnTo>
                  <a:lnTo>
                    <a:pt x="3919" y="2273"/>
                  </a:lnTo>
                  <a:lnTo>
                    <a:pt x="3922" y="2273"/>
                  </a:lnTo>
                  <a:lnTo>
                    <a:pt x="3925" y="2270"/>
                  </a:lnTo>
                  <a:lnTo>
                    <a:pt x="3925" y="2267"/>
                  </a:lnTo>
                  <a:lnTo>
                    <a:pt x="3925" y="2267"/>
                  </a:lnTo>
                  <a:lnTo>
                    <a:pt x="3922" y="2267"/>
                  </a:lnTo>
                  <a:lnTo>
                    <a:pt x="3925" y="2267"/>
                  </a:lnTo>
                  <a:lnTo>
                    <a:pt x="3925" y="2267"/>
                  </a:lnTo>
                  <a:lnTo>
                    <a:pt x="3928" y="2270"/>
                  </a:lnTo>
                  <a:lnTo>
                    <a:pt x="3931" y="2270"/>
                  </a:lnTo>
                  <a:lnTo>
                    <a:pt x="3931" y="2267"/>
                  </a:lnTo>
                  <a:lnTo>
                    <a:pt x="3935" y="2267"/>
                  </a:lnTo>
                  <a:lnTo>
                    <a:pt x="3935" y="2267"/>
                  </a:lnTo>
                  <a:lnTo>
                    <a:pt x="3935" y="2270"/>
                  </a:lnTo>
                  <a:lnTo>
                    <a:pt x="3935" y="2270"/>
                  </a:lnTo>
                  <a:lnTo>
                    <a:pt x="3938" y="2270"/>
                  </a:lnTo>
                  <a:lnTo>
                    <a:pt x="3944" y="2270"/>
                  </a:lnTo>
                  <a:lnTo>
                    <a:pt x="3950" y="2270"/>
                  </a:lnTo>
                  <a:lnTo>
                    <a:pt x="3950" y="2267"/>
                  </a:lnTo>
                  <a:lnTo>
                    <a:pt x="3947" y="2260"/>
                  </a:lnTo>
                  <a:lnTo>
                    <a:pt x="3950" y="2260"/>
                  </a:lnTo>
                  <a:lnTo>
                    <a:pt x="3950" y="2264"/>
                  </a:lnTo>
                  <a:lnTo>
                    <a:pt x="3953" y="2264"/>
                  </a:lnTo>
                  <a:lnTo>
                    <a:pt x="3953" y="2264"/>
                  </a:lnTo>
                  <a:lnTo>
                    <a:pt x="3953" y="2267"/>
                  </a:lnTo>
                  <a:lnTo>
                    <a:pt x="3956" y="2264"/>
                  </a:lnTo>
                  <a:lnTo>
                    <a:pt x="3956" y="2264"/>
                  </a:lnTo>
                  <a:lnTo>
                    <a:pt x="3956" y="2264"/>
                  </a:lnTo>
                  <a:lnTo>
                    <a:pt x="3956" y="2267"/>
                  </a:lnTo>
                  <a:lnTo>
                    <a:pt x="3956" y="2270"/>
                  </a:lnTo>
                  <a:lnTo>
                    <a:pt x="3956" y="2270"/>
                  </a:lnTo>
                  <a:lnTo>
                    <a:pt x="3956" y="2270"/>
                  </a:lnTo>
                  <a:lnTo>
                    <a:pt x="3959" y="2270"/>
                  </a:lnTo>
                  <a:lnTo>
                    <a:pt x="3956" y="2267"/>
                  </a:lnTo>
                  <a:lnTo>
                    <a:pt x="3959" y="2267"/>
                  </a:lnTo>
                  <a:lnTo>
                    <a:pt x="3959" y="2270"/>
                  </a:lnTo>
                  <a:lnTo>
                    <a:pt x="3959" y="2270"/>
                  </a:lnTo>
                  <a:lnTo>
                    <a:pt x="3962" y="2270"/>
                  </a:lnTo>
                  <a:lnTo>
                    <a:pt x="3962" y="2270"/>
                  </a:lnTo>
                  <a:lnTo>
                    <a:pt x="3962" y="2270"/>
                  </a:lnTo>
                  <a:lnTo>
                    <a:pt x="3962" y="2273"/>
                  </a:lnTo>
                  <a:lnTo>
                    <a:pt x="3962" y="2273"/>
                  </a:lnTo>
                  <a:lnTo>
                    <a:pt x="3962" y="2276"/>
                  </a:lnTo>
                  <a:lnTo>
                    <a:pt x="3965" y="2276"/>
                  </a:lnTo>
                  <a:lnTo>
                    <a:pt x="3965" y="2279"/>
                  </a:lnTo>
                  <a:lnTo>
                    <a:pt x="3968" y="2279"/>
                  </a:lnTo>
                  <a:lnTo>
                    <a:pt x="3971" y="2282"/>
                  </a:lnTo>
                  <a:lnTo>
                    <a:pt x="3971" y="2282"/>
                  </a:lnTo>
                  <a:lnTo>
                    <a:pt x="3971" y="2282"/>
                  </a:lnTo>
                  <a:lnTo>
                    <a:pt x="3971" y="2282"/>
                  </a:lnTo>
                  <a:lnTo>
                    <a:pt x="3974" y="2282"/>
                  </a:lnTo>
                  <a:lnTo>
                    <a:pt x="3974" y="2282"/>
                  </a:lnTo>
                  <a:lnTo>
                    <a:pt x="3974" y="2282"/>
                  </a:lnTo>
                  <a:lnTo>
                    <a:pt x="3974" y="2279"/>
                  </a:lnTo>
                  <a:lnTo>
                    <a:pt x="3974" y="2279"/>
                  </a:lnTo>
                  <a:lnTo>
                    <a:pt x="3977" y="2279"/>
                  </a:lnTo>
                  <a:lnTo>
                    <a:pt x="3977" y="2279"/>
                  </a:lnTo>
                  <a:lnTo>
                    <a:pt x="3977" y="2279"/>
                  </a:lnTo>
                  <a:lnTo>
                    <a:pt x="3980" y="2279"/>
                  </a:lnTo>
                  <a:lnTo>
                    <a:pt x="3977" y="2282"/>
                  </a:lnTo>
                  <a:lnTo>
                    <a:pt x="3977" y="2282"/>
                  </a:lnTo>
                  <a:lnTo>
                    <a:pt x="3980" y="2282"/>
                  </a:lnTo>
                  <a:lnTo>
                    <a:pt x="3980" y="2285"/>
                  </a:lnTo>
                  <a:lnTo>
                    <a:pt x="3977" y="2282"/>
                  </a:lnTo>
                  <a:lnTo>
                    <a:pt x="3977" y="2285"/>
                  </a:lnTo>
                  <a:lnTo>
                    <a:pt x="3977" y="2285"/>
                  </a:lnTo>
                  <a:lnTo>
                    <a:pt x="3977" y="2288"/>
                  </a:lnTo>
                  <a:lnTo>
                    <a:pt x="3977" y="2288"/>
                  </a:lnTo>
                  <a:lnTo>
                    <a:pt x="3980" y="2288"/>
                  </a:lnTo>
                  <a:lnTo>
                    <a:pt x="3977" y="2291"/>
                  </a:lnTo>
                  <a:lnTo>
                    <a:pt x="3983" y="2294"/>
                  </a:lnTo>
                  <a:lnTo>
                    <a:pt x="3983" y="2297"/>
                  </a:lnTo>
                  <a:lnTo>
                    <a:pt x="3983" y="2300"/>
                  </a:lnTo>
                  <a:lnTo>
                    <a:pt x="3983" y="2303"/>
                  </a:lnTo>
                  <a:lnTo>
                    <a:pt x="3983" y="2306"/>
                  </a:lnTo>
                  <a:lnTo>
                    <a:pt x="3980" y="2312"/>
                  </a:lnTo>
                  <a:lnTo>
                    <a:pt x="3980" y="2315"/>
                  </a:lnTo>
                  <a:lnTo>
                    <a:pt x="3980" y="2321"/>
                  </a:lnTo>
                  <a:lnTo>
                    <a:pt x="3980" y="2324"/>
                  </a:lnTo>
                  <a:lnTo>
                    <a:pt x="3980" y="2327"/>
                  </a:lnTo>
                  <a:lnTo>
                    <a:pt x="3977" y="2330"/>
                  </a:lnTo>
                  <a:lnTo>
                    <a:pt x="3977" y="2330"/>
                  </a:lnTo>
                  <a:lnTo>
                    <a:pt x="3977" y="2330"/>
                  </a:lnTo>
                  <a:lnTo>
                    <a:pt x="3974" y="2333"/>
                  </a:lnTo>
                  <a:lnTo>
                    <a:pt x="3974" y="2336"/>
                  </a:lnTo>
                  <a:lnTo>
                    <a:pt x="3971" y="2339"/>
                  </a:lnTo>
                  <a:lnTo>
                    <a:pt x="3974" y="2339"/>
                  </a:lnTo>
                  <a:lnTo>
                    <a:pt x="3974" y="2339"/>
                  </a:lnTo>
                  <a:lnTo>
                    <a:pt x="3977" y="2343"/>
                  </a:lnTo>
                  <a:lnTo>
                    <a:pt x="3977" y="2343"/>
                  </a:lnTo>
                  <a:lnTo>
                    <a:pt x="3977" y="2343"/>
                  </a:lnTo>
                  <a:lnTo>
                    <a:pt x="3977" y="2349"/>
                  </a:lnTo>
                  <a:lnTo>
                    <a:pt x="3977" y="2352"/>
                  </a:lnTo>
                  <a:lnTo>
                    <a:pt x="3977" y="2352"/>
                  </a:lnTo>
                  <a:lnTo>
                    <a:pt x="3977" y="2352"/>
                  </a:lnTo>
                  <a:lnTo>
                    <a:pt x="3977" y="2352"/>
                  </a:lnTo>
                  <a:lnTo>
                    <a:pt x="3974" y="2349"/>
                  </a:lnTo>
                  <a:lnTo>
                    <a:pt x="3974" y="2349"/>
                  </a:lnTo>
                  <a:lnTo>
                    <a:pt x="3971" y="2352"/>
                  </a:lnTo>
                  <a:lnTo>
                    <a:pt x="3971" y="2352"/>
                  </a:lnTo>
                  <a:lnTo>
                    <a:pt x="3974" y="2355"/>
                  </a:lnTo>
                  <a:lnTo>
                    <a:pt x="3974" y="2355"/>
                  </a:lnTo>
                  <a:lnTo>
                    <a:pt x="3977" y="2358"/>
                  </a:lnTo>
                  <a:lnTo>
                    <a:pt x="3980" y="2361"/>
                  </a:lnTo>
                  <a:lnTo>
                    <a:pt x="3983" y="2358"/>
                  </a:lnTo>
                  <a:lnTo>
                    <a:pt x="3986" y="2361"/>
                  </a:lnTo>
                  <a:lnTo>
                    <a:pt x="3980" y="2361"/>
                  </a:lnTo>
                  <a:lnTo>
                    <a:pt x="3980" y="2364"/>
                  </a:lnTo>
                  <a:lnTo>
                    <a:pt x="3980" y="2361"/>
                  </a:lnTo>
                  <a:lnTo>
                    <a:pt x="3977" y="2361"/>
                  </a:lnTo>
                  <a:lnTo>
                    <a:pt x="3974" y="2361"/>
                  </a:lnTo>
                  <a:lnTo>
                    <a:pt x="3974" y="2361"/>
                  </a:lnTo>
                  <a:lnTo>
                    <a:pt x="3971" y="2358"/>
                  </a:lnTo>
                  <a:lnTo>
                    <a:pt x="3971" y="2358"/>
                  </a:lnTo>
                  <a:lnTo>
                    <a:pt x="3971" y="2358"/>
                  </a:lnTo>
                  <a:lnTo>
                    <a:pt x="3971" y="2358"/>
                  </a:lnTo>
                  <a:lnTo>
                    <a:pt x="3971" y="2361"/>
                  </a:lnTo>
                  <a:lnTo>
                    <a:pt x="3971" y="2364"/>
                  </a:lnTo>
                  <a:lnTo>
                    <a:pt x="3971" y="2370"/>
                  </a:lnTo>
                  <a:lnTo>
                    <a:pt x="3968" y="2376"/>
                  </a:lnTo>
                  <a:lnTo>
                    <a:pt x="3965" y="2376"/>
                  </a:lnTo>
                  <a:lnTo>
                    <a:pt x="3965" y="2376"/>
                  </a:lnTo>
                  <a:lnTo>
                    <a:pt x="3965" y="2376"/>
                  </a:lnTo>
                  <a:lnTo>
                    <a:pt x="3962" y="2379"/>
                  </a:lnTo>
                  <a:lnTo>
                    <a:pt x="3962" y="2379"/>
                  </a:lnTo>
                  <a:lnTo>
                    <a:pt x="3959" y="2376"/>
                  </a:lnTo>
                  <a:lnTo>
                    <a:pt x="3959" y="2376"/>
                  </a:lnTo>
                  <a:lnTo>
                    <a:pt x="3962" y="2382"/>
                  </a:lnTo>
                  <a:lnTo>
                    <a:pt x="3962" y="2382"/>
                  </a:lnTo>
                  <a:lnTo>
                    <a:pt x="3962" y="2385"/>
                  </a:lnTo>
                  <a:lnTo>
                    <a:pt x="3962" y="2385"/>
                  </a:lnTo>
                  <a:lnTo>
                    <a:pt x="3965" y="2391"/>
                  </a:lnTo>
                  <a:lnTo>
                    <a:pt x="3968" y="2391"/>
                  </a:lnTo>
                  <a:lnTo>
                    <a:pt x="3971" y="2391"/>
                  </a:lnTo>
                  <a:lnTo>
                    <a:pt x="3971" y="2391"/>
                  </a:lnTo>
                  <a:lnTo>
                    <a:pt x="3971" y="2391"/>
                  </a:lnTo>
                  <a:lnTo>
                    <a:pt x="3971" y="2391"/>
                  </a:lnTo>
                  <a:lnTo>
                    <a:pt x="3971" y="2394"/>
                  </a:lnTo>
                  <a:lnTo>
                    <a:pt x="3971" y="2394"/>
                  </a:lnTo>
                  <a:lnTo>
                    <a:pt x="3971" y="2394"/>
                  </a:lnTo>
                  <a:lnTo>
                    <a:pt x="3974" y="2394"/>
                  </a:lnTo>
                  <a:lnTo>
                    <a:pt x="3974" y="2394"/>
                  </a:lnTo>
                  <a:lnTo>
                    <a:pt x="3974" y="2397"/>
                  </a:lnTo>
                  <a:lnTo>
                    <a:pt x="3974" y="2397"/>
                  </a:lnTo>
                  <a:lnTo>
                    <a:pt x="3974" y="2397"/>
                  </a:lnTo>
                  <a:lnTo>
                    <a:pt x="3971" y="2397"/>
                  </a:lnTo>
                  <a:lnTo>
                    <a:pt x="3971" y="2397"/>
                  </a:lnTo>
                  <a:lnTo>
                    <a:pt x="3965" y="2391"/>
                  </a:lnTo>
                  <a:lnTo>
                    <a:pt x="3965" y="2391"/>
                  </a:lnTo>
                  <a:lnTo>
                    <a:pt x="3968" y="2394"/>
                  </a:lnTo>
                  <a:lnTo>
                    <a:pt x="3971" y="2400"/>
                  </a:lnTo>
                  <a:lnTo>
                    <a:pt x="3968" y="2400"/>
                  </a:lnTo>
                  <a:lnTo>
                    <a:pt x="3971" y="2400"/>
                  </a:lnTo>
                  <a:lnTo>
                    <a:pt x="3971" y="2400"/>
                  </a:lnTo>
                  <a:lnTo>
                    <a:pt x="3974" y="2403"/>
                  </a:lnTo>
                  <a:lnTo>
                    <a:pt x="3974" y="2403"/>
                  </a:lnTo>
                  <a:lnTo>
                    <a:pt x="3974" y="2403"/>
                  </a:lnTo>
                  <a:lnTo>
                    <a:pt x="3971" y="2403"/>
                  </a:lnTo>
                  <a:lnTo>
                    <a:pt x="3971" y="2403"/>
                  </a:lnTo>
                  <a:lnTo>
                    <a:pt x="3971" y="2403"/>
                  </a:lnTo>
                  <a:lnTo>
                    <a:pt x="3974" y="2406"/>
                  </a:lnTo>
                  <a:lnTo>
                    <a:pt x="3974" y="2409"/>
                  </a:lnTo>
                  <a:lnTo>
                    <a:pt x="3977" y="2409"/>
                  </a:lnTo>
                  <a:lnTo>
                    <a:pt x="3977" y="2412"/>
                  </a:lnTo>
                  <a:lnTo>
                    <a:pt x="3977" y="2412"/>
                  </a:lnTo>
                  <a:lnTo>
                    <a:pt x="3977" y="2415"/>
                  </a:lnTo>
                  <a:lnTo>
                    <a:pt x="3980" y="2412"/>
                  </a:lnTo>
                  <a:lnTo>
                    <a:pt x="3983" y="2415"/>
                  </a:lnTo>
                  <a:lnTo>
                    <a:pt x="3983" y="2415"/>
                  </a:lnTo>
                  <a:lnTo>
                    <a:pt x="3986" y="2415"/>
                  </a:lnTo>
                  <a:lnTo>
                    <a:pt x="3986" y="2418"/>
                  </a:lnTo>
                  <a:lnTo>
                    <a:pt x="3986" y="2418"/>
                  </a:lnTo>
                  <a:lnTo>
                    <a:pt x="3980" y="2415"/>
                  </a:lnTo>
                  <a:lnTo>
                    <a:pt x="3980" y="2415"/>
                  </a:lnTo>
                  <a:lnTo>
                    <a:pt x="3980" y="2415"/>
                  </a:lnTo>
                  <a:lnTo>
                    <a:pt x="3986" y="2421"/>
                  </a:lnTo>
                  <a:lnTo>
                    <a:pt x="3992" y="2428"/>
                  </a:lnTo>
                  <a:lnTo>
                    <a:pt x="3998" y="2431"/>
                  </a:lnTo>
                  <a:lnTo>
                    <a:pt x="3998" y="2434"/>
                  </a:lnTo>
                  <a:lnTo>
                    <a:pt x="4004" y="2437"/>
                  </a:lnTo>
                  <a:lnTo>
                    <a:pt x="4004" y="2440"/>
                  </a:lnTo>
                  <a:lnTo>
                    <a:pt x="4007" y="2443"/>
                  </a:lnTo>
                  <a:lnTo>
                    <a:pt x="4010" y="2446"/>
                  </a:lnTo>
                  <a:lnTo>
                    <a:pt x="4013" y="2449"/>
                  </a:lnTo>
                  <a:lnTo>
                    <a:pt x="4013" y="2452"/>
                  </a:lnTo>
                  <a:lnTo>
                    <a:pt x="4019" y="2455"/>
                  </a:lnTo>
                  <a:lnTo>
                    <a:pt x="4022" y="2458"/>
                  </a:lnTo>
                  <a:lnTo>
                    <a:pt x="4022" y="2461"/>
                  </a:lnTo>
                  <a:lnTo>
                    <a:pt x="4022" y="2461"/>
                  </a:lnTo>
                  <a:lnTo>
                    <a:pt x="4022" y="2464"/>
                  </a:lnTo>
                  <a:lnTo>
                    <a:pt x="4026" y="2464"/>
                  </a:lnTo>
                  <a:lnTo>
                    <a:pt x="4026" y="2467"/>
                  </a:lnTo>
                  <a:lnTo>
                    <a:pt x="4029" y="2467"/>
                  </a:lnTo>
                  <a:lnTo>
                    <a:pt x="4029" y="2467"/>
                  </a:lnTo>
                  <a:lnTo>
                    <a:pt x="4029" y="2467"/>
                  </a:lnTo>
                  <a:lnTo>
                    <a:pt x="4029" y="2473"/>
                  </a:lnTo>
                  <a:lnTo>
                    <a:pt x="4032" y="2473"/>
                  </a:lnTo>
                  <a:lnTo>
                    <a:pt x="4032" y="2476"/>
                  </a:lnTo>
                  <a:lnTo>
                    <a:pt x="4032" y="2479"/>
                  </a:lnTo>
                  <a:lnTo>
                    <a:pt x="4032" y="2482"/>
                  </a:lnTo>
                  <a:lnTo>
                    <a:pt x="4032" y="2482"/>
                  </a:lnTo>
                  <a:lnTo>
                    <a:pt x="4032" y="2485"/>
                  </a:lnTo>
                  <a:lnTo>
                    <a:pt x="4035" y="2485"/>
                  </a:lnTo>
                  <a:lnTo>
                    <a:pt x="4035" y="2488"/>
                  </a:lnTo>
                  <a:lnTo>
                    <a:pt x="4038" y="2488"/>
                  </a:lnTo>
                  <a:lnTo>
                    <a:pt x="4038" y="2488"/>
                  </a:lnTo>
                  <a:lnTo>
                    <a:pt x="4041" y="2488"/>
                  </a:lnTo>
                  <a:lnTo>
                    <a:pt x="4044" y="2485"/>
                  </a:lnTo>
                  <a:lnTo>
                    <a:pt x="4044" y="2485"/>
                  </a:lnTo>
                  <a:lnTo>
                    <a:pt x="4047" y="2485"/>
                  </a:lnTo>
                  <a:lnTo>
                    <a:pt x="4050" y="2485"/>
                  </a:lnTo>
                  <a:lnTo>
                    <a:pt x="4047" y="2485"/>
                  </a:lnTo>
                  <a:lnTo>
                    <a:pt x="4044" y="2488"/>
                  </a:lnTo>
                  <a:lnTo>
                    <a:pt x="4038" y="2488"/>
                  </a:lnTo>
                  <a:lnTo>
                    <a:pt x="4035" y="2491"/>
                  </a:lnTo>
                  <a:lnTo>
                    <a:pt x="4035" y="2491"/>
                  </a:lnTo>
                  <a:lnTo>
                    <a:pt x="4032" y="2491"/>
                  </a:lnTo>
                  <a:lnTo>
                    <a:pt x="4035" y="2491"/>
                  </a:lnTo>
                  <a:lnTo>
                    <a:pt x="4035" y="2497"/>
                  </a:lnTo>
                  <a:lnTo>
                    <a:pt x="4038" y="2500"/>
                  </a:lnTo>
                  <a:lnTo>
                    <a:pt x="4044" y="2510"/>
                  </a:lnTo>
                  <a:lnTo>
                    <a:pt x="4044" y="2516"/>
                  </a:lnTo>
                  <a:lnTo>
                    <a:pt x="4050" y="2525"/>
                  </a:lnTo>
                  <a:lnTo>
                    <a:pt x="4056" y="2537"/>
                  </a:lnTo>
                  <a:lnTo>
                    <a:pt x="4056" y="2540"/>
                  </a:lnTo>
                  <a:lnTo>
                    <a:pt x="4056" y="2543"/>
                  </a:lnTo>
                  <a:lnTo>
                    <a:pt x="4056" y="2543"/>
                  </a:lnTo>
                  <a:lnTo>
                    <a:pt x="4056" y="2546"/>
                  </a:lnTo>
                  <a:lnTo>
                    <a:pt x="4050" y="2552"/>
                  </a:lnTo>
                  <a:lnTo>
                    <a:pt x="4050" y="2552"/>
                  </a:lnTo>
                  <a:lnTo>
                    <a:pt x="4050" y="2549"/>
                  </a:lnTo>
                  <a:lnTo>
                    <a:pt x="4050" y="2549"/>
                  </a:lnTo>
                  <a:lnTo>
                    <a:pt x="4050" y="2549"/>
                  </a:lnTo>
                  <a:lnTo>
                    <a:pt x="4047" y="2552"/>
                  </a:lnTo>
                  <a:lnTo>
                    <a:pt x="4047" y="2552"/>
                  </a:lnTo>
                  <a:lnTo>
                    <a:pt x="4050" y="2555"/>
                  </a:lnTo>
                  <a:lnTo>
                    <a:pt x="4053" y="2558"/>
                  </a:lnTo>
                  <a:lnTo>
                    <a:pt x="4053" y="2564"/>
                  </a:lnTo>
                  <a:lnTo>
                    <a:pt x="4053" y="2567"/>
                  </a:lnTo>
                  <a:lnTo>
                    <a:pt x="4053" y="2567"/>
                  </a:lnTo>
                  <a:lnTo>
                    <a:pt x="4056" y="2573"/>
                  </a:lnTo>
                  <a:lnTo>
                    <a:pt x="4059" y="2576"/>
                  </a:lnTo>
                  <a:lnTo>
                    <a:pt x="4059" y="2583"/>
                  </a:lnTo>
                  <a:lnTo>
                    <a:pt x="4062" y="2583"/>
                  </a:lnTo>
                  <a:lnTo>
                    <a:pt x="4062" y="2586"/>
                  </a:lnTo>
                  <a:lnTo>
                    <a:pt x="4065" y="2589"/>
                  </a:lnTo>
                  <a:lnTo>
                    <a:pt x="4065" y="2592"/>
                  </a:lnTo>
                  <a:lnTo>
                    <a:pt x="4065" y="2595"/>
                  </a:lnTo>
                  <a:lnTo>
                    <a:pt x="4065" y="2604"/>
                  </a:lnTo>
                  <a:lnTo>
                    <a:pt x="4065" y="2610"/>
                  </a:lnTo>
                  <a:lnTo>
                    <a:pt x="4062" y="2616"/>
                  </a:lnTo>
                  <a:lnTo>
                    <a:pt x="4062" y="2619"/>
                  </a:lnTo>
                  <a:lnTo>
                    <a:pt x="4056" y="2625"/>
                  </a:lnTo>
                  <a:lnTo>
                    <a:pt x="4053" y="2628"/>
                  </a:lnTo>
                  <a:lnTo>
                    <a:pt x="4047" y="2631"/>
                  </a:lnTo>
                  <a:lnTo>
                    <a:pt x="4047" y="2637"/>
                  </a:lnTo>
                  <a:lnTo>
                    <a:pt x="4038" y="2646"/>
                  </a:lnTo>
                  <a:lnTo>
                    <a:pt x="4038" y="2652"/>
                  </a:lnTo>
                  <a:lnTo>
                    <a:pt x="4035" y="2658"/>
                  </a:lnTo>
                  <a:lnTo>
                    <a:pt x="4032" y="2671"/>
                  </a:lnTo>
                  <a:lnTo>
                    <a:pt x="4029" y="2683"/>
                  </a:lnTo>
                  <a:lnTo>
                    <a:pt x="4029" y="2689"/>
                  </a:lnTo>
                  <a:lnTo>
                    <a:pt x="4026" y="2692"/>
                  </a:lnTo>
                  <a:lnTo>
                    <a:pt x="4026" y="2692"/>
                  </a:lnTo>
                  <a:lnTo>
                    <a:pt x="4022" y="2695"/>
                  </a:lnTo>
                  <a:lnTo>
                    <a:pt x="4022" y="2695"/>
                  </a:lnTo>
                  <a:lnTo>
                    <a:pt x="4022" y="2698"/>
                  </a:lnTo>
                  <a:lnTo>
                    <a:pt x="4022" y="2698"/>
                  </a:lnTo>
                  <a:lnTo>
                    <a:pt x="4022" y="2710"/>
                  </a:lnTo>
                  <a:lnTo>
                    <a:pt x="4022" y="2713"/>
                  </a:lnTo>
                  <a:lnTo>
                    <a:pt x="4022" y="2719"/>
                  </a:lnTo>
                  <a:lnTo>
                    <a:pt x="4022" y="2725"/>
                  </a:lnTo>
                  <a:lnTo>
                    <a:pt x="4022" y="2731"/>
                  </a:lnTo>
                  <a:lnTo>
                    <a:pt x="4022" y="2737"/>
                  </a:lnTo>
                  <a:lnTo>
                    <a:pt x="4022" y="2744"/>
                  </a:lnTo>
                  <a:lnTo>
                    <a:pt x="4026" y="2747"/>
                  </a:lnTo>
                  <a:lnTo>
                    <a:pt x="4029" y="2753"/>
                  </a:lnTo>
                  <a:lnTo>
                    <a:pt x="4029" y="2753"/>
                  </a:lnTo>
                  <a:lnTo>
                    <a:pt x="4035" y="2759"/>
                  </a:lnTo>
                  <a:lnTo>
                    <a:pt x="4038" y="2762"/>
                  </a:lnTo>
                  <a:lnTo>
                    <a:pt x="4050" y="2786"/>
                  </a:lnTo>
                  <a:lnTo>
                    <a:pt x="4053" y="2789"/>
                  </a:lnTo>
                  <a:lnTo>
                    <a:pt x="4053" y="2795"/>
                  </a:lnTo>
                  <a:lnTo>
                    <a:pt x="4059" y="2804"/>
                  </a:lnTo>
                  <a:lnTo>
                    <a:pt x="4065" y="2816"/>
                  </a:lnTo>
                  <a:lnTo>
                    <a:pt x="4068" y="2819"/>
                  </a:lnTo>
                  <a:lnTo>
                    <a:pt x="4068" y="2823"/>
                  </a:lnTo>
                  <a:lnTo>
                    <a:pt x="4077" y="2832"/>
                  </a:lnTo>
                  <a:lnTo>
                    <a:pt x="4080" y="2838"/>
                  </a:lnTo>
                  <a:lnTo>
                    <a:pt x="4080" y="2844"/>
                  </a:lnTo>
                  <a:lnTo>
                    <a:pt x="4080" y="2847"/>
                  </a:lnTo>
                  <a:lnTo>
                    <a:pt x="4080" y="2850"/>
                  </a:lnTo>
                  <a:lnTo>
                    <a:pt x="4080" y="2850"/>
                  </a:lnTo>
                  <a:lnTo>
                    <a:pt x="4077" y="2847"/>
                  </a:lnTo>
                  <a:lnTo>
                    <a:pt x="4077" y="2850"/>
                  </a:lnTo>
                  <a:lnTo>
                    <a:pt x="4077" y="2853"/>
                  </a:lnTo>
                  <a:lnTo>
                    <a:pt x="4080" y="2856"/>
                  </a:lnTo>
                  <a:lnTo>
                    <a:pt x="4080" y="2862"/>
                  </a:lnTo>
                  <a:lnTo>
                    <a:pt x="4080" y="2865"/>
                  </a:lnTo>
                  <a:lnTo>
                    <a:pt x="4080" y="2874"/>
                  </a:lnTo>
                  <a:lnTo>
                    <a:pt x="4080" y="2877"/>
                  </a:lnTo>
                  <a:lnTo>
                    <a:pt x="4083" y="2883"/>
                  </a:lnTo>
                  <a:lnTo>
                    <a:pt x="4086" y="2889"/>
                  </a:lnTo>
                  <a:lnTo>
                    <a:pt x="4086" y="2895"/>
                  </a:lnTo>
                  <a:lnTo>
                    <a:pt x="4086" y="2902"/>
                  </a:lnTo>
                  <a:lnTo>
                    <a:pt x="4086" y="2902"/>
                  </a:lnTo>
                  <a:lnTo>
                    <a:pt x="4086" y="2908"/>
                  </a:lnTo>
                  <a:lnTo>
                    <a:pt x="4086" y="2911"/>
                  </a:lnTo>
                  <a:lnTo>
                    <a:pt x="4089" y="2917"/>
                  </a:lnTo>
                  <a:lnTo>
                    <a:pt x="4089" y="2923"/>
                  </a:lnTo>
                  <a:lnTo>
                    <a:pt x="4092" y="2926"/>
                  </a:lnTo>
                  <a:lnTo>
                    <a:pt x="4092" y="2929"/>
                  </a:lnTo>
                  <a:lnTo>
                    <a:pt x="4092" y="2929"/>
                  </a:lnTo>
                  <a:lnTo>
                    <a:pt x="4092" y="2932"/>
                  </a:lnTo>
                  <a:lnTo>
                    <a:pt x="4092" y="2935"/>
                  </a:lnTo>
                  <a:lnTo>
                    <a:pt x="4095" y="2938"/>
                  </a:lnTo>
                  <a:lnTo>
                    <a:pt x="4095" y="2944"/>
                  </a:lnTo>
                  <a:lnTo>
                    <a:pt x="4098" y="2947"/>
                  </a:lnTo>
                  <a:lnTo>
                    <a:pt x="4104" y="2959"/>
                  </a:lnTo>
                  <a:lnTo>
                    <a:pt x="4107" y="2965"/>
                  </a:lnTo>
                  <a:lnTo>
                    <a:pt x="4110" y="2965"/>
                  </a:lnTo>
                  <a:lnTo>
                    <a:pt x="4117" y="2974"/>
                  </a:lnTo>
                  <a:lnTo>
                    <a:pt x="4120" y="2974"/>
                  </a:lnTo>
                  <a:lnTo>
                    <a:pt x="4120" y="2977"/>
                  </a:lnTo>
                  <a:lnTo>
                    <a:pt x="4126" y="2984"/>
                  </a:lnTo>
                  <a:lnTo>
                    <a:pt x="4132" y="2993"/>
                  </a:lnTo>
                  <a:lnTo>
                    <a:pt x="4135" y="3008"/>
                  </a:lnTo>
                  <a:lnTo>
                    <a:pt x="4138" y="3017"/>
                  </a:lnTo>
                  <a:lnTo>
                    <a:pt x="4147" y="3029"/>
                  </a:lnTo>
                  <a:lnTo>
                    <a:pt x="4153" y="3038"/>
                  </a:lnTo>
                  <a:lnTo>
                    <a:pt x="4156" y="3044"/>
                  </a:lnTo>
                  <a:lnTo>
                    <a:pt x="4156" y="3047"/>
                  </a:lnTo>
                  <a:lnTo>
                    <a:pt x="4159" y="3056"/>
                  </a:lnTo>
                  <a:lnTo>
                    <a:pt x="4159" y="3059"/>
                  </a:lnTo>
                  <a:lnTo>
                    <a:pt x="4159" y="3066"/>
                  </a:lnTo>
                  <a:lnTo>
                    <a:pt x="4159" y="3069"/>
                  </a:lnTo>
                  <a:lnTo>
                    <a:pt x="4156" y="3069"/>
                  </a:lnTo>
                  <a:lnTo>
                    <a:pt x="4153" y="3072"/>
                  </a:lnTo>
                  <a:lnTo>
                    <a:pt x="4153" y="3069"/>
                  </a:lnTo>
                  <a:lnTo>
                    <a:pt x="4150" y="3069"/>
                  </a:lnTo>
                  <a:lnTo>
                    <a:pt x="4150" y="3072"/>
                  </a:lnTo>
                  <a:lnTo>
                    <a:pt x="4150" y="3075"/>
                  </a:lnTo>
                  <a:lnTo>
                    <a:pt x="4153" y="3078"/>
                  </a:lnTo>
                  <a:lnTo>
                    <a:pt x="4153" y="3081"/>
                  </a:lnTo>
                  <a:lnTo>
                    <a:pt x="4156" y="3081"/>
                  </a:lnTo>
                  <a:lnTo>
                    <a:pt x="4156" y="3084"/>
                  </a:lnTo>
                  <a:lnTo>
                    <a:pt x="4159" y="3087"/>
                  </a:lnTo>
                  <a:lnTo>
                    <a:pt x="4159" y="3087"/>
                  </a:lnTo>
                  <a:lnTo>
                    <a:pt x="4162" y="3093"/>
                  </a:lnTo>
                  <a:lnTo>
                    <a:pt x="4162" y="3093"/>
                  </a:lnTo>
                  <a:lnTo>
                    <a:pt x="4162" y="3096"/>
                  </a:lnTo>
                  <a:lnTo>
                    <a:pt x="4159" y="3099"/>
                  </a:lnTo>
                  <a:lnTo>
                    <a:pt x="4159" y="3102"/>
                  </a:lnTo>
                  <a:lnTo>
                    <a:pt x="4159" y="3102"/>
                  </a:lnTo>
                  <a:lnTo>
                    <a:pt x="4162" y="3105"/>
                  </a:lnTo>
                  <a:lnTo>
                    <a:pt x="4162" y="3108"/>
                  </a:lnTo>
                  <a:lnTo>
                    <a:pt x="4162" y="3102"/>
                  </a:lnTo>
                  <a:lnTo>
                    <a:pt x="4162" y="3102"/>
                  </a:lnTo>
                  <a:lnTo>
                    <a:pt x="4165" y="3102"/>
                  </a:lnTo>
                  <a:lnTo>
                    <a:pt x="4165" y="3102"/>
                  </a:lnTo>
                  <a:lnTo>
                    <a:pt x="4168" y="3102"/>
                  </a:lnTo>
                  <a:lnTo>
                    <a:pt x="4168" y="3102"/>
                  </a:lnTo>
                  <a:lnTo>
                    <a:pt x="4171" y="3102"/>
                  </a:lnTo>
                  <a:lnTo>
                    <a:pt x="4171" y="3102"/>
                  </a:lnTo>
                  <a:lnTo>
                    <a:pt x="4171" y="3105"/>
                  </a:lnTo>
                  <a:lnTo>
                    <a:pt x="4171" y="3105"/>
                  </a:lnTo>
                  <a:lnTo>
                    <a:pt x="4171" y="3108"/>
                  </a:lnTo>
                  <a:lnTo>
                    <a:pt x="4171" y="3108"/>
                  </a:lnTo>
                  <a:lnTo>
                    <a:pt x="4174" y="3108"/>
                  </a:lnTo>
                  <a:lnTo>
                    <a:pt x="4177" y="3108"/>
                  </a:lnTo>
                  <a:lnTo>
                    <a:pt x="4177" y="3108"/>
                  </a:lnTo>
                  <a:lnTo>
                    <a:pt x="4180" y="3108"/>
                  </a:lnTo>
                  <a:lnTo>
                    <a:pt x="4180" y="3108"/>
                  </a:lnTo>
                  <a:lnTo>
                    <a:pt x="4180" y="3111"/>
                  </a:lnTo>
                  <a:lnTo>
                    <a:pt x="4180" y="3111"/>
                  </a:lnTo>
                  <a:lnTo>
                    <a:pt x="4180" y="3114"/>
                  </a:lnTo>
                  <a:lnTo>
                    <a:pt x="4183" y="3114"/>
                  </a:lnTo>
                  <a:lnTo>
                    <a:pt x="4186" y="3117"/>
                  </a:lnTo>
                  <a:lnTo>
                    <a:pt x="4192" y="3117"/>
                  </a:lnTo>
                  <a:lnTo>
                    <a:pt x="4192" y="3117"/>
                  </a:lnTo>
                  <a:lnTo>
                    <a:pt x="4195" y="3117"/>
                  </a:lnTo>
                  <a:lnTo>
                    <a:pt x="4205" y="3111"/>
                  </a:lnTo>
                  <a:lnTo>
                    <a:pt x="4205" y="3111"/>
                  </a:lnTo>
                  <a:lnTo>
                    <a:pt x="4211" y="3108"/>
                  </a:lnTo>
                  <a:lnTo>
                    <a:pt x="4214" y="3108"/>
                  </a:lnTo>
                  <a:lnTo>
                    <a:pt x="4217" y="3108"/>
                  </a:lnTo>
                  <a:lnTo>
                    <a:pt x="4217" y="3108"/>
                  </a:lnTo>
                  <a:lnTo>
                    <a:pt x="4220" y="3108"/>
                  </a:lnTo>
                  <a:lnTo>
                    <a:pt x="4223" y="3108"/>
                  </a:lnTo>
                  <a:lnTo>
                    <a:pt x="4229" y="3108"/>
                  </a:lnTo>
                  <a:lnTo>
                    <a:pt x="4232" y="3108"/>
                  </a:lnTo>
                  <a:lnTo>
                    <a:pt x="4241" y="3102"/>
                  </a:lnTo>
                  <a:lnTo>
                    <a:pt x="4247" y="3099"/>
                  </a:lnTo>
                  <a:lnTo>
                    <a:pt x="4247" y="3099"/>
                  </a:lnTo>
                  <a:lnTo>
                    <a:pt x="4253" y="3099"/>
                  </a:lnTo>
                  <a:lnTo>
                    <a:pt x="4256" y="3102"/>
                  </a:lnTo>
                  <a:lnTo>
                    <a:pt x="4262" y="3102"/>
                  </a:lnTo>
                  <a:lnTo>
                    <a:pt x="4265" y="3102"/>
                  </a:lnTo>
                  <a:lnTo>
                    <a:pt x="4271" y="3099"/>
                  </a:lnTo>
                  <a:lnTo>
                    <a:pt x="4271" y="3099"/>
                  </a:lnTo>
                  <a:lnTo>
                    <a:pt x="4283" y="3099"/>
                  </a:lnTo>
                  <a:lnTo>
                    <a:pt x="4292" y="3102"/>
                  </a:lnTo>
                  <a:lnTo>
                    <a:pt x="4296" y="3102"/>
                  </a:lnTo>
                  <a:lnTo>
                    <a:pt x="4299" y="3099"/>
                  </a:lnTo>
                  <a:lnTo>
                    <a:pt x="4299" y="3099"/>
                  </a:lnTo>
                  <a:lnTo>
                    <a:pt x="4305" y="3099"/>
                  </a:lnTo>
                  <a:lnTo>
                    <a:pt x="4311" y="3099"/>
                  </a:lnTo>
                  <a:lnTo>
                    <a:pt x="4311" y="3099"/>
                  </a:lnTo>
                  <a:lnTo>
                    <a:pt x="4314" y="3099"/>
                  </a:lnTo>
                  <a:lnTo>
                    <a:pt x="4314" y="3096"/>
                  </a:lnTo>
                  <a:lnTo>
                    <a:pt x="4317" y="3093"/>
                  </a:lnTo>
                  <a:lnTo>
                    <a:pt x="4320" y="3093"/>
                  </a:lnTo>
                  <a:lnTo>
                    <a:pt x="4329" y="3093"/>
                  </a:lnTo>
                  <a:lnTo>
                    <a:pt x="4335" y="3093"/>
                  </a:lnTo>
                  <a:lnTo>
                    <a:pt x="4344" y="3087"/>
                  </a:lnTo>
                  <a:lnTo>
                    <a:pt x="4350" y="3084"/>
                  </a:lnTo>
                  <a:lnTo>
                    <a:pt x="4356" y="3078"/>
                  </a:lnTo>
                  <a:lnTo>
                    <a:pt x="4359" y="3078"/>
                  </a:lnTo>
                  <a:lnTo>
                    <a:pt x="4368" y="3072"/>
                  </a:lnTo>
                  <a:lnTo>
                    <a:pt x="4371" y="3066"/>
                  </a:lnTo>
                  <a:lnTo>
                    <a:pt x="4380" y="3059"/>
                  </a:lnTo>
                  <a:lnTo>
                    <a:pt x="4387" y="3053"/>
                  </a:lnTo>
                  <a:lnTo>
                    <a:pt x="4393" y="3044"/>
                  </a:lnTo>
                  <a:lnTo>
                    <a:pt x="4399" y="3041"/>
                  </a:lnTo>
                  <a:lnTo>
                    <a:pt x="4402" y="3038"/>
                  </a:lnTo>
                  <a:lnTo>
                    <a:pt x="4405" y="3038"/>
                  </a:lnTo>
                  <a:lnTo>
                    <a:pt x="4411" y="3029"/>
                  </a:lnTo>
                  <a:lnTo>
                    <a:pt x="4414" y="3023"/>
                  </a:lnTo>
                  <a:lnTo>
                    <a:pt x="4420" y="3017"/>
                  </a:lnTo>
                  <a:lnTo>
                    <a:pt x="4423" y="3008"/>
                  </a:lnTo>
                  <a:lnTo>
                    <a:pt x="4426" y="3005"/>
                  </a:lnTo>
                  <a:lnTo>
                    <a:pt x="4429" y="2999"/>
                  </a:lnTo>
                  <a:lnTo>
                    <a:pt x="4432" y="2993"/>
                  </a:lnTo>
                  <a:lnTo>
                    <a:pt x="4441" y="2984"/>
                  </a:lnTo>
                  <a:lnTo>
                    <a:pt x="4444" y="2984"/>
                  </a:lnTo>
                  <a:lnTo>
                    <a:pt x="4444" y="2980"/>
                  </a:lnTo>
                  <a:lnTo>
                    <a:pt x="4447" y="2980"/>
                  </a:lnTo>
                  <a:lnTo>
                    <a:pt x="4453" y="2974"/>
                  </a:lnTo>
                  <a:lnTo>
                    <a:pt x="4453" y="2971"/>
                  </a:lnTo>
                  <a:lnTo>
                    <a:pt x="4456" y="2965"/>
                  </a:lnTo>
                  <a:lnTo>
                    <a:pt x="4459" y="2953"/>
                  </a:lnTo>
                  <a:lnTo>
                    <a:pt x="4462" y="2950"/>
                  </a:lnTo>
                  <a:lnTo>
                    <a:pt x="4465" y="2941"/>
                  </a:lnTo>
                  <a:lnTo>
                    <a:pt x="4465" y="2935"/>
                  </a:lnTo>
                  <a:lnTo>
                    <a:pt x="4465" y="2935"/>
                  </a:lnTo>
                  <a:lnTo>
                    <a:pt x="4465" y="2923"/>
                  </a:lnTo>
                  <a:lnTo>
                    <a:pt x="4465" y="2920"/>
                  </a:lnTo>
                  <a:lnTo>
                    <a:pt x="4465" y="2920"/>
                  </a:lnTo>
                  <a:lnTo>
                    <a:pt x="4465" y="2920"/>
                  </a:lnTo>
                  <a:lnTo>
                    <a:pt x="4465" y="2923"/>
                  </a:lnTo>
                  <a:lnTo>
                    <a:pt x="4462" y="2923"/>
                  </a:lnTo>
                  <a:lnTo>
                    <a:pt x="4462" y="2923"/>
                  </a:lnTo>
                  <a:lnTo>
                    <a:pt x="4462" y="2920"/>
                  </a:lnTo>
                  <a:lnTo>
                    <a:pt x="4459" y="2920"/>
                  </a:lnTo>
                  <a:lnTo>
                    <a:pt x="4459" y="2917"/>
                  </a:lnTo>
                  <a:lnTo>
                    <a:pt x="4459" y="2914"/>
                  </a:lnTo>
                  <a:lnTo>
                    <a:pt x="4462" y="2914"/>
                  </a:lnTo>
                  <a:lnTo>
                    <a:pt x="4462" y="2908"/>
                  </a:lnTo>
                  <a:lnTo>
                    <a:pt x="4465" y="2905"/>
                  </a:lnTo>
                  <a:lnTo>
                    <a:pt x="4474" y="2902"/>
                  </a:lnTo>
                  <a:lnTo>
                    <a:pt x="4478" y="2898"/>
                  </a:lnTo>
                  <a:lnTo>
                    <a:pt x="4484" y="2895"/>
                  </a:lnTo>
                  <a:lnTo>
                    <a:pt x="4502" y="2889"/>
                  </a:lnTo>
                  <a:lnTo>
                    <a:pt x="4508" y="2886"/>
                  </a:lnTo>
                  <a:lnTo>
                    <a:pt x="4514" y="2883"/>
                  </a:lnTo>
                  <a:lnTo>
                    <a:pt x="4514" y="2883"/>
                  </a:lnTo>
                  <a:lnTo>
                    <a:pt x="4520" y="2877"/>
                  </a:lnTo>
                  <a:lnTo>
                    <a:pt x="4520" y="2874"/>
                  </a:lnTo>
                  <a:lnTo>
                    <a:pt x="4520" y="2868"/>
                  </a:lnTo>
                  <a:lnTo>
                    <a:pt x="4520" y="2868"/>
                  </a:lnTo>
                  <a:lnTo>
                    <a:pt x="4520" y="2868"/>
                  </a:lnTo>
                  <a:lnTo>
                    <a:pt x="4520" y="2868"/>
                  </a:lnTo>
                  <a:lnTo>
                    <a:pt x="4517" y="2868"/>
                  </a:lnTo>
                  <a:lnTo>
                    <a:pt x="4517" y="2868"/>
                  </a:lnTo>
                  <a:lnTo>
                    <a:pt x="4517" y="2865"/>
                  </a:lnTo>
                  <a:lnTo>
                    <a:pt x="4520" y="2856"/>
                  </a:lnTo>
                  <a:lnTo>
                    <a:pt x="4523" y="2850"/>
                  </a:lnTo>
                  <a:lnTo>
                    <a:pt x="4520" y="2847"/>
                  </a:lnTo>
                  <a:lnTo>
                    <a:pt x="4520" y="2844"/>
                  </a:lnTo>
                  <a:lnTo>
                    <a:pt x="4520" y="2838"/>
                  </a:lnTo>
                  <a:lnTo>
                    <a:pt x="4520" y="2835"/>
                  </a:lnTo>
                  <a:lnTo>
                    <a:pt x="4520" y="2835"/>
                  </a:lnTo>
                  <a:lnTo>
                    <a:pt x="4520" y="2832"/>
                  </a:lnTo>
                  <a:lnTo>
                    <a:pt x="4520" y="2832"/>
                  </a:lnTo>
                  <a:lnTo>
                    <a:pt x="4520" y="2832"/>
                  </a:lnTo>
                  <a:lnTo>
                    <a:pt x="4517" y="2832"/>
                  </a:lnTo>
                  <a:lnTo>
                    <a:pt x="4517" y="2835"/>
                  </a:lnTo>
                  <a:lnTo>
                    <a:pt x="4517" y="2838"/>
                  </a:lnTo>
                  <a:lnTo>
                    <a:pt x="4517" y="2838"/>
                  </a:lnTo>
                  <a:lnTo>
                    <a:pt x="4517" y="2838"/>
                  </a:lnTo>
                  <a:lnTo>
                    <a:pt x="4517" y="2835"/>
                  </a:lnTo>
                  <a:lnTo>
                    <a:pt x="4517" y="2829"/>
                  </a:lnTo>
                  <a:lnTo>
                    <a:pt x="4514" y="2823"/>
                  </a:lnTo>
                  <a:lnTo>
                    <a:pt x="4514" y="2823"/>
                  </a:lnTo>
                  <a:lnTo>
                    <a:pt x="4511" y="2816"/>
                  </a:lnTo>
                  <a:lnTo>
                    <a:pt x="4511" y="2810"/>
                  </a:lnTo>
                  <a:lnTo>
                    <a:pt x="4508" y="2801"/>
                  </a:lnTo>
                  <a:lnTo>
                    <a:pt x="4508" y="2798"/>
                  </a:lnTo>
                  <a:lnTo>
                    <a:pt x="4505" y="2798"/>
                  </a:lnTo>
                  <a:lnTo>
                    <a:pt x="4502" y="2795"/>
                  </a:lnTo>
                  <a:lnTo>
                    <a:pt x="4502" y="2795"/>
                  </a:lnTo>
                  <a:lnTo>
                    <a:pt x="4505" y="2786"/>
                  </a:lnTo>
                  <a:lnTo>
                    <a:pt x="4505" y="2783"/>
                  </a:lnTo>
                  <a:lnTo>
                    <a:pt x="4505" y="2780"/>
                  </a:lnTo>
                  <a:lnTo>
                    <a:pt x="4505" y="2780"/>
                  </a:lnTo>
                  <a:lnTo>
                    <a:pt x="4502" y="2780"/>
                  </a:lnTo>
                  <a:lnTo>
                    <a:pt x="4505" y="2780"/>
                  </a:lnTo>
                  <a:lnTo>
                    <a:pt x="4508" y="2780"/>
                  </a:lnTo>
                  <a:lnTo>
                    <a:pt x="4508" y="2780"/>
                  </a:lnTo>
                  <a:lnTo>
                    <a:pt x="4508" y="2780"/>
                  </a:lnTo>
                  <a:lnTo>
                    <a:pt x="4517" y="2774"/>
                  </a:lnTo>
                  <a:lnTo>
                    <a:pt x="4523" y="2768"/>
                  </a:lnTo>
                  <a:lnTo>
                    <a:pt x="4526" y="2765"/>
                  </a:lnTo>
                  <a:lnTo>
                    <a:pt x="4529" y="2762"/>
                  </a:lnTo>
                  <a:lnTo>
                    <a:pt x="4532" y="2759"/>
                  </a:lnTo>
                  <a:lnTo>
                    <a:pt x="4535" y="2762"/>
                  </a:lnTo>
                  <a:lnTo>
                    <a:pt x="4535" y="2762"/>
                  </a:lnTo>
                  <a:lnTo>
                    <a:pt x="4535" y="2759"/>
                  </a:lnTo>
                  <a:lnTo>
                    <a:pt x="4538" y="2759"/>
                  </a:lnTo>
                  <a:lnTo>
                    <a:pt x="4538" y="2759"/>
                  </a:lnTo>
                  <a:lnTo>
                    <a:pt x="4538" y="2756"/>
                  </a:lnTo>
                  <a:lnTo>
                    <a:pt x="4541" y="2756"/>
                  </a:lnTo>
                  <a:lnTo>
                    <a:pt x="4541" y="2753"/>
                  </a:lnTo>
                  <a:lnTo>
                    <a:pt x="4547" y="2750"/>
                  </a:lnTo>
                  <a:lnTo>
                    <a:pt x="4550" y="2744"/>
                  </a:lnTo>
                  <a:lnTo>
                    <a:pt x="4550" y="2744"/>
                  </a:lnTo>
                  <a:lnTo>
                    <a:pt x="4550" y="2740"/>
                  </a:lnTo>
                  <a:lnTo>
                    <a:pt x="4550" y="2740"/>
                  </a:lnTo>
                  <a:lnTo>
                    <a:pt x="4553" y="2740"/>
                  </a:lnTo>
                  <a:lnTo>
                    <a:pt x="4556" y="2737"/>
                  </a:lnTo>
                  <a:lnTo>
                    <a:pt x="4562" y="2731"/>
                  </a:lnTo>
                  <a:lnTo>
                    <a:pt x="4569" y="2728"/>
                  </a:lnTo>
                  <a:lnTo>
                    <a:pt x="4575" y="2728"/>
                  </a:lnTo>
                  <a:lnTo>
                    <a:pt x="4575" y="2725"/>
                  </a:lnTo>
                  <a:lnTo>
                    <a:pt x="4575" y="2725"/>
                  </a:lnTo>
                  <a:lnTo>
                    <a:pt x="4581" y="2725"/>
                  </a:lnTo>
                  <a:lnTo>
                    <a:pt x="4587" y="2722"/>
                  </a:lnTo>
                  <a:lnTo>
                    <a:pt x="4587" y="2722"/>
                  </a:lnTo>
                  <a:lnTo>
                    <a:pt x="4587" y="2722"/>
                  </a:lnTo>
                  <a:lnTo>
                    <a:pt x="4590" y="2722"/>
                  </a:lnTo>
                  <a:lnTo>
                    <a:pt x="4590" y="2722"/>
                  </a:lnTo>
                  <a:lnTo>
                    <a:pt x="4593" y="2722"/>
                  </a:lnTo>
                  <a:lnTo>
                    <a:pt x="4596" y="2719"/>
                  </a:lnTo>
                  <a:lnTo>
                    <a:pt x="4596" y="2716"/>
                  </a:lnTo>
                  <a:lnTo>
                    <a:pt x="4599" y="2716"/>
                  </a:lnTo>
                  <a:lnTo>
                    <a:pt x="4608" y="2713"/>
                  </a:lnTo>
                  <a:lnTo>
                    <a:pt x="4608" y="2710"/>
                  </a:lnTo>
                  <a:lnTo>
                    <a:pt x="4611" y="2707"/>
                  </a:lnTo>
                  <a:lnTo>
                    <a:pt x="4611" y="2707"/>
                  </a:lnTo>
                  <a:lnTo>
                    <a:pt x="4611" y="2704"/>
                  </a:lnTo>
                  <a:lnTo>
                    <a:pt x="4614" y="2704"/>
                  </a:lnTo>
                  <a:lnTo>
                    <a:pt x="4617" y="2701"/>
                  </a:lnTo>
                  <a:lnTo>
                    <a:pt x="4617" y="2701"/>
                  </a:lnTo>
                  <a:lnTo>
                    <a:pt x="4617" y="2698"/>
                  </a:lnTo>
                  <a:lnTo>
                    <a:pt x="4620" y="2698"/>
                  </a:lnTo>
                  <a:lnTo>
                    <a:pt x="4620" y="2695"/>
                  </a:lnTo>
                  <a:lnTo>
                    <a:pt x="4626" y="2689"/>
                  </a:lnTo>
                  <a:lnTo>
                    <a:pt x="4629" y="2683"/>
                  </a:lnTo>
                  <a:lnTo>
                    <a:pt x="4629" y="2683"/>
                  </a:lnTo>
                  <a:lnTo>
                    <a:pt x="4626" y="2680"/>
                  </a:lnTo>
                  <a:lnTo>
                    <a:pt x="4629" y="2680"/>
                  </a:lnTo>
                  <a:lnTo>
                    <a:pt x="4629" y="2680"/>
                  </a:lnTo>
                  <a:lnTo>
                    <a:pt x="4629" y="2680"/>
                  </a:lnTo>
                  <a:lnTo>
                    <a:pt x="4629" y="2677"/>
                  </a:lnTo>
                  <a:lnTo>
                    <a:pt x="4629" y="2674"/>
                  </a:lnTo>
                  <a:lnTo>
                    <a:pt x="4632" y="2674"/>
                  </a:lnTo>
                  <a:lnTo>
                    <a:pt x="4632" y="2671"/>
                  </a:lnTo>
                  <a:lnTo>
                    <a:pt x="4632" y="2671"/>
                  </a:lnTo>
                  <a:lnTo>
                    <a:pt x="4632" y="2668"/>
                  </a:lnTo>
                  <a:lnTo>
                    <a:pt x="4632" y="2668"/>
                  </a:lnTo>
                  <a:lnTo>
                    <a:pt x="4632" y="2668"/>
                  </a:lnTo>
                  <a:lnTo>
                    <a:pt x="4629" y="2665"/>
                  </a:lnTo>
                  <a:lnTo>
                    <a:pt x="4629" y="2665"/>
                  </a:lnTo>
                  <a:lnTo>
                    <a:pt x="4629" y="2668"/>
                  </a:lnTo>
                  <a:lnTo>
                    <a:pt x="4629" y="2668"/>
                  </a:lnTo>
                  <a:lnTo>
                    <a:pt x="4629" y="2665"/>
                  </a:lnTo>
                  <a:lnTo>
                    <a:pt x="4629" y="2661"/>
                  </a:lnTo>
                  <a:lnTo>
                    <a:pt x="4629" y="2661"/>
                  </a:lnTo>
                  <a:lnTo>
                    <a:pt x="4629" y="2661"/>
                  </a:lnTo>
                  <a:lnTo>
                    <a:pt x="4626" y="2661"/>
                  </a:lnTo>
                  <a:lnTo>
                    <a:pt x="4626" y="2658"/>
                  </a:lnTo>
                  <a:lnTo>
                    <a:pt x="4626" y="2652"/>
                  </a:lnTo>
                  <a:lnTo>
                    <a:pt x="4626" y="2649"/>
                  </a:lnTo>
                  <a:lnTo>
                    <a:pt x="4626" y="2646"/>
                  </a:lnTo>
                  <a:lnTo>
                    <a:pt x="4626" y="2646"/>
                  </a:lnTo>
                  <a:lnTo>
                    <a:pt x="4626" y="2643"/>
                  </a:lnTo>
                  <a:lnTo>
                    <a:pt x="4626" y="2643"/>
                  </a:lnTo>
                  <a:lnTo>
                    <a:pt x="4626" y="2640"/>
                  </a:lnTo>
                  <a:lnTo>
                    <a:pt x="4626" y="2637"/>
                  </a:lnTo>
                  <a:lnTo>
                    <a:pt x="4626" y="2637"/>
                  </a:lnTo>
                  <a:lnTo>
                    <a:pt x="4626" y="2634"/>
                  </a:lnTo>
                  <a:lnTo>
                    <a:pt x="4623" y="2634"/>
                  </a:lnTo>
                  <a:lnTo>
                    <a:pt x="4623" y="2634"/>
                  </a:lnTo>
                  <a:lnTo>
                    <a:pt x="4623" y="2634"/>
                  </a:lnTo>
                  <a:lnTo>
                    <a:pt x="4626" y="2631"/>
                  </a:lnTo>
                  <a:lnTo>
                    <a:pt x="4626" y="2631"/>
                  </a:lnTo>
                  <a:lnTo>
                    <a:pt x="4626" y="2628"/>
                  </a:lnTo>
                  <a:lnTo>
                    <a:pt x="4626" y="2625"/>
                  </a:lnTo>
                  <a:lnTo>
                    <a:pt x="4623" y="2625"/>
                  </a:lnTo>
                  <a:lnTo>
                    <a:pt x="4626" y="2622"/>
                  </a:lnTo>
                  <a:lnTo>
                    <a:pt x="4626" y="2622"/>
                  </a:lnTo>
                  <a:lnTo>
                    <a:pt x="4626" y="2616"/>
                  </a:lnTo>
                  <a:lnTo>
                    <a:pt x="4626" y="2616"/>
                  </a:lnTo>
                  <a:lnTo>
                    <a:pt x="4626" y="2613"/>
                  </a:lnTo>
                  <a:lnTo>
                    <a:pt x="4626" y="2610"/>
                  </a:lnTo>
                  <a:lnTo>
                    <a:pt x="4623" y="2607"/>
                  </a:lnTo>
                  <a:lnTo>
                    <a:pt x="4623" y="2604"/>
                  </a:lnTo>
                  <a:lnTo>
                    <a:pt x="4623" y="2601"/>
                  </a:lnTo>
                  <a:lnTo>
                    <a:pt x="4623" y="2598"/>
                  </a:lnTo>
                  <a:lnTo>
                    <a:pt x="4626" y="2598"/>
                  </a:lnTo>
                  <a:lnTo>
                    <a:pt x="4626" y="2595"/>
                  </a:lnTo>
                  <a:lnTo>
                    <a:pt x="4626" y="2595"/>
                  </a:lnTo>
                  <a:lnTo>
                    <a:pt x="4626" y="2595"/>
                  </a:lnTo>
                  <a:lnTo>
                    <a:pt x="4626" y="2592"/>
                  </a:lnTo>
                  <a:lnTo>
                    <a:pt x="4626" y="2589"/>
                  </a:lnTo>
                  <a:lnTo>
                    <a:pt x="4623" y="2589"/>
                  </a:lnTo>
                  <a:lnTo>
                    <a:pt x="4626" y="2589"/>
                  </a:lnTo>
                  <a:lnTo>
                    <a:pt x="4626" y="2586"/>
                  </a:lnTo>
                  <a:lnTo>
                    <a:pt x="4626" y="2586"/>
                  </a:lnTo>
                  <a:lnTo>
                    <a:pt x="4623" y="2583"/>
                  </a:lnTo>
                  <a:lnTo>
                    <a:pt x="4623" y="2583"/>
                  </a:lnTo>
                  <a:lnTo>
                    <a:pt x="4623" y="2579"/>
                  </a:lnTo>
                  <a:lnTo>
                    <a:pt x="4623" y="2579"/>
                  </a:lnTo>
                  <a:lnTo>
                    <a:pt x="4620" y="2576"/>
                  </a:lnTo>
                  <a:lnTo>
                    <a:pt x="4617" y="2576"/>
                  </a:lnTo>
                  <a:lnTo>
                    <a:pt x="4617" y="2576"/>
                  </a:lnTo>
                  <a:lnTo>
                    <a:pt x="4614" y="2576"/>
                  </a:lnTo>
                  <a:lnTo>
                    <a:pt x="4614" y="2573"/>
                  </a:lnTo>
                  <a:lnTo>
                    <a:pt x="4611" y="2573"/>
                  </a:lnTo>
                  <a:lnTo>
                    <a:pt x="4608" y="2573"/>
                  </a:lnTo>
                  <a:lnTo>
                    <a:pt x="4611" y="2570"/>
                  </a:lnTo>
                  <a:lnTo>
                    <a:pt x="4611" y="2570"/>
                  </a:lnTo>
                  <a:lnTo>
                    <a:pt x="4608" y="2567"/>
                  </a:lnTo>
                  <a:lnTo>
                    <a:pt x="4608" y="2564"/>
                  </a:lnTo>
                  <a:lnTo>
                    <a:pt x="4608" y="2561"/>
                  </a:lnTo>
                  <a:lnTo>
                    <a:pt x="4608" y="2555"/>
                  </a:lnTo>
                  <a:lnTo>
                    <a:pt x="4602" y="2549"/>
                  </a:lnTo>
                  <a:lnTo>
                    <a:pt x="4605" y="2549"/>
                  </a:lnTo>
                  <a:lnTo>
                    <a:pt x="4605" y="2549"/>
                  </a:lnTo>
                  <a:lnTo>
                    <a:pt x="4602" y="2546"/>
                  </a:lnTo>
                  <a:lnTo>
                    <a:pt x="4599" y="2540"/>
                  </a:lnTo>
                  <a:lnTo>
                    <a:pt x="4599" y="2537"/>
                  </a:lnTo>
                  <a:lnTo>
                    <a:pt x="4602" y="2537"/>
                  </a:lnTo>
                  <a:lnTo>
                    <a:pt x="4602" y="2531"/>
                  </a:lnTo>
                  <a:lnTo>
                    <a:pt x="4602" y="2528"/>
                  </a:lnTo>
                  <a:lnTo>
                    <a:pt x="4599" y="2525"/>
                  </a:lnTo>
                  <a:lnTo>
                    <a:pt x="4599" y="2525"/>
                  </a:lnTo>
                  <a:lnTo>
                    <a:pt x="4599" y="2522"/>
                  </a:lnTo>
                  <a:lnTo>
                    <a:pt x="4602" y="2516"/>
                  </a:lnTo>
                  <a:lnTo>
                    <a:pt x="4602" y="2513"/>
                  </a:lnTo>
                  <a:lnTo>
                    <a:pt x="4605" y="2513"/>
                  </a:lnTo>
                  <a:lnTo>
                    <a:pt x="4605" y="2510"/>
                  </a:lnTo>
                  <a:lnTo>
                    <a:pt x="4602" y="2507"/>
                  </a:lnTo>
                  <a:lnTo>
                    <a:pt x="4599" y="2507"/>
                  </a:lnTo>
                  <a:lnTo>
                    <a:pt x="4599" y="2504"/>
                  </a:lnTo>
                  <a:lnTo>
                    <a:pt x="4596" y="2500"/>
                  </a:lnTo>
                  <a:lnTo>
                    <a:pt x="4596" y="2500"/>
                  </a:lnTo>
                  <a:lnTo>
                    <a:pt x="4593" y="2497"/>
                  </a:lnTo>
                  <a:lnTo>
                    <a:pt x="4590" y="2494"/>
                  </a:lnTo>
                  <a:lnTo>
                    <a:pt x="4590" y="2491"/>
                  </a:lnTo>
                  <a:lnTo>
                    <a:pt x="4590" y="2491"/>
                  </a:lnTo>
                  <a:lnTo>
                    <a:pt x="4590" y="2485"/>
                  </a:lnTo>
                  <a:lnTo>
                    <a:pt x="4593" y="2482"/>
                  </a:lnTo>
                  <a:lnTo>
                    <a:pt x="4593" y="2479"/>
                  </a:lnTo>
                  <a:lnTo>
                    <a:pt x="4596" y="2473"/>
                  </a:lnTo>
                  <a:lnTo>
                    <a:pt x="4596" y="2470"/>
                  </a:lnTo>
                  <a:lnTo>
                    <a:pt x="4596" y="2470"/>
                  </a:lnTo>
                  <a:lnTo>
                    <a:pt x="4596" y="2467"/>
                  </a:lnTo>
                  <a:lnTo>
                    <a:pt x="4599" y="2464"/>
                  </a:lnTo>
                  <a:lnTo>
                    <a:pt x="4599" y="2461"/>
                  </a:lnTo>
                  <a:lnTo>
                    <a:pt x="4599" y="2461"/>
                  </a:lnTo>
                  <a:lnTo>
                    <a:pt x="4599" y="2461"/>
                  </a:lnTo>
                  <a:lnTo>
                    <a:pt x="4602" y="2461"/>
                  </a:lnTo>
                  <a:lnTo>
                    <a:pt x="4605" y="2458"/>
                  </a:lnTo>
                  <a:lnTo>
                    <a:pt x="4608" y="2449"/>
                  </a:lnTo>
                  <a:lnTo>
                    <a:pt x="4608" y="2449"/>
                  </a:lnTo>
                  <a:lnTo>
                    <a:pt x="4608" y="2449"/>
                  </a:lnTo>
                  <a:lnTo>
                    <a:pt x="4608" y="2446"/>
                  </a:lnTo>
                  <a:lnTo>
                    <a:pt x="4608" y="2446"/>
                  </a:lnTo>
                  <a:lnTo>
                    <a:pt x="4608" y="2446"/>
                  </a:lnTo>
                  <a:lnTo>
                    <a:pt x="4611" y="2443"/>
                  </a:lnTo>
                  <a:lnTo>
                    <a:pt x="4611" y="2437"/>
                  </a:lnTo>
                  <a:lnTo>
                    <a:pt x="4611" y="2437"/>
                  </a:lnTo>
                  <a:lnTo>
                    <a:pt x="4614" y="2437"/>
                  </a:lnTo>
                  <a:lnTo>
                    <a:pt x="4614" y="2434"/>
                  </a:lnTo>
                  <a:lnTo>
                    <a:pt x="4617" y="2431"/>
                  </a:lnTo>
                  <a:lnTo>
                    <a:pt x="4617" y="2431"/>
                  </a:lnTo>
                  <a:lnTo>
                    <a:pt x="4617" y="2428"/>
                  </a:lnTo>
                  <a:lnTo>
                    <a:pt x="4617" y="2421"/>
                  </a:lnTo>
                  <a:lnTo>
                    <a:pt x="4620" y="2418"/>
                  </a:lnTo>
                  <a:lnTo>
                    <a:pt x="4620" y="2418"/>
                  </a:lnTo>
                  <a:lnTo>
                    <a:pt x="4623" y="2415"/>
                  </a:lnTo>
                  <a:lnTo>
                    <a:pt x="4629" y="2415"/>
                  </a:lnTo>
                  <a:lnTo>
                    <a:pt x="4632" y="2412"/>
                  </a:lnTo>
                  <a:lnTo>
                    <a:pt x="4632" y="2412"/>
                  </a:lnTo>
                  <a:lnTo>
                    <a:pt x="4632" y="2412"/>
                  </a:lnTo>
                  <a:lnTo>
                    <a:pt x="4632" y="2409"/>
                  </a:lnTo>
                  <a:lnTo>
                    <a:pt x="4632" y="2409"/>
                  </a:lnTo>
                  <a:lnTo>
                    <a:pt x="4632" y="2406"/>
                  </a:lnTo>
                  <a:lnTo>
                    <a:pt x="4632" y="2406"/>
                  </a:lnTo>
                  <a:lnTo>
                    <a:pt x="4635" y="2406"/>
                  </a:lnTo>
                  <a:lnTo>
                    <a:pt x="4635" y="2406"/>
                  </a:lnTo>
                  <a:lnTo>
                    <a:pt x="4635" y="2403"/>
                  </a:lnTo>
                  <a:lnTo>
                    <a:pt x="4635" y="2403"/>
                  </a:lnTo>
                  <a:lnTo>
                    <a:pt x="4638" y="2406"/>
                  </a:lnTo>
                  <a:lnTo>
                    <a:pt x="4641" y="2403"/>
                  </a:lnTo>
                  <a:lnTo>
                    <a:pt x="4644" y="2403"/>
                  </a:lnTo>
                  <a:lnTo>
                    <a:pt x="4647" y="2400"/>
                  </a:lnTo>
                  <a:lnTo>
                    <a:pt x="4647" y="2397"/>
                  </a:lnTo>
                  <a:lnTo>
                    <a:pt x="4650" y="2394"/>
                  </a:lnTo>
                  <a:lnTo>
                    <a:pt x="4653" y="2388"/>
                  </a:lnTo>
                  <a:lnTo>
                    <a:pt x="4653" y="2388"/>
                  </a:lnTo>
                  <a:lnTo>
                    <a:pt x="4653" y="2385"/>
                  </a:lnTo>
                  <a:lnTo>
                    <a:pt x="4656" y="2385"/>
                  </a:lnTo>
                  <a:lnTo>
                    <a:pt x="4660" y="2382"/>
                  </a:lnTo>
                  <a:lnTo>
                    <a:pt x="4660" y="2379"/>
                  </a:lnTo>
                  <a:lnTo>
                    <a:pt x="4666" y="2373"/>
                  </a:lnTo>
                  <a:lnTo>
                    <a:pt x="4666" y="2373"/>
                  </a:lnTo>
                  <a:lnTo>
                    <a:pt x="4669" y="2370"/>
                  </a:lnTo>
                  <a:lnTo>
                    <a:pt x="4669" y="2370"/>
                  </a:lnTo>
                  <a:lnTo>
                    <a:pt x="4672" y="2367"/>
                  </a:lnTo>
                  <a:lnTo>
                    <a:pt x="4687" y="2352"/>
                  </a:lnTo>
                  <a:lnTo>
                    <a:pt x="4693" y="2346"/>
                  </a:lnTo>
                  <a:lnTo>
                    <a:pt x="4699" y="2339"/>
                  </a:lnTo>
                  <a:lnTo>
                    <a:pt x="4705" y="2333"/>
                  </a:lnTo>
                  <a:lnTo>
                    <a:pt x="4717" y="2327"/>
                  </a:lnTo>
                  <a:lnTo>
                    <a:pt x="4735" y="2315"/>
                  </a:lnTo>
                  <a:lnTo>
                    <a:pt x="4741" y="2312"/>
                  </a:lnTo>
                  <a:lnTo>
                    <a:pt x="4760" y="2294"/>
                  </a:lnTo>
                  <a:lnTo>
                    <a:pt x="4772" y="2282"/>
                  </a:lnTo>
                  <a:lnTo>
                    <a:pt x="4781" y="2270"/>
                  </a:lnTo>
                  <a:lnTo>
                    <a:pt x="4787" y="2260"/>
                  </a:lnTo>
                  <a:lnTo>
                    <a:pt x="4796" y="2248"/>
                  </a:lnTo>
                  <a:lnTo>
                    <a:pt x="4805" y="2236"/>
                  </a:lnTo>
                  <a:lnTo>
                    <a:pt x="4805" y="2230"/>
                  </a:lnTo>
                  <a:lnTo>
                    <a:pt x="4808" y="2221"/>
                  </a:lnTo>
                  <a:lnTo>
                    <a:pt x="4811" y="2218"/>
                  </a:lnTo>
                  <a:lnTo>
                    <a:pt x="4814" y="2212"/>
                  </a:lnTo>
                  <a:lnTo>
                    <a:pt x="4817" y="2209"/>
                  </a:lnTo>
                  <a:lnTo>
                    <a:pt x="4820" y="2203"/>
                  </a:lnTo>
                  <a:lnTo>
                    <a:pt x="4820" y="2197"/>
                  </a:lnTo>
                  <a:lnTo>
                    <a:pt x="4826" y="2194"/>
                  </a:lnTo>
                  <a:lnTo>
                    <a:pt x="4829" y="2188"/>
                  </a:lnTo>
                  <a:lnTo>
                    <a:pt x="4829" y="2185"/>
                  </a:lnTo>
                  <a:lnTo>
                    <a:pt x="4832" y="2178"/>
                  </a:lnTo>
                  <a:lnTo>
                    <a:pt x="4839" y="2172"/>
                  </a:lnTo>
                  <a:lnTo>
                    <a:pt x="4839" y="2172"/>
                  </a:lnTo>
                  <a:lnTo>
                    <a:pt x="4842" y="2166"/>
                  </a:lnTo>
                  <a:lnTo>
                    <a:pt x="4842" y="2160"/>
                  </a:lnTo>
                  <a:lnTo>
                    <a:pt x="4842" y="2157"/>
                  </a:lnTo>
                  <a:lnTo>
                    <a:pt x="4842" y="2151"/>
                  </a:lnTo>
                  <a:lnTo>
                    <a:pt x="4845" y="2148"/>
                  </a:lnTo>
                  <a:lnTo>
                    <a:pt x="4845" y="2148"/>
                  </a:lnTo>
                  <a:lnTo>
                    <a:pt x="4851" y="2145"/>
                  </a:lnTo>
                  <a:lnTo>
                    <a:pt x="4851" y="2145"/>
                  </a:lnTo>
                  <a:lnTo>
                    <a:pt x="4854" y="2148"/>
                  </a:lnTo>
                  <a:lnTo>
                    <a:pt x="4854" y="2145"/>
                  </a:lnTo>
                  <a:lnTo>
                    <a:pt x="4854" y="2145"/>
                  </a:lnTo>
                  <a:lnTo>
                    <a:pt x="4851" y="2145"/>
                  </a:lnTo>
                  <a:lnTo>
                    <a:pt x="4848" y="2142"/>
                  </a:lnTo>
                  <a:lnTo>
                    <a:pt x="4848" y="2145"/>
                  </a:lnTo>
                  <a:lnTo>
                    <a:pt x="4848" y="2145"/>
                  </a:lnTo>
                  <a:lnTo>
                    <a:pt x="4848" y="2145"/>
                  </a:lnTo>
                  <a:lnTo>
                    <a:pt x="4845" y="2145"/>
                  </a:lnTo>
                  <a:lnTo>
                    <a:pt x="4848" y="2145"/>
                  </a:lnTo>
                  <a:lnTo>
                    <a:pt x="4848" y="2145"/>
                  </a:lnTo>
                  <a:lnTo>
                    <a:pt x="4848" y="2145"/>
                  </a:lnTo>
                  <a:lnTo>
                    <a:pt x="4848" y="2142"/>
                  </a:lnTo>
                  <a:lnTo>
                    <a:pt x="4848" y="2142"/>
                  </a:lnTo>
                  <a:lnTo>
                    <a:pt x="4848" y="2133"/>
                  </a:lnTo>
                  <a:lnTo>
                    <a:pt x="4848" y="2127"/>
                  </a:lnTo>
                  <a:lnTo>
                    <a:pt x="4848" y="2124"/>
                  </a:lnTo>
                  <a:lnTo>
                    <a:pt x="4851" y="2121"/>
                  </a:lnTo>
                  <a:lnTo>
                    <a:pt x="4851" y="2118"/>
                  </a:lnTo>
                  <a:lnTo>
                    <a:pt x="4851" y="2118"/>
                  </a:lnTo>
                  <a:lnTo>
                    <a:pt x="4848" y="2118"/>
                  </a:lnTo>
                  <a:lnTo>
                    <a:pt x="4842" y="2115"/>
                  </a:lnTo>
                  <a:lnTo>
                    <a:pt x="4839" y="2115"/>
                  </a:lnTo>
                  <a:lnTo>
                    <a:pt x="4835" y="2118"/>
                  </a:lnTo>
                  <a:lnTo>
                    <a:pt x="4832" y="2118"/>
                  </a:lnTo>
                  <a:lnTo>
                    <a:pt x="4826" y="2124"/>
                  </a:lnTo>
                  <a:lnTo>
                    <a:pt x="4817" y="2124"/>
                  </a:lnTo>
                  <a:lnTo>
                    <a:pt x="4811" y="2127"/>
                  </a:lnTo>
                  <a:lnTo>
                    <a:pt x="4805" y="2127"/>
                  </a:lnTo>
                  <a:lnTo>
                    <a:pt x="4802" y="2130"/>
                  </a:lnTo>
                  <a:lnTo>
                    <a:pt x="4802" y="2130"/>
                  </a:lnTo>
                  <a:lnTo>
                    <a:pt x="4796" y="2127"/>
                  </a:lnTo>
                  <a:lnTo>
                    <a:pt x="4793" y="2127"/>
                  </a:lnTo>
                  <a:lnTo>
                    <a:pt x="4790" y="2127"/>
                  </a:lnTo>
                  <a:lnTo>
                    <a:pt x="4784" y="2130"/>
                  </a:lnTo>
                  <a:lnTo>
                    <a:pt x="4775" y="2133"/>
                  </a:lnTo>
                  <a:lnTo>
                    <a:pt x="4772" y="2130"/>
                  </a:lnTo>
                  <a:lnTo>
                    <a:pt x="4769" y="2130"/>
                  </a:lnTo>
                  <a:lnTo>
                    <a:pt x="4766" y="2133"/>
                  </a:lnTo>
                  <a:lnTo>
                    <a:pt x="4760" y="2136"/>
                  </a:lnTo>
                  <a:lnTo>
                    <a:pt x="4751" y="2139"/>
                  </a:lnTo>
                  <a:lnTo>
                    <a:pt x="4751" y="2139"/>
                  </a:lnTo>
                  <a:lnTo>
                    <a:pt x="4744" y="2139"/>
                  </a:lnTo>
                  <a:lnTo>
                    <a:pt x="4741" y="2139"/>
                  </a:lnTo>
                  <a:lnTo>
                    <a:pt x="4735" y="2136"/>
                  </a:lnTo>
                  <a:lnTo>
                    <a:pt x="4732" y="2139"/>
                  </a:lnTo>
                  <a:lnTo>
                    <a:pt x="4726" y="2142"/>
                  </a:lnTo>
                  <a:lnTo>
                    <a:pt x="4717" y="2145"/>
                  </a:lnTo>
                  <a:lnTo>
                    <a:pt x="4705" y="2145"/>
                  </a:lnTo>
                  <a:lnTo>
                    <a:pt x="4705" y="2145"/>
                  </a:lnTo>
                  <a:lnTo>
                    <a:pt x="4702" y="2142"/>
                  </a:lnTo>
                  <a:lnTo>
                    <a:pt x="4696" y="2139"/>
                  </a:lnTo>
                  <a:lnTo>
                    <a:pt x="4690" y="2133"/>
                  </a:lnTo>
                  <a:lnTo>
                    <a:pt x="4687" y="2127"/>
                  </a:lnTo>
                  <a:lnTo>
                    <a:pt x="4684" y="2124"/>
                  </a:lnTo>
                  <a:lnTo>
                    <a:pt x="4681" y="2121"/>
                  </a:lnTo>
                  <a:lnTo>
                    <a:pt x="4678" y="2121"/>
                  </a:lnTo>
                  <a:lnTo>
                    <a:pt x="4675" y="2121"/>
                  </a:lnTo>
                  <a:lnTo>
                    <a:pt x="4672" y="2121"/>
                  </a:lnTo>
                  <a:lnTo>
                    <a:pt x="4669" y="2124"/>
                  </a:lnTo>
                  <a:lnTo>
                    <a:pt x="4669" y="2124"/>
                  </a:lnTo>
                  <a:lnTo>
                    <a:pt x="4669" y="2124"/>
                  </a:lnTo>
                  <a:lnTo>
                    <a:pt x="4669" y="2121"/>
                  </a:lnTo>
                  <a:lnTo>
                    <a:pt x="4669" y="2121"/>
                  </a:lnTo>
                  <a:lnTo>
                    <a:pt x="4672" y="2118"/>
                  </a:lnTo>
                  <a:lnTo>
                    <a:pt x="4678" y="2118"/>
                  </a:lnTo>
                  <a:lnTo>
                    <a:pt x="4684" y="2115"/>
                  </a:lnTo>
                  <a:lnTo>
                    <a:pt x="4684" y="2112"/>
                  </a:lnTo>
                  <a:lnTo>
                    <a:pt x="4684" y="2112"/>
                  </a:lnTo>
                  <a:lnTo>
                    <a:pt x="4687" y="2109"/>
                  </a:lnTo>
                  <a:lnTo>
                    <a:pt x="4684" y="2106"/>
                  </a:lnTo>
                  <a:lnTo>
                    <a:pt x="4684" y="2102"/>
                  </a:lnTo>
                  <a:lnTo>
                    <a:pt x="4681" y="2099"/>
                  </a:lnTo>
                  <a:lnTo>
                    <a:pt x="4681" y="2096"/>
                  </a:lnTo>
                  <a:lnTo>
                    <a:pt x="4678" y="2096"/>
                  </a:lnTo>
                  <a:lnTo>
                    <a:pt x="4678" y="2093"/>
                  </a:lnTo>
                  <a:lnTo>
                    <a:pt x="4678" y="2096"/>
                  </a:lnTo>
                  <a:lnTo>
                    <a:pt x="4672" y="2093"/>
                  </a:lnTo>
                  <a:lnTo>
                    <a:pt x="4672" y="2090"/>
                  </a:lnTo>
                  <a:lnTo>
                    <a:pt x="4669" y="2087"/>
                  </a:lnTo>
                  <a:lnTo>
                    <a:pt x="4666" y="2087"/>
                  </a:lnTo>
                  <a:lnTo>
                    <a:pt x="4663" y="2084"/>
                  </a:lnTo>
                  <a:lnTo>
                    <a:pt x="4663" y="2078"/>
                  </a:lnTo>
                  <a:lnTo>
                    <a:pt x="4650" y="2072"/>
                  </a:lnTo>
                  <a:lnTo>
                    <a:pt x="4644" y="2066"/>
                  </a:lnTo>
                  <a:lnTo>
                    <a:pt x="4638" y="2057"/>
                  </a:lnTo>
                  <a:lnTo>
                    <a:pt x="4632" y="2054"/>
                  </a:lnTo>
                  <a:lnTo>
                    <a:pt x="4629" y="2051"/>
                  </a:lnTo>
                  <a:lnTo>
                    <a:pt x="4626" y="2051"/>
                  </a:lnTo>
                  <a:lnTo>
                    <a:pt x="4623" y="2051"/>
                  </a:lnTo>
                  <a:lnTo>
                    <a:pt x="4620" y="2051"/>
                  </a:lnTo>
                  <a:lnTo>
                    <a:pt x="4620" y="2048"/>
                  </a:lnTo>
                  <a:lnTo>
                    <a:pt x="4617" y="2045"/>
                  </a:lnTo>
                  <a:lnTo>
                    <a:pt x="4617" y="2045"/>
                  </a:lnTo>
                  <a:lnTo>
                    <a:pt x="4614" y="2042"/>
                  </a:lnTo>
                  <a:lnTo>
                    <a:pt x="4614" y="2042"/>
                  </a:lnTo>
                  <a:lnTo>
                    <a:pt x="4611" y="2039"/>
                  </a:lnTo>
                  <a:lnTo>
                    <a:pt x="4611" y="2042"/>
                  </a:lnTo>
                  <a:lnTo>
                    <a:pt x="4611" y="2042"/>
                  </a:lnTo>
                  <a:lnTo>
                    <a:pt x="4611" y="2045"/>
                  </a:lnTo>
                  <a:lnTo>
                    <a:pt x="4611" y="2045"/>
                  </a:lnTo>
                  <a:lnTo>
                    <a:pt x="4611" y="2048"/>
                  </a:lnTo>
                  <a:lnTo>
                    <a:pt x="4608" y="2045"/>
                  </a:lnTo>
                  <a:lnTo>
                    <a:pt x="4608" y="2039"/>
                  </a:lnTo>
                  <a:lnTo>
                    <a:pt x="4605" y="2039"/>
                  </a:lnTo>
                  <a:lnTo>
                    <a:pt x="4605" y="2039"/>
                  </a:lnTo>
                  <a:lnTo>
                    <a:pt x="4602" y="2033"/>
                  </a:lnTo>
                  <a:lnTo>
                    <a:pt x="4599" y="2030"/>
                  </a:lnTo>
                  <a:lnTo>
                    <a:pt x="4599" y="2024"/>
                  </a:lnTo>
                  <a:lnTo>
                    <a:pt x="4596" y="2011"/>
                  </a:lnTo>
                  <a:lnTo>
                    <a:pt x="4593" y="2005"/>
                  </a:lnTo>
                  <a:lnTo>
                    <a:pt x="4593" y="1996"/>
                  </a:lnTo>
                  <a:lnTo>
                    <a:pt x="4584" y="1984"/>
                  </a:lnTo>
                  <a:lnTo>
                    <a:pt x="4584" y="1984"/>
                  </a:lnTo>
                  <a:lnTo>
                    <a:pt x="4581" y="1981"/>
                  </a:lnTo>
                  <a:lnTo>
                    <a:pt x="4578" y="1978"/>
                  </a:lnTo>
                  <a:lnTo>
                    <a:pt x="4578" y="1981"/>
                  </a:lnTo>
                  <a:lnTo>
                    <a:pt x="4578" y="1981"/>
                  </a:lnTo>
                  <a:lnTo>
                    <a:pt x="4575" y="1978"/>
                  </a:lnTo>
                  <a:lnTo>
                    <a:pt x="4575" y="1978"/>
                  </a:lnTo>
                  <a:lnTo>
                    <a:pt x="4572" y="1972"/>
                  </a:lnTo>
                  <a:lnTo>
                    <a:pt x="4565" y="1969"/>
                  </a:lnTo>
                  <a:lnTo>
                    <a:pt x="4565" y="1969"/>
                  </a:lnTo>
                  <a:lnTo>
                    <a:pt x="4562" y="1969"/>
                  </a:lnTo>
                  <a:lnTo>
                    <a:pt x="4562" y="1969"/>
                  </a:lnTo>
                  <a:lnTo>
                    <a:pt x="4559" y="1963"/>
                  </a:lnTo>
                  <a:lnTo>
                    <a:pt x="4556" y="1951"/>
                  </a:lnTo>
                  <a:lnTo>
                    <a:pt x="4556" y="1948"/>
                  </a:lnTo>
                  <a:lnTo>
                    <a:pt x="4556" y="1938"/>
                  </a:lnTo>
                  <a:lnTo>
                    <a:pt x="4556" y="1932"/>
                  </a:lnTo>
                  <a:lnTo>
                    <a:pt x="4556" y="1929"/>
                  </a:lnTo>
                  <a:lnTo>
                    <a:pt x="4556" y="1926"/>
                  </a:lnTo>
                  <a:lnTo>
                    <a:pt x="4553" y="1923"/>
                  </a:lnTo>
                  <a:lnTo>
                    <a:pt x="4553" y="1920"/>
                  </a:lnTo>
                  <a:lnTo>
                    <a:pt x="4553" y="1917"/>
                  </a:lnTo>
                  <a:lnTo>
                    <a:pt x="4556" y="1920"/>
                  </a:lnTo>
                  <a:lnTo>
                    <a:pt x="4556" y="1920"/>
                  </a:lnTo>
                  <a:lnTo>
                    <a:pt x="4556" y="1920"/>
                  </a:lnTo>
                  <a:lnTo>
                    <a:pt x="4556" y="1917"/>
                  </a:lnTo>
                  <a:lnTo>
                    <a:pt x="4556" y="1917"/>
                  </a:lnTo>
                  <a:lnTo>
                    <a:pt x="4553" y="1914"/>
                  </a:lnTo>
                  <a:lnTo>
                    <a:pt x="4550" y="1908"/>
                  </a:lnTo>
                  <a:lnTo>
                    <a:pt x="4550" y="1905"/>
                  </a:lnTo>
                  <a:lnTo>
                    <a:pt x="4547" y="1899"/>
                  </a:lnTo>
                  <a:lnTo>
                    <a:pt x="4547" y="1899"/>
                  </a:lnTo>
                  <a:lnTo>
                    <a:pt x="4547" y="1896"/>
                  </a:lnTo>
                  <a:lnTo>
                    <a:pt x="4538" y="1890"/>
                  </a:lnTo>
                  <a:lnTo>
                    <a:pt x="4535" y="1884"/>
                  </a:lnTo>
                  <a:lnTo>
                    <a:pt x="4529" y="1884"/>
                  </a:lnTo>
                  <a:lnTo>
                    <a:pt x="4526" y="1881"/>
                  </a:lnTo>
                  <a:lnTo>
                    <a:pt x="4526" y="1881"/>
                  </a:lnTo>
                  <a:lnTo>
                    <a:pt x="4523" y="1878"/>
                  </a:lnTo>
                  <a:lnTo>
                    <a:pt x="4520" y="1872"/>
                  </a:lnTo>
                  <a:lnTo>
                    <a:pt x="4520" y="1869"/>
                  </a:lnTo>
                  <a:lnTo>
                    <a:pt x="4520" y="1859"/>
                  </a:lnTo>
                  <a:lnTo>
                    <a:pt x="4520" y="1859"/>
                  </a:lnTo>
                  <a:lnTo>
                    <a:pt x="4520" y="1856"/>
                  </a:lnTo>
                  <a:lnTo>
                    <a:pt x="4523" y="1856"/>
                  </a:lnTo>
                  <a:lnTo>
                    <a:pt x="4523" y="1856"/>
                  </a:lnTo>
                  <a:lnTo>
                    <a:pt x="4526" y="1856"/>
                  </a:lnTo>
                  <a:lnTo>
                    <a:pt x="4523" y="1853"/>
                  </a:lnTo>
                  <a:lnTo>
                    <a:pt x="4520" y="1850"/>
                  </a:lnTo>
                  <a:lnTo>
                    <a:pt x="4517" y="1850"/>
                  </a:lnTo>
                  <a:lnTo>
                    <a:pt x="4514" y="1844"/>
                  </a:lnTo>
                  <a:lnTo>
                    <a:pt x="4508" y="1829"/>
                  </a:lnTo>
                  <a:lnTo>
                    <a:pt x="4502" y="1823"/>
                  </a:lnTo>
                  <a:lnTo>
                    <a:pt x="4502" y="1817"/>
                  </a:lnTo>
                  <a:lnTo>
                    <a:pt x="4496" y="1811"/>
                  </a:lnTo>
                  <a:lnTo>
                    <a:pt x="4490" y="1799"/>
                  </a:lnTo>
                  <a:lnTo>
                    <a:pt x="4487" y="1796"/>
                  </a:lnTo>
                  <a:lnTo>
                    <a:pt x="4487" y="1787"/>
                  </a:lnTo>
                  <a:lnTo>
                    <a:pt x="4487" y="1783"/>
                  </a:lnTo>
                  <a:lnTo>
                    <a:pt x="4484" y="1783"/>
                  </a:lnTo>
                  <a:lnTo>
                    <a:pt x="4484" y="1780"/>
                  </a:lnTo>
                  <a:lnTo>
                    <a:pt x="4481" y="1777"/>
                  </a:lnTo>
                  <a:lnTo>
                    <a:pt x="4481" y="1774"/>
                  </a:lnTo>
                  <a:lnTo>
                    <a:pt x="4481" y="1771"/>
                  </a:lnTo>
                  <a:lnTo>
                    <a:pt x="4478" y="1768"/>
                  </a:lnTo>
                  <a:lnTo>
                    <a:pt x="4478" y="1765"/>
                  </a:lnTo>
                  <a:lnTo>
                    <a:pt x="4474" y="1765"/>
                  </a:lnTo>
                  <a:lnTo>
                    <a:pt x="4471" y="1762"/>
                  </a:lnTo>
                  <a:lnTo>
                    <a:pt x="4468" y="1756"/>
                  </a:lnTo>
                  <a:lnTo>
                    <a:pt x="4465" y="1753"/>
                  </a:lnTo>
                  <a:lnTo>
                    <a:pt x="4465" y="1750"/>
                  </a:lnTo>
                  <a:lnTo>
                    <a:pt x="4465" y="1750"/>
                  </a:lnTo>
                  <a:lnTo>
                    <a:pt x="4462" y="1747"/>
                  </a:lnTo>
                  <a:lnTo>
                    <a:pt x="4459" y="1744"/>
                  </a:lnTo>
                  <a:lnTo>
                    <a:pt x="4459" y="1744"/>
                  </a:lnTo>
                  <a:lnTo>
                    <a:pt x="4459" y="1738"/>
                  </a:lnTo>
                  <a:lnTo>
                    <a:pt x="4459" y="1735"/>
                  </a:lnTo>
                  <a:lnTo>
                    <a:pt x="4459" y="1735"/>
                  </a:lnTo>
                  <a:lnTo>
                    <a:pt x="4456" y="1732"/>
                  </a:lnTo>
                  <a:lnTo>
                    <a:pt x="4453" y="1729"/>
                  </a:lnTo>
                  <a:lnTo>
                    <a:pt x="4456" y="1726"/>
                  </a:lnTo>
                  <a:lnTo>
                    <a:pt x="4456" y="1723"/>
                  </a:lnTo>
                  <a:lnTo>
                    <a:pt x="4456" y="1723"/>
                  </a:lnTo>
                  <a:lnTo>
                    <a:pt x="4459" y="1720"/>
                  </a:lnTo>
                  <a:lnTo>
                    <a:pt x="4459" y="1726"/>
                  </a:lnTo>
                  <a:lnTo>
                    <a:pt x="4462" y="1732"/>
                  </a:lnTo>
                  <a:lnTo>
                    <a:pt x="4462" y="1732"/>
                  </a:lnTo>
                  <a:lnTo>
                    <a:pt x="4462" y="1735"/>
                  </a:lnTo>
                  <a:lnTo>
                    <a:pt x="4465" y="1738"/>
                  </a:lnTo>
                  <a:lnTo>
                    <a:pt x="4468" y="1741"/>
                  </a:lnTo>
                  <a:lnTo>
                    <a:pt x="4471" y="1744"/>
                  </a:lnTo>
                  <a:lnTo>
                    <a:pt x="4471" y="1747"/>
                  </a:lnTo>
                  <a:lnTo>
                    <a:pt x="4471" y="1750"/>
                  </a:lnTo>
                  <a:lnTo>
                    <a:pt x="4471" y="1753"/>
                  </a:lnTo>
                  <a:lnTo>
                    <a:pt x="4478" y="1756"/>
                  </a:lnTo>
                  <a:lnTo>
                    <a:pt x="4481" y="1759"/>
                  </a:lnTo>
                  <a:lnTo>
                    <a:pt x="4484" y="1765"/>
                  </a:lnTo>
                  <a:lnTo>
                    <a:pt x="4490" y="1768"/>
                  </a:lnTo>
                  <a:lnTo>
                    <a:pt x="4493" y="1771"/>
                  </a:lnTo>
                  <a:lnTo>
                    <a:pt x="4496" y="1768"/>
                  </a:lnTo>
                  <a:lnTo>
                    <a:pt x="4496" y="1765"/>
                  </a:lnTo>
                  <a:lnTo>
                    <a:pt x="4499" y="1762"/>
                  </a:lnTo>
                  <a:lnTo>
                    <a:pt x="4499" y="1759"/>
                  </a:lnTo>
                  <a:lnTo>
                    <a:pt x="4502" y="1750"/>
                  </a:lnTo>
                  <a:lnTo>
                    <a:pt x="4505" y="1738"/>
                  </a:lnTo>
                  <a:lnTo>
                    <a:pt x="4505" y="1735"/>
                  </a:lnTo>
                  <a:lnTo>
                    <a:pt x="4508" y="1732"/>
                  </a:lnTo>
                  <a:lnTo>
                    <a:pt x="4508" y="1732"/>
                  </a:lnTo>
                  <a:lnTo>
                    <a:pt x="4508" y="1732"/>
                  </a:lnTo>
                  <a:lnTo>
                    <a:pt x="4508" y="1735"/>
                  </a:lnTo>
                  <a:lnTo>
                    <a:pt x="4505" y="1750"/>
                  </a:lnTo>
                  <a:lnTo>
                    <a:pt x="4505" y="1753"/>
                  </a:lnTo>
                  <a:lnTo>
                    <a:pt x="4502" y="1759"/>
                  </a:lnTo>
                  <a:lnTo>
                    <a:pt x="4502" y="1762"/>
                  </a:lnTo>
                  <a:lnTo>
                    <a:pt x="4502" y="1765"/>
                  </a:lnTo>
                  <a:lnTo>
                    <a:pt x="4505" y="1762"/>
                  </a:lnTo>
                  <a:lnTo>
                    <a:pt x="4505" y="1762"/>
                  </a:lnTo>
                  <a:lnTo>
                    <a:pt x="4511" y="1765"/>
                  </a:lnTo>
                  <a:lnTo>
                    <a:pt x="4514" y="1765"/>
                  </a:lnTo>
                  <a:lnTo>
                    <a:pt x="4517" y="1771"/>
                  </a:lnTo>
                  <a:lnTo>
                    <a:pt x="4523" y="1777"/>
                  </a:lnTo>
                  <a:lnTo>
                    <a:pt x="4526" y="1783"/>
                  </a:lnTo>
                  <a:lnTo>
                    <a:pt x="4526" y="1787"/>
                  </a:lnTo>
                  <a:lnTo>
                    <a:pt x="4532" y="1790"/>
                  </a:lnTo>
                  <a:lnTo>
                    <a:pt x="4532" y="1793"/>
                  </a:lnTo>
                  <a:lnTo>
                    <a:pt x="4535" y="1799"/>
                  </a:lnTo>
                  <a:lnTo>
                    <a:pt x="4541" y="1808"/>
                  </a:lnTo>
                  <a:lnTo>
                    <a:pt x="4544" y="1811"/>
                  </a:lnTo>
                  <a:lnTo>
                    <a:pt x="4544" y="1814"/>
                  </a:lnTo>
                  <a:lnTo>
                    <a:pt x="4547" y="1817"/>
                  </a:lnTo>
                  <a:lnTo>
                    <a:pt x="4547" y="1817"/>
                  </a:lnTo>
                  <a:lnTo>
                    <a:pt x="4550" y="1820"/>
                  </a:lnTo>
                  <a:lnTo>
                    <a:pt x="4553" y="1826"/>
                  </a:lnTo>
                  <a:lnTo>
                    <a:pt x="4556" y="1829"/>
                  </a:lnTo>
                  <a:lnTo>
                    <a:pt x="4556" y="1832"/>
                  </a:lnTo>
                  <a:lnTo>
                    <a:pt x="4556" y="1832"/>
                  </a:lnTo>
                  <a:lnTo>
                    <a:pt x="4556" y="1835"/>
                  </a:lnTo>
                  <a:lnTo>
                    <a:pt x="4556" y="1838"/>
                  </a:lnTo>
                  <a:lnTo>
                    <a:pt x="4559" y="1841"/>
                  </a:lnTo>
                  <a:lnTo>
                    <a:pt x="4559" y="1844"/>
                  </a:lnTo>
                  <a:lnTo>
                    <a:pt x="4562" y="1847"/>
                  </a:lnTo>
                  <a:lnTo>
                    <a:pt x="4565" y="1847"/>
                  </a:lnTo>
                  <a:lnTo>
                    <a:pt x="4565" y="1847"/>
                  </a:lnTo>
                  <a:lnTo>
                    <a:pt x="4569" y="1850"/>
                  </a:lnTo>
                  <a:lnTo>
                    <a:pt x="4572" y="1850"/>
                  </a:lnTo>
                  <a:lnTo>
                    <a:pt x="4572" y="1853"/>
                  </a:lnTo>
                  <a:lnTo>
                    <a:pt x="4575" y="1853"/>
                  </a:lnTo>
                  <a:lnTo>
                    <a:pt x="4578" y="1856"/>
                  </a:lnTo>
                  <a:lnTo>
                    <a:pt x="4581" y="1862"/>
                  </a:lnTo>
                  <a:lnTo>
                    <a:pt x="4584" y="1866"/>
                  </a:lnTo>
                  <a:lnTo>
                    <a:pt x="4587" y="1872"/>
                  </a:lnTo>
                  <a:lnTo>
                    <a:pt x="4590" y="1872"/>
                  </a:lnTo>
                  <a:lnTo>
                    <a:pt x="4590" y="1875"/>
                  </a:lnTo>
                  <a:lnTo>
                    <a:pt x="4590" y="1878"/>
                  </a:lnTo>
                  <a:lnTo>
                    <a:pt x="4593" y="1881"/>
                  </a:lnTo>
                  <a:lnTo>
                    <a:pt x="4590" y="1881"/>
                  </a:lnTo>
                  <a:lnTo>
                    <a:pt x="4593" y="1881"/>
                  </a:lnTo>
                  <a:lnTo>
                    <a:pt x="4593" y="1881"/>
                  </a:lnTo>
                  <a:lnTo>
                    <a:pt x="4593" y="1884"/>
                  </a:lnTo>
                  <a:lnTo>
                    <a:pt x="4596" y="1887"/>
                  </a:lnTo>
                  <a:lnTo>
                    <a:pt x="4596" y="1890"/>
                  </a:lnTo>
                  <a:lnTo>
                    <a:pt x="4596" y="1893"/>
                  </a:lnTo>
                  <a:lnTo>
                    <a:pt x="4593" y="1893"/>
                  </a:lnTo>
                  <a:lnTo>
                    <a:pt x="4593" y="1899"/>
                  </a:lnTo>
                  <a:lnTo>
                    <a:pt x="4593" y="1902"/>
                  </a:lnTo>
                  <a:lnTo>
                    <a:pt x="4593" y="1905"/>
                  </a:lnTo>
                  <a:lnTo>
                    <a:pt x="4596" y="1905"/>
                  </a:lnTo>
                  <a:lnTo>
                    <a:pt x="4596" y="1908"/>
                  </a:lnTo>
                  <a:lnTo>
                    <a:pt x="4596" y="1911"/>
                  </a:lnTo>
                  <a:lnTo>
                    <a:pt x="4596" y="1914"/>
                  </a:lnTo>
                  <a:lnTo>
                    <a:pt x="4599" y="1920"/>
                  </a:lnTo>
                  <a:lnTo>
                    <a:pt x="4605" y="1926"/>
                  </a:lnTo>
                  <a:lnTo>
                    <a:pt x="4605" y="1932"/>
                  </a:lnTo>
                  <a:lnTo>
                    <a:pt x="4608" y="1932"/>
                  </a:lnTo>
                  <a:lnTo>
                    <a:pt x="4611" y="1935"/>
                  </a:lnTo>
                  <a:lnTo>
                    <a:pt x="4617" y="1935"/>
                  </a:lnTo>
                  <a:lnTo>
                    <a:pt x="4623" y="1941"/>
                  </a:lnTo>
                  <a:lnTo>
                    <a:pt x="4626" y="1945"/>
                  </a:lnTo>
                  <a:lnTo>
                    <a:pt x="4629" y="1948"/>
                  </a:lnTo>
                  <a:lnTo>
                    <a:pt x="4629" y="1948"/>
                  </a:lnTo>
                  <a:lnTo>
                    <a:pt x="4632" y="1951"/>
                  </a:lnTo>
                  <a:lnTo>
                    <a:pt x="4632" y="1951"/>
                  </a:lnTo>
                  <a:lnTo>
                    <a:pt x="4632" y="1954"/>
                  </a:lnTo>
                  <a:lnTo>
                    <a:pt x="4638" y="1963"/>
                  </a:lnTo>
                  <a:lnTo>
                    <a:pt x="4638" y="1963"/>
                  </a:lnTo>
                  <a:lnTo>
                    <a:pt x="4638" y="1966"/>
                  </a:lnTo>
                  <a:lnTo>
                    <a:pt x="4641" y="1969"/>
                  </a:lnTo>
                  <a:lnTo>
                    <a:pt x="4641" y="1972"/>
                  </a:lnTo>
                  <a:lnTo>
                    <a:pt x="4644" y="1975"/>
                  </a:lnTo>
                  <a:lnTo>
                    <a:pt x="4647" y="1981"/>
                  </a:lnTo>
                  <a:lnTo>
                    <a:pt x="4650" y="1984"/>
                  </a:lnTo>
                  <a:lnTo>
                    <a:pt x="4650" y="1987"/>
                  </a:lnTo>
                  <a:lnTo>
                    <a:pt x="4656" y="1993"/>
                  </a:lnTo>
                  <a:lnTo>
                    <a:pt x="4663" y="1996"/>
                  </a:lnTo>
                  <a:lnTo>
                    <a:pt x="4663" y="2002"/>
                  </a:lnTo>
                  <a:lnTo>
                    <a:pt x="4666" y="2005"/>
                  </a:lnTo>
                  <a:lnTo>
                    <a:pt x="4666" y="2005"/>
                  </a:lnTo>
                  <a:lnTo>
                    <a:pt x="4669" y="2008"/>
                  </a:lnTo>
                  <a:lnTo>
                    <a:pt x="4669" y="2008"/>
                  </a:lnTo>
                  <a:lnTo>
                    <a:pt x="4669" y="2011"/>
                  </a:lnTo>
                  <a:lnTo>
                    <a:pt x="4672" y="2011"/>
                  </a:lnTo>
                  <a:lnTo>
                    <a:pt x="4672" y="2014"/>
                  </a:lnTo>
                  <a:lnTo>
                    <a:pt x="4672" y="2014"/>
                  </a:lnTo>
                  <a:lnTo>
                    <a:pt x="4672" y="2017"/>
                  </a:lnTo>
                  <a:lnTo>
                    <a:pt x="4672" y="2020"/>
                  </a:lnTo>
                  <a:lnTo>
                    <a:pt x="4675" y="2027"/>
                  </a:lnTo>
                  <a:lnTo>
                    <a:pt x="4672" y="2036"/>
                  </a:lnTo>
                  <a:lnTo>
                    <a:pt x="4672" y="2042"/>
                  </a:lnTo>
                  <a:lnTo>
                    <a:pt x="4672" y="2042"/>
                  </a:lnTo>
                  <a:lnTo>
                    <a:pt x="4672" y="2045"/>
                  </a:lnTo>
                  <a:lnTo>
                    <a:pt x="4672" y="2042"/>
                  </a:lnTo>
                  <a:lnTo>
                    <a:pt x="4672" y="2042"/>
                  </a:lnTo>
                  <a:lnTo>
                    <a:pt x="4669" y="2045"/>
                  </a:lnTo>
                  <a:lnTo>
                    <a:pt x="4675" y="2048"/>
                  </a:lnTo>
                  <a:lnTo>
                    <a:pt x="4675" y="2048"/>
                  </a:lnTo>
                  <a:lnTo>
                    <a:pt x="4675" y="2051"/>
                  </a:lnTo>
                  <a:lnTo>
                    <a:pt x="4675" y="2051"/>
                  </a:lnTo>
                  <a:lnTo>
                    <a:pt x="4675" y="2051"/>
                  </a:lnTo>
                  <a:lnTo>
                    <a:pt x="4675" y="2054"/>
                  </a:lnTo>
                  <a:lnTo>
                    <a:pt x="4675" y="2054"/>
                  </a:lnTo>
                  <a:lnTo>
                    <a:pt x="4678" y="2060"/>
                  </a:lnTo>
                  <a:lnTo>
                    <a:pt x="4678" y="2060"/>
                  </a:lnTo>
                  <a:lnTo>
                    <a:pt x="4678" y="2060"/>
                  </a:lnTo>
                  <a:lnTo>
                    <a:pt x="4678" y="2063"/>
                  </a:lnTo>
                  <a:lnTo>
                    <a:pt x="4678" y="2066"/>
                  </a:lnTo>
                  <a:lnTo>
                    <a:pt x="4678" y="2069"/>
                  </a:lnTo>
                  <a:lnTo>
                    <a:pt x="4681" y="2072"/>
                  </a:lnTo>
                  <a:lnTo>
                    <a:pt x="4684" y="2078"/>
                  </a:lnTo>
                  <a:lnTo>
                    <a:pt x="4684" y="2078"/>
                  </a:lnTo>
                  <a:lnTo>
                    <a:pt x="4681" y="2087"/>
                  </a:lnTo>
                  <a:lnTo>
                    <a:pt x="4687" y="2096"/>
                  </a:lnTo>
                  <a:lnTo>
                    <a:pt x="4687" y="2099"/>
                  </a:lnTo>
                  <a:lnTo>
                    <a:pt x="4690" y="2096"/>
                  </a:lnTo>
                  <a:lnTo>
                    <a:pt x="4696" y="2099"/>
                  </a:lnTo>
                  <a:lnTo>
                    <a:pt x="4696" y="2099"/>
                  </a:lnTo>
                  <a:lnTo>
                    <a:pt x="4699" y="2099"/>
                  </a:lnTo>
                  <a:lnTo>
                    <a:pt x="4702" y="2099"/>
                  </a:lnTo>
                  <a:lnTo>
                    <a:pt x="4705" y="2099"/>
                  </a:lnTo>
                  <a:lnTo>
                    <a:pt x="4705" y="2099"/>
                  </a:lnTo>
                  <a:lnTo>
                    <a:pt x="4711" y="2096"/>
                  </a:lnTo>
                  <a:lnTo>
                    <a:pt x="4714" y="2096"/>
                  </a:lnTo>
                  <a:lnTo>
                    <a:pt x="4717" y="2096"/>
                  </a:lnTo>
                  <a:lnTo>
                    <a:pt x="4720" y="2096"/>
                  </a:lnTo>
                  <a:lnTo>
                    <a:pt x="4720" y="2093"/>
                  </a:lnTo>
                  <a:lnTo>
                    <a:pt x="4723" y="2090"/>
                  </a:lnTo>
                  <a:lnTo>
                    <a:pt x="4726" y="2090"/>
                  </a:lnTo>
                  <a:lnTo>
                    <a:pt x="4729" y="2087"/>
                  </a:lnTo>
                  <a:lnTo>
                    <a:pt x="4732" y="2084"/>
                  </a:lnTo>
                  <a:lnTo>
                    <a:pt x="4738" y="2084"/>
                  </a:lnTo>
                  <a:lnTo>
                    <a:pt x="4744" y="2084"/>
                  </a:lnTo>
                  <a:lnTo>
                    <a:pt x="4751" y="2084"/>
                  </a:lnTo>
                  <a:lnTo>
                    <a:pt x="4754" y="2081"/>
                  </a:lnTo>
                  <a:lnTo>
                    <a:pt x="4757" y="2081"/>
                  </a:lnTo>
                  <a:lnTo>
                    <a:pt x="4760" y="2081"/>
                  </a:lnTo>
                  <a:lnTo>
                    <a:pt x="4766" y="2078"/>
                  </a:lnTo>
                  <a:lnTo>
                    <a:pt x="4769" y="2078"/>
                  </a:lnTo>
                  <a:lnTo>
                    <a:pt x="4775" y="2072"/>
                  </a:lnTo>
                  <a:lnTo>
                    <a:pt x="4778" y="2072"/>
                  </a:lnTo>
                  <a:lnTo>
                    <a:pt x="4781" y="2069"/>
                  </a:lnTo>
                  <a:lnTo>
                    <a:pt x="4781" y="2069"/>
                  </a:lnTo>
                  <a:lnTo>
                    <a:pt x="4787" y="2072"/>
                  </a:lnTo>
                  <a:lnTo>
                    <a:pt x="4793" y="2069"/>
                  </a:lnTo>
                  <a:lnTo>
                    <a:pt x="4796" y="2069"/>
                  </a:lnTo>
                  <a:lnTo>
                    <a:pt x="4796" y="2069"/>
                  </a:lnTo>
                  <a:lnTo>
                    <a:pt x="4799" y="2069"/>
                  </a:lnTo>
                  <a:lnTo>
                    <a:pt x="4802" y="2066"/>
                  </a:lnTo>
                  <a:lnTo>
                    <a:pt x="4802" y="2063"/>
                  </a:lnTo>
                  <a:lnTo>
                    <a:pt x="4805" y="2060"/>
                  </a:lnTo>
                  <a:lnTo>
                    <a:pt x="4805" y="2060"/>
                  </a:lnTo>
                  <a:lnTo>
                    <a:pt x="4811" y="2057"/>
                  </a:lnTo>
                  <a:lnTo>
                    <a:pt x="4814" y="2054"/>
                  </a:lnTo>
                  <a:lnTo>
                    <a:pt x="4823" y="2054"/>
                  </a:lnTo>
                  <a:lnTo>
                    <a:pt x="4826" y="2054"/>
                  </a:lnTo>
                  <a:lnTo>
                    <a:pt x="4832" y="2051"/>
                  </a:lnTo>
                  <a:lnTo>
                    <a:pt x="4835" y="2048"/>
                  </a:lnTo>
                  <a:lnTo>
                    <a:pt x="4845" y="2048"/>
                  </a:lnTo>
                  <a:lnTo>
                    <a:pt x="4851" y="2045"/>
                  </a:lnTo>
                  <a:lnTo>
                    <a:pt x="4857" y="2042"/>
                  </a:lnTo>
                  <a:lnTo>
                    <a:pt x="4860" y="2042"/>
                  </a:lnTo>
                  <a:lnTo>
                    <a:pt x="4860" y="2039"/>
                  </a:lnTo>
                  <a:lnTo>
                    <a:pt x="4863" y="2039"/>
                  </a:lnTo>
                  <a:lnTo>
                    <a:pt x="4866" y="2039"/>
                  </a:lnTo>
                  <a:lnTo>
                    <a:pt x="4869" y="2036"/>
                  </a:lnTo>
                  <a:lnTo>
                    <a:pt x="4872" y="2036"/>
                  </a:lnTo>
                  <a:lnTo>
                    <a:pt x="4872" y="2033"/>
                  </a:lnTo>
                  <a:lnTo>
                    <a:pt x="4869" y="2030"/>
                  </a:lnTo>
                  <a:lnTo>
                    <a:pt x="4872" y="2024"/>
                  </a:lnTo>
                  <a:lnTo>
                    <a:pt x="4872" y="2020"/>
                  </a:lnTo>
                  <a:lnTo>
                    <a:pt x="4875" y="2020"/>
                  </a:lnTo>
                  <a:lnTo>
                    <a:pt x="4878" y="2017"/>
                  </a:lnTo>
                  <a:lnTo>
                    <a:pt x="4890" y="2014"/>
                  </a:lnTo>
                  <a:lnTo>
                    <a:pt x="4893" y="2011"/>
                  </a:lnTo>
                  <a:lnTo>
                    <a:pt x="4899" y="2011"/>
                  </a:lnTo>
                  <a:lnTo>
                    <a:pt x="4902" y="2008"/>
                  </a:lnTo>
                  <a:lnTo>
                    <a:pt x="4908" y="2008"/>
                  </a:lnTo>
                  <a:lnTo>
                    <a:pt x="4908" y="2005"/>
                  </a:lnTo>
                  <a:lnTo>
                    <a:pt x="4917" y="2005"/>
                  </a:lnTo>
                  <a:lnTo>
                    <a:pt x="4920" y="2005"/>
                  </a:lnTo>
                  <a:lnTo>
                    <a:pt x="4923" y="2005"/>
                  </a:lnTo>
                  <a:lnTo>
                    <a:pt x="4923" y="2008"/>
                  </a:lnTo>
                  <a:lnTo>
                    <a:pt x="4930" y="2005"/>
                  </a:lnTo>
                  <a:lnTo>
                    <a:pt x="4933" y="2002"/>
                  </a:lnTo>
                  <a:lnTo>
                    <a:pt x="4936" y="1999"/>
                  </a:lnTo>
                  <a:lnTo>
                    <a:pt x="4936" y="1999"/>
                  </a:lnTo>
                  <a:lnTo>
                    <a:pt x="4936" y="1996"/>
                  </a:lnTo>
                  <a:lnTo>
                    <a:pt x="4933" y="1996"/>
                  </a:lnTo>
                  <a:lnTo>
                    <a:pt x="4936" y="1993"/>
                  </a:lnTo>
                  <a:lnTo>
                    <a:pt x="4939" y="1990"/>
                  </a:lnTo>
                  <a:lnTo>
                    <a:pt x="4942" y="1987"/>
                  </a:lnTo>
                  <a:lnTo>
                    <a:pt x="4951" y="1987"/>
                  </a:lnTo>
                  <a:lnTo>
                    <a:pt x="4957" y="1987"/>
                  </a:lnTo>
                  <a:lnTo>
                    <a:pt x="4957" y="1984"/>
                  </a:lnTo>
                  <a:lnTo>
                    <a:pt x="4963" y="1981"/>
                  </a:lnTo>
                  <a:lnTo>
                    <a:pt x="4963" y="1972"/>
                  </a:lnTo>
                  <a:lnTo>
                    <a:pt x="4966" y="1969"/>
                  </a:lnTo>
                  <a:lnTo>
                    <a:pt x="4969" y="1969"/>
                  </a:lnTo>
                  <a:lnTo>
                    <a:pt x="4975" y="1966"/>
                  </a:lnTo>
                  <a:lnTo>
                    <a:pt x="4981" y="1966"/>
                  </a:lnTo>
                  <a:lnTo>
                    <a:pt x="4984" y="1966"/>
                  </a:lnTo>
                  <a:lnTo>
                    <a:pt x="4987" y="1963"/>
                  </a:lnTo>
                  <a:lnTo>
                    <a:pt x="4987" y="1963"/>
                  </a:lnTo>
                  <a:lnTo>
                    <a:pt x="4987" y="1960"/>
                  </a:lnTo>
                  <a:lnTo>
                    <a:pt x="4987" y="1960"/>
                  </a:lnTo>
                  <a:lnTo>
                    <a:pt x="4987" y="1954"/>
                  </a:lnTo>
                  <a:lnTo>
                    <a:pt x="4987" y="1951"/>
                  </a:lnTo>
                  <a:lnTo>
                    <a:pt x="4987" y="1951"/>
                  </a:lnTo>
                  <a:lnTo>
                    <a:pt x="4987" y="1948"/>
                  </a:lnTo>
                  <a:lnTo>
                    <a:pt x="4987" y="1945"/>
                  </a:lnTo>
                  <a:lnTo>
                    <a:pt x="4987" y="1938"/>
                  </a:lnTo>
                  <a:lnTo>
                    <a:pt x="4990" y="1935"/>
                  </a:lnTo>
                  <a:lnTo>
                    <a:pt x="4990" y="1935"/>
                  </a:lnTo>
                  <a:lnTo>
                    <a:pt x="4993" y="1929"/>
                  </a:lnTo>
                  <a:lnTo>
                    <a:pt x="4996" y="1929"/>
                  </a:lnTo>
                  <a:lnTo>
                    <a:pt x="4996" y="1929"/>
                  </a:lnTo>
                  <a:lnTo>
                    <a:pt x="4996" y="1932"/>
                  </a:lnTo>
                  <a:lnTo>
                    <a:pt x="4996" y="1932"/>
                  </a:lnTo>
                  <a:lnTo>
                    <a:pt x="4996" y="1932"/>
                  </a:lnTo>
                  <a:lnTo>
                    <a:pt x="4999" y="1932"/>
                  </a:lnTo>
                  <a:lnTo>
                    <a:pt x="5002" y="1932"/>
                  </a:lnTo>
                  <a:lnTo>
                    <a:pt x="5002" y="1932"/>
                  </a:lnTo>
                  <a:lnTo>
                    <a:pt x="5005" y="1923"/>
                  </a:lnTo>
                  <a:lnTo>
                    <a:pt x="5011" y="1917"/>
                  </a:lnTo>
                  <a:lnTo>
                    <a:pt x="5014" y="1914"/>
                  </a:lnTo>
                  <a:lnTo>
                    <a:pt x="5021" y="1911"/>
                  </a:lnTo>
                  <a:lnTo>
                    <a:pt x="5021" y="1911"/>
                  </a:lnTo>
                  <a:lnTo>
                    <a:pt x="5024" y="1902"/>
                  </a:lnTo>
                  <a:lnTo>
                    <a:pt x="5027" y="1899"/>
                  </a:lnTo>
                  <a:lnTo>
                    <a:pt x="5027" y="1899"/>
                  </a:lnTo>
                  <a:lnTo>
                    <a:pt x="5030" y="1893"/>
                  </a:lnTo>
                  <a:lnTo>
                    <a:pt x="5030" y="1893"/>
                  </a:lnTo>
                  <a:lnTo>
                    <a:pt x="5030" y="1890"/>
                  </a:lnTo>
                  <a:lnTo>
                    <a:pt x="5030" y="1887"/>
                  </a:lnTo>
                  <a:lnTo>
                    <a:pt x="5027" y="1887"/>
                  </a:lnTo>
                  <a:lnTo>
                    <a:pt x="5024" y="1887"/>
                  </a:lnTo>
                  <a:lnTo>
                    <a:pt x="5021" y="1884"/>
                  </a:lnTo>
                  <a:lnTo>
                    <a:pt x="5021" y="1881"/>
                  </a:lnTo>
                  <a:lnTo>
                    <a:pt x="5017" y="1878"/>
                  </a:lnTo>
                  <a:lnTo>
                    <a:pt x="5014" y="1875"/>
                  </a:lnTo>
                  <a:lnTo>
                    <a:pt x="5011" y="1872"/>
                  </a:lnTo>
                  <a:lnTo>
                    <a:pt x="5011" y="1869"/>
                  </a:lnTo>
                  <a:lnTo>
                    <a:pt x="5008" y="1869"/>
                  </a:lnTo>
                  <a:lnTo>
                    <a:pt x="5008" y="1866"/>
                  </a:lnTo>
                  <a:lnTo>
                    <a:pt x="5005" y="1862"/>
                  </a:lnTo>
                  <a:lnTo>
                    <a:pt x="5002" y="1862"/>
                  </a:lnTo>
                  <a:lnTo>
                    <a:pt x="4999" y="1862"/>
                  </a:lnTo>
                  <a:lnTo>
                    <a:pt x="4999" y="1862"/>
                  </a:lnTo>
                  <a:lnTo>
                    <a:pt x="4993" y="1862"/>
                  </a:lnTo>
                  <a:lnTo>
                    <a:pt x="4987" y="1859"/>
                  </a:lnTo>
                  <a:lnTo>
                    <a:pt x="4984" y="1859"/>
                  </a:lnTo>
                  <a:lnTo>
                    <a:pt x="4975" y="1856"/>
                  </a:lnTo>
                  <a:lnTo>
                    <a:pt x="4975" y="1856"/>
                  </a:lnTo>
                  <a:lnTo>
                    <a:pt x="4969" y="1850"/>
                  </a:lnTo>
                  <a:lnTo>
                    <a:pt x="4966" y="1847"/>
                  </a:lnTo>
                  <a:lnTo>
                    <a:pt x="4963" y="1844"/>
                  </a:lnTo>
                  <a:lnTo>
                    <a:pt x="4960" y="1838"/>
                  </a:lnTo>
                  <a:lnTo>
                    <a:pt x="4957" y="1832"/>
                  </a:lnTo>
                  <a:lnTo>
                    <a:pt x="4957" y="1832"/>
                  </a:lnTo>
                  <a:lnTo>
                    <a:pt x="4957" y="1820"/>
                  </a:lnTo>
                  <a:lnTo>
                    <a:pt x="4957" y="1817"/>
                  </a:lnTo>
                  <a:lnTo>
                    <a:pt x="4957" y="1817"/>
                  </a:lnTo>
                  <a:lnTo>
                    <a:pt x="4957" y="1817"/>
                  </a:lnTo>
                  <a:lnTo>
                    <a:pt x="4957" y="1814"/>
                  </a:lnTo>
                  <a:lnTo>
                    <a:pt x="4960" y="1808"/>
                  </a:lnTo>
                  <a:lnTo>
                    <a:pt x="4960" y="1805"/>
                  </a:lnTo>
                  <a:lnTo>
                    <a:pt x="4960" y="1805"/>
                  </a:lnTo>
                  <a:lnTo>
                    <a:pt x="4960" y="1802"/>
                  </a:lnTo>
                  <a:lnTo>
                    <a:pt x="4957" y="1802"/>
                  </a:lnTo>
                  <a:lnTo>
                    <a:pt x="4957" y="1805"/>
                  </a:lnTo>
                  <a:lnTo>
                    <a:pt x="4957" y="1805"/>
                  </a:lnTo>
                  <a:lnTo>
                    <a:pt x="4954" y="1805"/>
                  </a:lnTo>
                  <a:lnTo>
                    <a:pt x="4954" y="1805"/>
                  </a:lnTo>
                  <a:lnTo>
                    <a:pt x="4954" y="1805"/>
                  </a:lnTo>
                  <a:lnTo>
                    <a:pt x="4951" y="1808"/>
                  </a:lnTo>
                  <a:lnTo>
                    <a:pt x="4951" y="1811"/>
                  </a:lnTo>
                  <a:lnTo>
                    <a:pt x="4951" y="1814"/>
                  </a:lnTo>
                  <a:lnTo>
                    <a:pt x="4948" y="1814"/>
                  </a:lnTo>
                  <a:lnTo>
                    <a:pt x="4939" y="1823"/>
                  </a:lnTo>
                  <a:lnTo>
                    <a:pt x="4939" y="1823"/>
                  </a:lnTo>
                  <a:lnTo>
                    <a:pt x="4936" y="1826"/>
                  </a:lnTo>
                  <a:lnTo>
                    <a:pt x="4936" y="1826"/>
                  </a:lnTo>
                  <a:lnTo>
                    <a:pt x="4930" y="1832"/>
                  </a:lnTo>
                  <a:lnTo>
                    <a:pt x="4923" y="1838"/>
                  </a:lnTo>
                  <a:lnTo>
                    <a:pt x="4920" y="1838"/>
                  </a:lnTo>
                  <a:lnTo>
                    <a:pt x="4920" y="1841"/>
                  </a:lnTo>
                  <a:lnTo>
                    <a:pt x="4920" y="1841"/>
                  </a:lnTo>
                  <a:lnTo>
                    <a:pt x="4920" y="1844"/>
                  </a:lnTo>
                  <a:lnTo>
                    <a:pt x="4917" y="1844"/>
                  </a:lnTo>
                  <a:lnTo>
                    <a:pt x="4917" y="1847"/>
                  </a:lnTo>
                  <a:lnTo>
                    <a:pt x="4917" y="1847"/>
                  </a:lnTo>
                  <a:lnTo>
                    <a:pt x="4914" y="1850"/>
                  </a:lnTo>
                  <a:lnTo>
                    <a:pt x="4911" y="1850"/>
                  </a:lnTo>
                  <a:lnTo>
                    <a:pt x="4905" y="1853"/>
                  </a:lnTo>
                  <a:lnTo>
                    <a:pt x="4905" y="1853"/>
                  </a:lnTo>
                  <a:lnTo>
                    <a:pt x="4893" y="1853"/>
                  </a:lnTo>
                  <a:lnTo>
                    <a:pt x="4887" y="1850"/>
                  </a:lnTo>
                  <a:lnTo>
                    <a:pt x="4881" y="1850"/>
                  </a:lnTo>
                  <a:lnTo>
                    <a:pt x="4878" y="1853"/>
                  </a:lnTo>
                  <a:lnTo>
                    <a:pt x="4872" y="1856"/>
                  </a:lnTo>
                  <a:lnTo>
                    <a:pt x="4869" y="1856"/>
                  </a:lnTo>
                  <a:lnTo>
                    <a:pt x="4863" y="1856"/>
                  </a:lnTo>
                  <a:lnTo>
                    <a:pt x="4863" y="1853"/>
                  </a:lnTo>
                  <a:lnTo>
                    <a:pt x="4863" y="1853"/>
                  </a:lnTo>
                  <a:lnTo>
                    <a:pt x="4860" y="1850"/>
                  </a:lnTo>
                  <a:lnTo>
                    <a:pt x="4860" y="1850"/>
                  </a:lnTo>
                  <a:lnTo>
                    <a:pt x="4860" y="1850"/>
                  </a:lnTo>
                  <a:lnTo>
                    <a:pt x="4857" y="1847"/>
                  </a:lnTo>
                  <a:lnTo>
                    <a:pt x="4857" y="1847"/>
                  </a:lnTo>
                  <a:lnTo>
                    <a:pt x="4857" y="1847"/>
                  </a:lnTo>
                  <a:lnTo>
                    <a:pt x="4857" y="1847"/>
                  </a:lnTo>
                  <a:lnTo>
                    <a:pt x="4854" y="1847"/>
                  </a:lnTo>
                  <a:lnTo>
                    <a:pt x="4854" y="1847"/>
                  </a:lnTo>
                  <a:lnTo>
                    <a:pt x="4851" y="1847"/>
                  </a:lnTo>
                  <a:lnTo>
                    <a:pt x="4854" y="1844"/>
                  </a:lnTo>
                  <a:lnTo>
                    <a:pt x="4854" y="1844"/>
                  </a:lnTo>
                  <a:lnTo>
                    <a:pt x="4854" y="1841"/>
                  </a:lnTo>
                  <a:lnTo>
                    <a:pt x="4854" y="1841"/>
                  </a:lnTo>
                  <a:lnTo>
                    <a:pt x="4851" y="1841"/>
                  </a:lnTo>
                  <a:lnTo>
                    <a:pt x="4854" y="1841"/>
                  </a:lnTo>
                  <a:lnTo>
                    <a:pt x="4854" y="1841"/>
                  </a:lnTo>
                  <a:lnTo>
                    <a:pt x="4857" y="1835"/>
                  </a:lnTo>
                  <a:lnTo>
                    <a:pt x="4857" y="1832"/>
                  </a:lnTo>
                  <a:lnTo>
                    <a:pt x="4857" y="1832"/>
                  </a:lnTo>
                  <a:lnTo>
                    <a:pt x="4857" y="1829"/>
                  </a:lnTo>
                  <a:lnTo>
                    <a:pt x="4857" y="1826"/>
                  </a:lnTo>
                  <a:lnTo>
                    <a:pt x="4857" y="1823"/>
                  </a:lnTo>
                  <a:lnTo>
                    <a:pt x="4857" y="1823"/>
                  </a:lnTo>
                  <a:lnTo>
                    <a:pt x="4857" y="1820"/>
                  </a:lnTo>
                  <a:lnTo>
                    <a:pt x="4857" y="1817"/>
                  </a:lnTo>
                  <a:lnTo>
                    <a:pt x="4857" y="1817"/>
                  </a:lnTo>
                  <a:lnTo>
                    <a:pt x="4857" y="1814"/>
                  </a:lnTo>
                  <a:lnTo>
                    <a:pt x="4854" y="1811"/>
                  </a:lnTo>
                  <a:lnTo>
                    <a:pt x="4851" y="1808"/>
                  </a:lnTo>
                  <a:lnTo>
                    <a:pt x="4848" y="1808"/>
                  </a:lnTo>
                  <a:lnTo>
                    <a:pt x="4845" y="1811"/>
                  </a:lnTo>
                  <a:lnTo>
                    <a:pt x="4842" y="1817"/>
                  </a:lnTo>
                  <a:lnTo>
                    <a:pt x="4842" y="1820"/>
                  </a:lnTo>
                  <a:lnTo>
                    <a:pt x="4842" y="1823"/>
                  </a:lnTo>
                  <a:lnTo>
                    <a:pt x="4842" y="1823"/>
                  </a:lnTo>
                  <a:lnTo>
                    <a:pt x="4839" y="1823"/>
                  </a:lnTo>
                  <a:lnTo>
                    <a:pt x="4842" y="1829"/>
                  </a:lnTo>
                  <a:lnTo>
                    <a:pt x="4842" y="1835"/>
                  </a:lnTo>
                  <a:lnTo>
                    <a:pt x="4842" y="1835"/>
                  </a:lnTo>
                  <a:lnTo>
                    <a:pt x="4842" y="1838"/>
                  </a:lnTo>
                  <a:lnTo>
                    <a:pt x="4839" y="1835"/>
                  </a:lnTo>
                  <a:lnTo>
                    <a:pt x="4839" y="1832"/>
                  </a:lnTo>
                  <a:lnTo>
                    <a:pt x="4835" y="1832"/>
                  </a:lnTo>
                  <a:lnTo>
                    <a:pt x="4835" y="1826"/>
                  </a:lnTo>
                  <a:lnTo>
                    <a:pt x="4832" y="1823"/>
                  </a:lnTo>
                  <a:lnTo>
                    <a:pt x="4829" y="1820"/>
                  </a:lnTo>
                  <a:lnTo>
                    <a:pt x="4829" y="1820"/>
                  </a:lnTo>
                  <a:lnTo>
                    <a:pt x="4829" y="1817"/>
                  </a:lnTo>
                  <a:lnTo>
                    <a:pt x="4826" y="1814"/>
                  </a:lnTo>
                  <a:lnTo>
                    <a:pt x="4826" y="1811"/>
                  </a:lnTo>
                  <a:lnTo>
                    <a:pt x="4823" y="1808"/>
                  </a:lnTo>
                  <a:lnTo>
                    <a:pt x="4826" y="1808"/>
                  </a:lnTo>
                  <a:lnTo>
                    <a:pt x="4826" y="1808"/>
                  </a:lnTo>
                  <a:lnTo>
                    <a:pt x="4826" y="1808"/>
                  </a:lnTo>
                  <a:lnTo>
                    <a:pt x="4826" y="1808"/>
                  </a:lnTo>
                  <a:lnTo>
                    <a:pt x="4829" y="1805"/>
                  </a:lnTo>
                  <a:lnTo>
                    <a:pt x="4829" y="1802"/>
                  </a:lnTo>
                  <a:lnTo>
                    <a:pt x="4826" y="1802"/>
                  </a:lnTo>
                  <a:lnTo>
                    <a:pt x="4823" y="1799"/>
                  </a:lnTo>
                  <a:lnTo>
                    <a:pt x="4823" y="1796"/>
                  </a:lnTo>
                  <a:lnTo>
                    <a:pt x="4823" y="1796"/>
                  </a:lnTo>
                  <a:lnTo>
                    <a:pt x="4823" y="1796"/>
                  </a:lnTo>
                  <a:lnTo>
                    <a:pt x="4826" y="1796"/>
                  </a:lnTo>
                  <a:lnTo>
                    <a:pt x="4826" y="1796"/>
                  </a:lnTo>
                  <a:lnTo>
                    <a:pt x="4826" y="1796"/>
                  </a:lnTo>
                  <a:lnTo>
                    <a:pt x="4823" y="1793"/>
                  </a:lnTo>
                  <a:lnTo>
                    <a:pt x="4817" y="1790"/>
                  </a:lnTo>
                  <a:lnTo>
                    <a:pt x="4814" y="1783"/>
                  </a:lnTo>
                  <a:lnTo>
                    <a:pt x="4811" y="1783"/>
                  </a:lnTo>
                  <a:lnTo>
                    <a:pt x="4808" y="1780"/>
                  </a:lnTo>
                  <a:lnTo>
                    <a:pt x="4808" y="1777"/>
                  </a:lnTo>
                  <a:lnTo>
                    <a:pt x="4808" y="1777"/>
                  </a:lnTo>
                  <a:lnTo>
                    <a:pt x="4805" y="1777"/>
                  </a:lnTo>
                  <a:lnTo>
                    <a:pt x="4805" y="1777"/>
                  </a:lnTo>
                  <a:lnTo>
                    <a:pt x="4802" y="1774"/>
                  </a:lnTo>
                  <a:lnTo>
                    <a:pt x="4799" y="1771"/>
                  </a:lnTo>
                  <a:lnTo>
                    <a:pt x="4799" y="1771"/>
                  </a:lnTo>
                  <a:lnTo>
                    <a:pt x="4799" y="1771"/>
                  </a:lnTo>
                  <a:lnTo>
                    <a:pt x="4799" y="1768"/>
                  </a:lnTo>
                  <a:lnTo>
                    <a:pt x="4799" y="1765"/>
                  </a:lnTo>
                  <a:lnTo>
                    <a:pt x="4796" y="1762"/>
                  </a:lnTo>
                  <a:lnTo>
                    <a:pt x="4793" y="1759"/>
                  </a:lnTo>
                  <a:lnTo>
                    <a:pt x="4793" y="1756"/>
                  </a:lnTo>
                  <a:lnTo>
                    <a:pt x="4790" y="1753"/>
                  </a:lnTo>
                  <a:lnTo>
                    <a:pt x="4790" y="1750"/>
                  </a:lnTo>
                  <a:lnTo>
                    <a:pt x="4790" y="1750"/>
                  </a:lnTo>
                  <a:lnTo>
                    <a:pt x="4790" y="1750"/>
                  </a:lnTo>
                  <a:lnTo>
                    <a:pt x="4787" y="1744"/>
                  </a:lnTo>
                  <a:lnTo>
                    <a:pt x="4787" y="1744"/>
                  </a:lnTo>
                  <a:lnTo>
                    <a:pt x="4784" y="1738"/>
                  </a:lnTo>
                  <a:lnTo>
                    <a:pt x="4784" y="1738"/>
                  </a:lnTo>
                  <a:lnTo>
                    <a:pt x="4784" y="1735"/>
                  </a:lnTo>
                  <a:lnTo>
                    <a:pt x="4781" y="1735"/>
                  </a:lnTo>
                  <a:lnTo>
                    <a:pt x="4781" y="1735"/>
                  </a:lnTo>
                  <a:lnTo>
                    <a:pt x="4778" y="1735"/>
                  </a:lnTo>
                  <a:lnTo>
                    <a:pt x="4778" y="1735"/>
                  </a:lnTo>
                  <a:lnTo>
                    <a:pt x="4778" y="1735"/>
                  </a:lnTo>
                  <a:lnTo>
                    <a:pt x="4778" y="1732"/>
                  </a:lnTo>
                  <a:lnTo>
                    <a:pt x="4781" y="1729"/>
                  </a:lnTo>
                  <a:lnTo>
                    <a:pt x="4784" y="1729"/>
                  </a:lnTo>
                  <a:lnTo>
                    <a:pt x="4784" y="1729"/>
                  </a:lnTo>
                  <a:lnTo>
                    <a:pt x="4784" y="1729"/>
                  </a:lnTo>
                  <a:lnTo>
                    <a:pt x="4784" y="1729"/>
                  </a:lnTo>
                  <a:lnTo>
                    <a:pt x="4784" y="1726"/>
                  </a:lnTo>
                  <a:lnTo>
                    <a:pt x="4781" y="1726"/>
                  </a:lnTo>
                  <a:lnTo>
                    <a:pt x="4781" y="1723"/>
                  </a:lnTo>
                  <a:lnTo>
                    <a:pt x="4781" y="1720"/>
                  </a:lnTo>
                  <a:lnTo>
                    <a:pt x="4781" y="1720"/>
                  </a:lnTo>
                  <a:lnTo>
                    <a:pt x="4784" y="1720"/>
                  </a:lnTo>
                  <a:lnTo>
                    <a:pt x="4784" y="1720"/>
                  </a:lnTo>
                  <a:lnTo>
                    <a:pt x="4790" y="1723"/>
                  </a:lnTo>
                  <a:lnTo>
                    <a:pt x="4793" y="1723"/>
                  </a:lnTo>
                  <a:lnTo>
                    <a:pt x="4793" y="1723"/>
                  </a:lnTo>
                  <a:lnTo>
                    <a:pt x="4796" y="1720"/>
                  </a:lnTo>
                  <a:lnTo>
                    <a:pt x="4796" y="1720"/>
                  </a:lnTo>
                  <a:lnTo>
                    <a:pt x="4799" y="1720"/>
                  </a:lnTo>
                  <a:lnTo>
                    <a:pt x="4799" y="1720"/>
                  </a:lnTo>
                  <a:lnTo>
                    <a:pt x="4802" y="1717"/>
                  </a:lnTo>
                  <a:lnTo>
                    <a:pt x="4802" y="1714"/>
                  </a:lnTo>
                  <a:lnTo>
                    <a:pt x="4802" y="1714"/>
                  </a:lnTo>
                  <a:lnTo>
                    <a:pt x="4802" y="1711"/>
                  </a:lnTo>
                  <a:lnTo>
                    <a:pt x="4805" y="1711"/>
                  </a:lnTo>
                  <a:lnTo>
                    <a:pt x="4802" y="1708"/>
                  </a:lnTo>
                  <a:lnTo>
                    <a:pt x="4805" y="1708"/>
                  </a:lnTo>
                  <a:lnTo>
                    <a:pt x="4808" y="1711"/>
                  </a:lnTo>
                  <a:lnTo>
                    <a:pt x="4808" y="1711"/>
                  </a:lnTo>
                  <a:lnTo>
                    <a:pt x="4808" y="1711"/>
                  </a:lnTo>
                  <a:lnTo>
                    <a:pt x="4805" y="1711"/>
                  </a:lnTo>
                  <a:lnTo>
                    <a:pt x="4805" y="1711"/>
                  </a:lnTo>
                  <a:lnTo>
                    <a:pt x="4802" y="1711"/>
                  </a:lnTo>
                  <a:lnTo>
                    <a:pt x="4805" y="1714"/>
                  </a:lnTo>
                  <a:lnTo>
                    <a:pt x="4805" y="1714"/>
                  </a:lnTo>
                  <a:lnTo>
                    <a:pt x="4811" y="1717"/>
                  </a:lnTo>
                  <a:lnTo>
                    <a:pt x="4814" y="1720"/>
                  </a:lnTo>
                  <a:lnTo>
                    <a:pt x="4823" y="1717"/>
                  </a:lnTo>
                  <a:lnTo>
                    <a:pt x="4826" y="1717"/>
                  </a:lnTo>
                  <a:lnTo>
                    <a:pt x="4826" y="1720"/>
                  </a:lnTo>
                  <a:lnTo>
                    <a:pt x="4826" y="1723"/>
                  </a:lnTo>
                  <a:lnTo>
                    <a:pt x="4829" y="1723"/>
                  </a:lnTo>
                  <a:lnTo>
                    <a:pt x="4832" y="1729"/>
                  </a:lnTo>
                  <a:lnTo>
                    <a:pt x="4835" y="1732"/>
                  </a:lnTo>
                  <a:lnTo>
                    <a:pt x="4839" y="1735"/>
                  </a:lnTo>
                  <a:lnTo>
                    <a:pt x="4839" y="1735"/>
                  </a:lnTo>
                  <a:lnTo>
                    <a:pt x="4839" y="1738"/>
                  </a:lnTo>
                  <a:lnTo>
                    <a:pt x="4839" y="1741"/>
                  </a:lnTo>
                  <a:lnTo>
                    <a:pt x="4842" y="1741"/>
                  </a:lnTo>
                  <a:lnTo>
                    <a:pt x="4842" y="1741"/>
                  </a:lnTo>
                  <a:lnTo>
                    <a:pt x="4842" y="1744"/>
                  </a:lnTo>
                  <a:lnTo>
                    <a:pt x="4842" y="1744"/>
                  </a:lnTo>
                  <a:lnTo>
                    <a:pt x="4842" y="1747"/>
                  </a:lnTo>
                  <a:lnTo>
                    <a:pt x="4845" y="1747"/>
                  </a:lnTo>
                  <a:lnTo>
                    <a:pt x="4848" y="1750"/>
                  </a:lnTo>
                  <a:lnTo>
                    <a:pt x="4848" y="1753"/>
                  </a:lnTo>
                  <a:lnTo>
                    <a:pt x="4848" y="1756"/>
                  </a:lnTo>
                  <a:lnTo>
                    <a:pt x="4851" y="1762"/>
                  </a:lnTo>
                  <a:lnTo>
                    <a:pt x="4851" y="1762"/>
                  </a:lnTo>
                  <a:lnTo>
                    <a:pt x="4857" y="1768"/>
                  </a:lnTo>
                  <a:lnTo>
                    <a:pt x="4857" y="1768"/>
                  </a:lnTo>
                  <a:lnTo>
                    <a:pt x="4860" y="1768"/>
                  </a:lnTo>
                  <a:lnTo>
                    <a:pt x="4863" y="1768"/>
                  </a:lnTo>
                  <a:lnTo>
                    <a:pt x="4866" y="1768"/>
                  </a:lnTo>
                  <a:lnTo>
                    <a:pt x="4869" y="1771"/>
                  </a:lnTo>
                  <a:lnTo>
                    <a:pt x="4875" y="1774"/>
                  </a:lnTo>
                  <a:lnTo>
                    <a:pt x="4878" y="1777"/>
                  </a:lnTo>
                  <a:lnTo>
                    <a:pt x="4878" y="1780"/>
                  </a:lnTo>
                  <a:lnTo>
                    <a:pt x="4881" y="1780"/>
                  </a:lnTo>
                  <a:lnTo>
                    <a:pt x="4887" y="1787"/>
                  </a:lnTo>
                  <a:lnTo>
                    <a:pt x="4893" y="1790"/>
                  </a:lnTo>
                  <a:lnTo>
                    <a:pt x="4896" y="1790"/>
                  </a:lnTo>
                  <a:lnTo>
                    <a:pt x="4896" y="1793"/>
                  </a:lnTo>
                  <a:lnTo>
                    <a:pt x="4902" y="1796"/>
                  </a:lnTo>
                  <a:lnTo>
                    <a:pt x="4905" y="1796"/>
                  </a:lnTo>
                  <a:lnTo>
                    <a:pt x="4908" y="1796"/>
                  </a:lnTo>
                  <a:lnTo>
                    <a:pt x="4914" y="1796"/>
                  </a:lnTo>
                  <a:lnTo>
                    <a:pt x="4920" y="1799"/>
                  </a:lnTo>
                  <a:lnTo>
                    <a:pt x="4920" y="1799"/>
                  </a:lnTo>
                  <a:lnTo>
                    <a:pt x="4923" y="1799"/>
                  </a:lnTo>
                  <a:lnTo>
                    <a:pt x="4926" y="1799"/>
                  </a:lnTo>
                  <a:lnTo>
                    <a:pt x="4933" y="1796"/>
                  </a:lnTo>
                  <a:lnTo>
                    <a:pt x="4936" y="1793"/>
                  </a:lnTo>
                  <a:lnTo>
                    <a:pt x="4939" y="1793"/>
                  </a:lnTo>
                  <a:lnTo>
                    <a:pt x="4939" y="1793"/>
                  </a:lnTo>
                  <a:lnTo>
                    <a:pt x="4942" y="1790"/>
                  </a:lnTo>
                  <a:lnTo>
                    <a:pt x="4942" y="1790"/>
                  </a:lnTo>
                  <a:lnTo>
                    <a:pt x="4948" y="1787"/>
                  </a:lnTo>
                  <a:lnTo>
                    <a:pt x="4954" y="1787"/>
                  </a:lnTo>
                  <a:lnTo>
                    <a:pt x="4957" y="1783"/>
                  </a:lnTo>
                  <a:lnTo>
                    <a:pt x="4957" y="1783"/>
                  </a:lnTo>
                  <a:lnTo>
                    <a:pt x="4966" y="1787"/>
                  </a:lnTo>
                  <a:lnTo>
                    <a:pt x="4966" y="1787"/>
                  </a:lnTo>
                  <a:lnTo>
                    <a:pt x="4969" y="1790"/>
                  </a:lnTo>
                  <a:lnTo>
                    <a:pt x="4972" y="1790"/>
                  </a:lnTo>
                  <a:lnTo>
                    <a:pt x="4972" y="1793"/>
                  </a:lnTo>
                  <a:lnTo>
                    <a:pt x="4972" y="1796"/>
                  </a:lnTo>
                  <a:lnTo>
                    <a:pt x="4972" y="1802"/>
                  </a:lnTo>
                  <a:lnTo>
                    <a:pt x="4975" y="1808"/>
                  </a:lnTo>
                  <a:lnTo>
                    <a:pt x="4975" y="1811"/>
                  </a:lnTo>
                  <a:lnTo>
                    <a:pt x="4975" y="1811"/>
                  </a:lnTo>
                  <a:lnTo>
                    <a:pt x="4978" y="1814"/>
                  </a:lnTo>
                  <a:lnTo>
                    <a:pt x="4987" y="1817"/>
                  </a:lnTo>
                  <a:lnTo>
                    <a:pt x="4987" y="1817"/>
                  </a:lnTo>
                  <a:lnTo>
                    <a:pt x="4990" y="1817"/>
                  </a:lnTo>
                  <a:lnTo>
                    <a:pt x="4993" y="1820"/>
                  </a:lnTo>
                  <a:lnTo>
                    <a:pt x="4996" y="1820"/>
                  </a:lnTo>
                  <a:lnTo>
                    <a:pt x="4999" y="1820"/>
                  </a:lnTo>
                  <a:lnTo>
                    <a:pt x="5002" y="1820"/>
                  </a:lnTo>
                  <a:lnTo>
                    <a:pt x="5008" y="1820"/>
                  </a:lnTo>
                  <a:lnTo>
                    <a:pt x="5014" y="1823"/>
                  </a:lnTo>
                  <a:lnTo>
                    <a:pt x="5017" y="1823"/>
                  </a:lnTo>
                  <a:lnTo>
                    <a:pt x="5024" y="1823"/>
                  </a:lnTo>
                  <a:lnTo>
                    <a:pt x="5027" y="1823"/>
                  </a:lnTo>
                  <a:lnTo>
                    <a:pt x="5030" y="1823"/>
                  </a:lnTo>
                  <a:lnTo>
                    <a:pt x="5033" y="1826"/>
                  </a:lnTo>
                  <a:lnTo>
                    <a:pt x="5036" y="1823"/>
                  </a:lnTo>
                  <a:lnTo>
                    <a:pt x="5042" y="1826"/>
                  </a:lnTo>
                  <a:lnTo>
                    <a:pt x="5045" y="1823"/>
                  </a:lnTo>
                  <a:lnTo>
                    <a:pt x="5045" y="1823"/>
                  </a:lnTo>
                  <a:lnTo>
                    <a:pt x="5048" y="1826"/>
                  </a:lnTo>
                  <a:lnTo>
                    <a:pt x="5048" y="1826"/>
                  </a:lnTo>
                  <a:lnTo>
                    <a:pt x="5057" y="1829"/>
                  </a:lnTo>
                  <a:lnTo>
                    <a:pt x="5060" y="1829"/>
                  </a:lnTo>
                  <a:lnTo>
                    <a:pt x="5063" y="1829"/>
                  </a:lnTo>
                  <a:lnTo>
                    <a:pt x="5066" y="1829"/>
                  </a:lnTo>
                  <a:lnTo>
                    <a:pt x="5066" y="1829"/>
                  </a:lnTo>
                  <a:lnTo>
                    <a:pt x="5069" y="1829"/>
                  </a:lnTo>
                  <a:lnTo>
                    <a:pt x="5075" y="1829"/>
                  </a:lnTo>
                  <a:lnTo>
                    <a:pt x="5078" y="1829"/>
                  </a:lnTo>
                  <a:lnTo>
                    <a:pt x="5078" y="1829"/>
                  </a:lnTo>
                  <a:lnTo>
                    <a:pt x="5081" y="1829"/>
                  </a:lnTo>
                  <a:lnTo>
                    <a:pt x="5081" y="1829"/>
                  </a:lnTo>
                  <a:lnTo>
                    <a:pt x="5081" y="1829"/>
                  </a:lnTo>
                  <a:lnTo>
                    <a:pt x="5084" y="1829"/>
                  </a:lnTo>
                  <a:lnTo>
                    <a:pt x="5084" y="1829"/>
                  </a:lnTo>
                  <a:lnTo>
                    <a:pt x="5087" y="1826"/>
                  </a:lnTo>
                  <a:lnTo>
                    <a:pt x="5090" y="1826"/>
                  </a:lnTo>
                  <a:lnTo>
                    <a:pt x="5096" y="1829"/>
                  </a:lnTo>
                  <a:lnTo>
                    <a:pt x="5099" y="1826"/>
                  </a:lnTo>
                  <a:lnTo>
                    <a:pt x="5102" y="1829"/>
                  </a:lnTo>
                  <a:lnTo>
                    <a:pt x="5108" y="1829"/>
                  </a:lnTo>
                  <a:lnTo>
                    <a:pt x="5108" y="1826"/>
                  </a:lnTo>
                  <a:lnTo>
                    <a:pt x="5108" y="1826"/>
                  </a:lnTo>
                  <a:lnTo>
                    <a:pt x="5112" y="1823"/>
                  </a:lnTo>
                  <a:lnTo>
                    <a:pt x="5118" y="1826"/>
                  </a:lnTo>
                  <a:lnTo>
                    <a:pt x="5118" y="1826"/>
                  </a:lnTo>
                  <a:lnTo>
                    <a:pt x="5118" y="1823"/>
                  </a:lnTo>
                  <a:lnTo>
                    <a:pt x="5121" y="1823"/>
                  </a:lnTo>
                  <a:lnTo>
                    <a:pt x="5121" y="1826"/>
                  </a:lnTo>
                  <a:lnTo>
                    <a:pt x="5130" y="1826"/>
                  </a:lnTo>
                  <a:lnTo>
                    <a:pt x="5130" y="1829"/>
                  </a:lnTo>
                  <a:lnTo>
                    <a:pt x="5133" y="1829"/>
                  </a:lnTo>
                  <a:lnTo>
                    <a:pt x="5133" y="1826"/>
                  </a:lnTo>
                  <a:lnTo>
                    <a:pt x="5139" y="1826"/>
                  </a:lnTo>
                  <a:lnTo>
                    <a:pt x="5148" y="1823"/>
                  </a:lnTo>
                  <a:lnTo>
                    <a:pt x="5154" y="1826"/>
                  </a:lnTo>
                  <a:lnTo>
                    <a:pt x="5157" y="1823"/>
                  </a:lnTo>
                  <a:lnTo>
                    <a:pt x="5166" y="1823"/>
                  </a:lnTo>
                  <a:lnTo>
                    <a:pt x="5166" y="1823"/>
                  </a:lnTo>
                  <a:lnTo>
                    <a:pt x="5169" y="1823"/>
                  </a:lnTo>
                  <a:lnTo>
                    <a:pt x="5169" y="1823"/>
                  </a:lnTo>
                  <a:lnTo>
                    <a:pt x="5169" y="1823"/>
                  </a:lnTo>
                  <a:lnTo>
                    <a:pt x="5166" y="1823"/>
                  </a:lnTo>
                  <a:lnTo>
                    <a:pt x="5163" y="1823"/>
                  </a:lnTo>
                  <a:lnTo>
                    <a:pt x="5163" y="1820"/>
                  </a:lnTo>
                  <a:lnTo>
                    <a:pt x="5163" y="1820"/>
                  </a:lnTo>
                  <a:lnTo>
                    <a:pt x="5166" y="1820"/>
                  </a:lnTo>
                  <a:lnTo>
                    <a:pt x="5169" y="1820"/>
                  </a:lnTo>
                  <a:lnTo>
                    <a:pt x="5172" y="1823"/>
                  </a:lnTo>
                  <a:lnTo>
                    <a:pt x="5172" y="1823"/>
                  </a:lnTo>
                  <a:lnTo>
                    <a:pt x="5175" y="1829"/>
                  </a:lnTo>
                  <a:lnTo>
                    <a:pt x="5175" y="1829"/>
                  </a:lnTo>
                  <a:lnTo>
                    <a:pt x="5175" y="1835"/>
                  </a:lnTo>
                  <a:lnTo>
                    <a:pt x="5175" y="1835"/>
                  </a:lnTo>
                  <a:lnTo>
                    <a:pt x="5181" y="1838"/>
                  </a:lnTo>
                  <a:lnTo>
                    <a:pt x="5184" y="1838"/>
                  </a:lnTo>
                  <a:lnTo>
                    <a:pt x="5187" y="1847"/>
                  </a:lnTo>
                  <a:lnTo>
                    <a:pt x="5187" y="1850"/>
                  </a:lnTo>
                  <a:lnTo>
                    <a:pt x="5187" y="1850"/>
                  </a:lnTo>
                  <a:lnTo>
                    <a:pt x="5187" y="1853"/>
                  </a:lnTo>
                  <a:lnTo>
                    <a:pt x="5190" y="1853"/>
                  </a:lnTo>
                  <a:lnTo>
                    <a:pt x="5190" y="1853"/>
                  </a:lnTo>
                  <a:lnTo>
                    <a:pt x="5190" y="1853"/>
                  </a:lnTo>
                  <a:lnTo>
                    <a:pt x="5190" y="1856"/>
                  </a:lnTo>
                  <a:lnTo>
                    <a:pt x="5193" y="1856"/>
                  </a:lnTo>
                  <a:lnTo>
                    <a:pt x="5193" y="1856"/>
                  </a:lnTo>
                  <a:lnTo>
                    <a:pt x="5193" y="1856"/>
                  </a:lnTo>
                  <a:lnTo>
                    <a:pt x="5193" y="1859"/>
                  </a:lnTo>
                  <a:lnTo>
                    <a:pt x="5196" y="1859"/>
                  </a:lnTo>
                  <a:lnTo>
                    <a:pt x="5199" y="1856"/>
                  </a:lnTo>
                  <a:lnTo>
                    <a:pt x="5199" y="1859"/>
                  </a:lnTo>
                  <a:lnTo>
                    <a:pt x="5203" y="1859"/>
                  </a:lnTo>
                  <a:lnTo>
                    <a:pt x="5203" y="1859"/>
                  </a:lnTo>
                  <a:lnTo>
                    <a:pt x="5203" y="1859"/>
                  </a:lnTo>
                  <a:lnTo>
                    <a:pt x="5206" y="1859"/>
                  </a:lnTo>
                  <a:lnTo>
                    <a:pt x="5206" y="1859"/>
                  </a:lnTo>
                  <a:lnTo>
                    <a:pt x="5206" y="1859"/>
                  </a:lnTo>
                  <a:lnTo>
                    <a:pt x="5206" y="1859"/>
                  </a:lnTo>
                  <a:lnTo>
                    <a:pt x="5206" y="1862"/>
                  </a:lnTo>
                  <a:lnTo>
                    <a:pt x="5209" y="1862"/>
                  </a:lnTo>
                  <a:lnTo>
                    <a:pt x="5212" y="1862"/>
                  </a:lnTo>
                  <a:lnTo>
                    <a:pt x="5212" y="1859"/>
                  </a:lnTo>
                  <a:lnTo>
                    <a:pt x="5215" y="1859"/>
                  </a:lnTo>
                  <a:lnTo>
                    <a:pt x="5218" y="1859"/>
                  </a:lnTo>
                  <a:lnTo>
                    <a:pt x="5215" y="1859"/>
                  </a:lnTo>
                  <a:lnTo>
                    <a:pt x="5212" y="1862"/>
                  </a:lnTo>
                  <a:lnTo>
                    <a:pt x="5212" y="1866"/>
                  </a:lnTo>
                  <a:lnTo>
                    <a:pt x="5212" y="1869"/>
                  </a:lnTo>
                  <a:lnTo>
                    <a:pt x="5215" y="1872"/>
                  </a:lnTo>
                  <a:lnTo>
                    <a:pt x="5218" y="1875"/>
                  </a:lnTo>
                  <a:lnTo>
                    <a:pt x="5227" y="1881"/>
                  </a:lnTo>
                  <a:lnTo>
                    <a:pt x="5236" y="1881"/>
                  </a:lnTo>
                  <a:lnTo>
                    <a:pt x="5239" y="1881"/>
                  </a:lnTo>
                  <a:lnTo>
                    <a:pt x="5239" y="1881"/>
                  </a:lnTo>
                  <a:lnTo>
                    <a:pt x="5245" y="1878"/>
                  </a:lnTo>
                  <a:lnTo>
                    <a:pt x="5248" y="1878"/>
                  </a:lnTo>
                  <a:lnTo>
                    <a:pt x="5248" y="1878"/>
                  </a:lnTo>
                  <a:lnTo>
                    <a:pt x="5251" y="1878"/>
                  </a:lnTo>
                  <a:lnTo>
                    <a:pt x="5251" y="1878"/>
                  </a:lnTo>
                  <a:lnTo>
                    <a:pt x="5251" y="1875"/>
                  </a:lnTo>
                  <a:lnTo>
                    <a:pt x="5254" y="1875"/>
                  </a:lnTo>
                  <a:lnTo>
                    <a:pt x="5254" y="1875"/>
                  </a:lnTo>
                  <a:lnTo>
                    <a:pt x="5254" y="1875"/>
                  </a:lnTo>
                  <a:lnTo>
                    <a:pt x="5254" y="1878"/>
                  </a:lnTo>
                  <a:lnTo>
                    <a:pt x="5254" y="1878"/>
                  </a:lnTo>
                  <a:lnTo>
                    <a:pt x="5251" y="1881"/>
                  </a:lnTo>
                  <a:lnTo>
                    <a:pt x="5248" y="1887"/>
                  </a:lnTo>
                  <a:lnTo>
                    <a:pt x="5245" y="1887"/>
                  </a:lnTo>
                  <a:lnTo>
                    <a:pt x="5245" y="1887"/>
                  </a:lnTo>
                  <a:lnTo>
                    <a:pt x="5239" y="1890"/>
                  </a:lnTo>
                  <a:lnTo>
                    <a:pt x="5239" y="1890"/>
                  </a:lnTo>
                  <a:lnTo>
                    <a:pt x="5236" y="1890"/>
                  </a:lnTo>
                  <a:lnTo>
                    <a:pt x="5233" y="1890"/>
                  </a:lnTo>
                  <a:lnTo>
                    <a:pt x="5230" y="1893"/>
                  </a:lnTo>
                  <a:lnTo>
                    <a:pt x="5227" y="1893"/>
                  </a:lnTo>
                  <a:lnTo>
                    <a:pt x="5227" y="1890"/>
                  </a:lnTo>
                  <a:lnTo>
                    <a:pt x="5227" y="1890"/>
                  </a:lnTo>
                  <a:lnTo>
                    <a:pt x="5224" y="1890"/>
                  </a:lnTo>
                  <a:lnTo>
                    <a:pt x="5224" y="1890"/>
                  </a:lnTo>
                  <a:lnTo>
                    <a:pt x="5221" y="1893"/>
                  </a:lnTo>
                  <a:lnTo>
                    <a:pt x="5224" y="1893"/>
                  </a:lnTo>
                  <a:lnTo>
                    <a:pt x="5227" y="1899"/>
                  </a:lnTo>
                  <a:lnTo>
                    <a:pt x="5230" y="1902"/>
                  </a:lnTo>
                  <a:lnTo>
                    <a:pt x="5233" y="1905"/>
                  </a:lnTo>
                  <a:lnTo>
                    <a:pt x="5239" y="1908"/>
                  </a:lnTo>
                  <a:lnTo>
                    <a:pt x="5245" y="1917"/>
                  </a:lnTo>
                  <a:lnTo>
                    <a:pt x="5245" y="1917"/>
                  </a:lnTo>
                  <a:lnTo>
                    <a:pt x="5254" y="1923"/>
                  </a:lnTo>
                  <a:lnTo>
                    <a:pt x="5260" y="1926"/>
                  </a:lnTo>
                  <a:lnTo>
                    <a:pt x="5263" y="1926"/>
                  </a:lnTo>
                  <a:lnTo>
                    <a:pt x="5266" y="1926"/>
                  </a:lnTo>
                  <a:lnTo>
                    <a:pt x="5272" y="1923"/>
                  </a:lnTo>
                  <a:lnTo>
                    <a:pt x="5275" y="1920"/>
                  </a:lnTo>
                  <a:lnTo>
                    <a:pt x="5284" y="1917"/>
                  </a:lnTo>
                  <a:lnTo>
                    <a:pt x="5287" y="1914"/>
                  </a:lnTo>
                  <a:lnTo>
                    <a:pt x="5291" y="1908"/>
                  </a:lnTo>
                  <a:lnTo>
                    <a:pt x="5291" y="1905"/>
                  </a:lnTo>
                  <a:lnTo>
                    <a:pt x="5291" y="1905"/>
                  </a:lnTo>
                  <a:lnTo>
                    <a:pt x="5291" y="1905"/>
                  </a:lnTo>
                  <a:lnTo>
                    <a:pt x="5287" y="1902"/>
                  </a:lnTo>
                  <a:lnTo>
                    <a:pt x="5287" y="1902"/>
                  </a:lnTo>
                  <a:lnTo>
                    <a:pt x="5287" y="1902"/>
                  </a:lnTo>
                  <a:lnTo>
                    <a:pt x="5287" y="1899"/>
                  </a:lnTo>
                  <a:lnTo>
                    <a:pt x="5287" y="1899"/>
                  </a:lnTo>
                  <a:lnTo>
                    <a:pt x="5291" y="1899"/>
                  </a:lnTo>
                  <a:lnTo>
                    <a:pt x="5291" y="1896"/>
                  </a:lnTo>
                  <a:lnTo>
                    <a:pt x="5291" y="1896"/>
                  </a:lnTo>
                  <a:lnTo>
                    <a:pt x="5291" y="1893"/>
                  </a:lnTo>
                  <a:lnTo>
                    <a:pt x="5291" y="1893"/>
                  </a:lnTo>
                  <a:lnTo>
                    <a:pt x="5294" y="1893"/>
                  </a:lnTo>
                  <a:lnTo>
                    <a:pt x="5297" y="1893"/>
                  </a:lnTo>
                  <a:lnTo>
                    <a:pt x="5297" y="1893"/>
                  </a:lnTo>
                  <a:lnTo>
                    <a:pt x="5300" y="1893"/>
                  </a:lnTo>
                  <a:lnTo>
                    <a:pt x="5303" y="1893"/>
                  </a:lnTo>
                  <a:lnTo>
                    <a:pt x="5300" y="1893"/>
                  </a:lnTo>
                  <a:lnTo>
                    <a:pt x="5300" y="1893"/>
                  </a:lnTo>
                  <a:lnTo>
                    <a:pt x="5297" y="1896"/>
                  </a:lnTo>
                  <a:lnTo>
                    <a:pt x="5297" y="1899"/>
                  </a:lnTo>
                  <a:lnTo>
                    <a:pt x="5300" y="1899"/>
                  </a:lnTo>
                  <a:lnTo>
                    <a:pt x="5300" y="1899"/>
                  </a:lnTo>
                  <a:lnTo>
                    <a:pt x="5300" y="1899"/>
                  </a:lnTo>
                  <a:lnTo>
                    <a:pt x="5297" y="1902"/>
                  </a:lnTo>
                  <a:lnTo>
                    <a:pt x="5297" y="1905"/>
                  </a:lnTo>
                  <a:lnTo>
                    <a:pt x="5303" y="1905"/>
                  </a:lnTo>
                  <a:lnTo>
                    <a:pt x="5306" y="1905"/>
                  </a:lnTo>
                  <a:lnTo>
                    <a:pt x="5309" y="1905"/>
                  </a:lnTo>
                  <a:lnTo>
                    <a:pt x="5306" y="1905"/>
                  </a:lnTo>
                  <a:lnTo>
                    <a:pt x="5303" y="1908"/>
                  </a:lnTo>
                  <a:lnTo>
                    <a:pt x="5300" y="1908"/>
                  </a:lnTo>
                  <a:lnTo>
                    <a:pt x="5300" y="1911"/>
                  </a:lnTo>
                  <a:lnTo>
                    <a:pt x="5300" y="1911"/>
                  </a:lnTo>
                  <a:lnTo>
                    <a:pt x="5300" y="1911"/>
                  </a:lnTo>
                  <a:lnTo>
                    <a:pt x="5300" y="1911"/>
                  </a:lnTo>
                  <a:lnTo>
                    <a:pt x="5300" y="1911"/>
                  </a:lnTo>
                  <a:lnTo>
                    <a:pt x="5300" y="1917"/>
                  </a:lnTo>
                  <a:lnTo>
                    <a:pt x="5303" y="1917"/>
                  </a:lnTo>
                  <a:lnTo>
                    <a:pt x="5303" y="1917"/>
                  </a:lnTo>
                  <a:lnTo>
                    <a:pt x="5303" y="1917"/>
                  </a:lnTo>
                  <a:lnTo>
                    <a:pt x="5303" y="1920"/>
                  </a:lnTo>
                  <a:lnTo>
                    <a:pt x="5303" y="1923"/>
                  </a:lnTo>
                  <a:lnTo>
                    <a:pt x="5306" y="1926"/>
                  </a:lnTo>
                  <a:lnTo>
                    <a:pt x="5303" y="1929"/>
                  </a:lnTo>
                  <a:lnTo>
                    <a:pt x="5300" y="1941"/>
                  </a:lnTo>
                  <a:lnTo>
                    <a:pt x="5300" y="1945"/>
                  </a:lnTo>
                  <a:lnTo>
                    <a:pt x="5300" y="1948"/>
                  </a:lnTo>
                  <a:lnTo>
                    <a:pt x="5300" y="1948"/>
                  </a:lnTo>
                  <a:lnTo>
                    <a:pt x="5300" y="1951"/>
                  </a:lnTo>
                  <a:lnTo>
                    <a:pt x="5303" y="1954"/>
                  </a:lnTo>
                  <a:lnTo>
                    <a:pt x="5303" y="1954"/>
                  </a:lnTo>
                  <a:lnTo>
                    <a:pt x="5303" y="1954"/>
                  </a:lnTo>
                  <a:lnTo>
                    <a:pt x="5303" y="1957"/>
                  </a:lnTo>
                  <a:lnTo>
                    <a:pt x="5306" y="1957"/>
                  </a:lnTo>
                  <a:lnTo>
                    <a:pt x="5303" y="1957"/>
                  </a:lnTo>
                  <a:lnTo>
                    <a:pt x="5303" y="1960"/>
                  </a:lnTo>
                  <a:lnTo>
                    <a:pt x="5303" y="1960"/>
                  </a:lnTo>
                  <a:lnTo>
                    <a:pt x="5303" y="1963"/>
                  </a:lnTo>
                  <a:lnTo>
                    <a:pt x="5303" y="1963"/>
                  </a:lnTo>
                  <a:lnTo>
                    <a:pt x="5306" y="1963"/>
                  </a:lnTo>
                  <a:lnTo>
                    <a:pt x="5306" y="1960"/>
                  </a:lnTo>
                  <a:lnTo>
                    <a:pt x="5306" y="1963"/>
                  </a:lnTo>
                  <a:lnTo>
                    <a:pt x="5306" y="1966"/>
                  </a:lnTo>
                  <a:lnTo>
                    <a:pt x="5306" y="1969"/>
                  </a:lnTo>
                  <a:lnTo>
                    <a:pt x="5303" y="1972"/>
                  </a:lnTo>
                  <a:lnTo>
                    <a:pt x="5303" y="1972"/>
                  </a:lnTo>
                  <a:lnTo>
                    <a:pt x="5306" y="1972"/>
                  </a:lnTo>
                  <a:lnTo>
                    <a:pt x="5306" y="1978"/>
                  </a:lnTo>
                  <a:lnTo>
                    <a:pt x="5306" y="1981"/>
                  </a:lnTo>
                  <a:lnTo>
                    <a:pt x="5306" y="1984"/>
                  </a:lnTo>
                  <a:lnTo>
                    <a:pt x="5309" y="1987"/>
                  </a:lnTo>
                  <a:lnTo>
                    <a:pt x="5309" y="1993"/>
                  </a:lnTo>
                  <a:lnTo>
                    <a:pt x="5309" y="1996"/>
                  </a:lnTo>
                  <a:lnTo>
                    <a:pt x="5312" y="2002"/>
                  </a:lnTo>
                  <a:lnTo>
                    <a:pt x="5315" y="2017"/>
                  </a:lnTo>
                  <a:lnTo>
                    <a:pt x="5315" y="2024"/>
                  </a:lnTo>
                  <a:lnTo>
                    <a:pt x="5318" y="2027"/>
                  </a:lnTo>
                  <a:lnTo>
                    <a:pt x="5318" y="2030"/>
                  </a:lnTo>
                  <a:lnTo>
                    <a:pt x="5321" y="2036"/>
                  </a:lnTo>
                  <a:lnTo>
                    <a:pt x="5321" y="2036"/>
                  </a:lnTo>
                  <a:lnTo>
                    <a:pt x="5324" y="2036"/>
                  </a:lnTo>
                  <a:lnTo>
                    <a:pt x="5324" y="2036"/>
                  </a:lnTo>
                  <a:lnTo>
                    <a:pt x="5324" y="2039"/>
                  </a:lnTo>
                  <a:lnTo>
                    <a:pt x="5324" y="2039"/>
                  </a:lnTo>
                  <a:lnTo>
                    <a:pt x="5327" y="2042"/>
                  </a:lnTo>
                  <a:lnTo>
                    <a:pt x="5324" y="2042"/>
                  </a:lnTo>
                  <a:lnTo>
                    <a:pt x="5324" y="2042"/>
                  </a:lnTo>
                  <a:lnTo>
                    <a:pt x="5327" y="2048"/>
                  </a:lnTo>
                  <a:lnTo>
                    <a:pt x="5327" y="2051"/>
                  </a:lnTo>
                  <a:lnTo>
                    <a:pt x="5330" y="2051"/>
                  </a:lnTo>
                  <a:lnTo>
                    <a:pt x="5333" y="2057"/>
                  </a:lnTo>
                  <a:lnTo>
                    <a:pt x="5333" y="2057"/>
                  </a:lnTo>
                  <a:lnTo>
                    <a:pt x="5336" y="2057"/>
                  </a:lnTo>
                  <a:lnTo>
                    <a:pt x="5336" y="2060"/>
                  </a:lnTo>
                  <a:lnTo>
                    <a:pt x="5336" y="2063"/>
                  </a:lnTo>
                  <a:lnTo>
                    <a:pt x="5336" y="2066"/>
                  </a:lnTo>
                  <a:lnTo>
                    <a:pt x="5336" y="2066"/>
                  </a:lnTo>
                  <a:lnTo>
                    <a:pt x="5339" y="2069"/>
                  </a:lnTo>
                  <a:lnTo>
                    <a:pt x="5339" y="2075"/>
                  </a:lnTo>
                  <a:lnTo>
                    <a:pt x="5342" y="2078"/>
                  </a:lnTo>
                  <a:lnTo>
                    <a:pt x="5342" y="2078"/>
                  </a:lnTo>
                  <a:lnTo>
                    <a:pt x="5342" y="2081"/>
                  </a:lnTo>
                  <a:lnTo>
                    <a:pt x="5345" y="2090"/>
                  </a:lnTo>
                  <a:lnTo>
                    <a:pt x="5345" y="2093"/>
                  </a:lnTo>
                  <a:lnTo>
                    <a:pt x="5345" y="2096"/>
                  </a:lnTo>
                  <a:lnTo>
                    <a:pt x="5348" y="2099"/>
                  </a:lnTo>
                  <a:lnTo>
                    <a:pt x="5351" y="2112"/>
                  </a:lnTo>
                  <a:lnTo>
                    <a:pt x="5354" y="2112"/>
                  </a:lnTo>
                  <a:lnTo>
                    <a:pt x="5354" y="2115"/>
                  </a:lnTo>
                  <a:lnTo>
                    <a:pt x="5357" y="2118"/>
                  </a:lnTo>
                  <a:lnTo>
                    <a:pt x="5360" y="2118"/>
                  </a:lnTo>
                  <a:lnTo>
                    <a:pt x="5363" y="2124"/>
                  </a:lnTo>
                  <a:lnTo>
                    <a:pt x="5363" y="2127"/>
                  </a:lnTo>
                  <a:lnTo>
                    <a:pt x="5366" y="2133"/>
                  </a:lnTo>
                  <a:lnTo>
                    <a:pt x="5366" y="2139"/>
                  </a:lnTo>
                  <a:lnTo>
                    <a:pt x="5372" y="2145"/>
                  </a:lnTo>
                  <a:lnTo>
                    <a:pt x="5372" y="2148"/>
                  </a:lnTo>
                  <a:lnTo>
                    <a:pt x="5372" y="2151"/>
                  </a:lnTo>
                  <a:lnTo>
                    <a:pt x="5372" y="2151"/>
                  </a:lnTo>
                  <a:lnTo>
                    <a:pt x="5372" y="2154"/>
                  </a:lnTo>
                  <a:lnTo>
                    <a:pt x="5375" y="2154"/>
                  </a:lnTo>
                  <a:lnTo>
                    <a:pt x="5375" y="2154"/>
                  </a:lnTo>
                  <a:lnTo>
                    <a:pt x="5375" y="2157"/>
                  </a:lnTo>
                  <a:lnTo>
                    <a:pt x="5378" y="2163"/>
                  </a:lnTo>
                  <a:lnTo>
                    <a:pt x="5378" y="2166"/>
                  </a:lnTo>
                  <a:lnTo>
                    <a:pt x="5378" y="2163"/>
                  </a:lnTo>
                  <a:lnTo>
                    <a:pt x="5378" y="2160"/>
                  </a:lnTo>
                  <a:lnTo>
                    <a:pt x="5375" y="2157"/>
                  </a:lnTo>
                  <a:lnTo>
                    <a:pt x="5375" y="2157"/>
                  </a:lnTo>
                  <a:lnTo>
                    <a:pt x="5375" y="2157"/>
                  </a:lnTo>
                  <a:lnTo>
                    <a:pt x="5375" y="2163"/>
                  </a:lnTo>
                  <a:lnTo>
                    <a:pt x="5375" y="2166"/>
                  </a:lnTo>
                  <a:lnTo>
                    <a:pt x="5378" y="2172"/>
                  </a:lnTo>
                  <a:lnTo>
                    <a:pt x="5378" y="2172"/>
                  </a:lnTo>
                  <a:lnTo>
                    <a:pt x="5378" y="2172"/>
                  </a:lnTo>
                  <a:lnTo>
                    <a:pt x="5378" y="2172"/>
                  </a:lnTo>
                  <a:lnTo>
                    <a:pt x="5378" y="2175"/>
                  </a:lnTo>
                  <a:lnTo>
                    <a:pt x="5382" y="2178"/>
                  </a:lnTo>
                  <a:lnTo>
                    <a:pt x="5382" y="2178"/>
                  </a:lnTo>
                  <a:lnTo>
                    <a:pt x="5391" y="2188"/>
                  </a:lnTo>
                  <a:lnTo>
                    <a:pt x="5391" y="2191"/>
                  </a:lnTo>
                  <a:lnTo>
                    <a:pt x="5397" y="2194"/>
                  </a:lnTo>
                  <a:lnTo>
                    <a:pt x="5403" y="2197"/>
                  </a:lnTo>
                  <a:lnTo>
                    <a:pt x="5403" y="2194"/>
                  </a:lnTo>
                  <a:lnTo>
                    <a:pt x="5406" y="2194"/>
                  </a:lnTo>
                  <a:lnTo>
                    <a:pt x="5412" y="2188"/>
                  </a:lnTo>
                  <a:lnTo>
                    <a:pt x="5415" y="2188"/>
                  </a:lnTo>
                  <a:lnTo>
                    <a:pt x="5415" y="2181"/>
                  </a:lnTo>
                  <a:lnTo>
                    <a:pt x="5415" y="2178"/>
                  </a:lnTo>
                  <a:lnTo>
                    <a:pt x="5418" y="2175"/>
                  </a:lnTo>
                  <a:lnTo>
                    <a:pt x="5421" y="2172"/>
                  </a:lnTo>
                  <a:lnTo>
                    <a:pt x="5433" y="2169"/>
                  </a:lnTo>
                  <a:lnTo>
                    <a:pt x="5436" y="2169"/>
                  </a:lnTo>
                  <a:lnTo>
                    <a:pt x="5442" y="2172"/>
                  </a:lnTo>
                  <a:lnTo>
                    <a:pt x="5439" y="2169"/>
                  </a:lnTo>
                  <a:lnTo>
                    <a:pt x="5439" y="2169"/>
                  </a:lnTo>
                  <a:lnTo>
                    <a:pt x="5436" y="2169"/>
                  </a:lnTo>
                  <a:lnTo>
                    <a:pt x="5433" y="2169"/>
                  </a:lnTo>
                  <a:lnTo>
                    <a:pt x="5430" y="2166"/>
                  </a:lnTo>
                  <a:lnTo>
                    <a:pt x="5430" y="2166"/>
                  </a:lnTo>
                  <a:lnTo>
                    <a:pt x="5430" y="2163"/>
                  </a:lnTo>
                  <a:lnTo>
                    <a:pt x="5433" y="2160"/>
                  </a:lnTo>
                  <a:lnTo>
                    <a:pt x="5439" y="2154"/>
                  </a:lnTo>
                  <a:lnTo>
                    <a:pt x="5439" y="2151"/>
                  </a:lnTo>
                  <a:lnTo>
                    <a:pt x="5439" y="2148"/>
                  </a:lnTo>
                  <a:lnTo>
                    <a:pt x="5439" y="2148"/>
                  </a:lnTo>
                  <a:lnTo>
                    <a:pt x="5442" y="2148"/>
                  </a:lnTo>
                  <a:lnTo>
                    <a:pt x="5445" y="2148"/>
                  </a:lnTo>
                  <a:lnTo>
                    <a:pt x="5445" y="2148"/>
                  </a:lnTo>
                  <a:lnTo>
                    <a:pt x="5448" y="2148"/>
                  </a:lnTo>
                  <a:lnTo>
                    <a:pt x="5451" y="2148"/>
                  </a:lnTo>
                  <a:lnTo>
                    <a:pt x="5451" y="2139"/>
                  </a:lnTo>
                  <a:lnTo>
                    <a:pt x="5451" y="2130"/>
                  </a:lnTo>
                  <a:lnTo>
                    <a:pt x="5451" y="2127"/>
                  </a:lnTo>
                  <a:lnTo>
                    <a:pt x="5448" y="2127"/>
                  </a:lnTo>
                  <a:lnTo>
                    <a:pt x="5448" y="2127"/>
                  </a:lnTo>
                  <a:lnTo>
                    <a:pt x="5448" y="2127"/>
                  </a:lnTo>
                  <a:lnTo>
                    <a:pt x="5448" y="2124"/>
                  </a:lnTo>
                  <a:lnTo>
                    <a:pt x="5448" y="2121"/>
                  </a:lnTo>
                  <a:lnTo>
                    <a:pt x="5448" y="2121"/>
                  </a:lnTo>
                  <a:lnTo>
                    <a:pt x="5451" y="2112"/>
                  </a:lnTo>
                  <a:lnTo>
                    <a:pt x="5454" y="2109"/>
                  </a:lnTo>
                  <a:lnTo>
                    <a:pt x="5454" y="2106"/>
                  </a:lnTo>
                  <a:lnTo>
                    <a:pt x="5457" y="2102"/>
                  </a:lnTo>
                  <a:lnTo>
                    <a:pt x="5457" y="2099"/>
                  </a:lnTo>
                  <a:lnTo>
                    <a:pt x="5460" y="2084"/>
                  </a:lnTo>
                  <a:lnTo>
                    <a:pt x="5460" y="2081"/>
                  </a:lnTo>
                  <a:lnTo>
                    <a:pt x="5454" y="2081"/>
                  </a:lnTo>
                  <a:lnTo>
                    <a:pt x="5454" y="2078"/>
                  </a:lnTo>
                  <a:lnTo>
                    <a:pt x="5457" y="2075"/>
                  </a:lnTo>
                  <a:lnTo>
                    <a:pt x="5457" y="2078"/>
                  </a:lnTo>
                  <a:lnTo>
                    <a:pt x="5460" y="2081"/>
                  </a:lnTo>
                  <a:lnTo>
                    <a:pt x="5460" y="2081"/>
                  </a:lnTo>
                  <a:lnTo>
                    <a:pt x="5457" y="2078"/>
                  </a:lnTo>
                  <a:lnTo>
                    <a:pt x="5457" y="2075"/>
                  </a:lnTo>
                  <a:lnTo>
                    <a:pt x="5457" y="2072"/>
                  </a:lnTo>
                  <a:lnTo>
                    <a:pt x="5457" y="2069"/>
                  </a:lnTo>
                  <a:lnTo>
                    <a:pt x="5454" y="2066"/>
                  </a:lnTo>
                  <a:lnTo>
                    <a:pt x="5457" y="2063"/>
                  </a:lnTo>
                  <a:lnTo>
                    <a:pt x="5457" y="2063"/>
                  </a:lnTo>
                  <a:lnTo>
                    <a:pt x="5457" y="2060"/>
                  </a:lnTo>
                  <a:lnTo>
                    <a:pt x="5457" y="2057"/>
                  </a:lnTo>
                  <a:lnTo>
                    <a:pt x="5454" y="2054"/>
                  </a:lnTo>
                  <a:lnTo>
                    <a:pt x="5454" y="2048"/>
                  </a:lnTo>
                  <a:lnTo>
                    <a:pt x="5454" y="2042"/>
                  </a:lnTo>
                  <a:lnTo>
                    <a:pt x="5460" y="2036"/>
                  </a:lnTo>
                  <a:lnTo>
                    <a:pt x="5460" y="2033"/>
                  </a:lnTo>
                  <a:lnTo>
                    <a:pt x="5466" y="2030"/>
                  </a:lnTo>
                  <a:lnTo>
                    <a:pt x="5469" y="2030"/>
                  </a:lnTo>
                  <a:lnTo>
                    <a:pt x="5469" y="2030"/>
                  </a:lnTo>
                  <a:lnTo>
                    <a:pt x="5469" y="2033"/>
                  </a:lnTo>
                  <a:lnTo>
                    <a:pt x="5473" y="2033"/>
                  </a:lnTo>
                  <a:lnTo>
                    <a:pt x="5473" y="2033"/>
                  </a:lnTo>
                  <a:lnTo>
                    <a:pt x="5473" y="2033"/>
                  </a:lnTo>
                  <a:lnTo>
                    <a:pt x="5476" y="2033"/>
                  </a:lnTo>
                  <a:lnTo>
                    <a:pt x="5476" y="2030"/>
                  </a:lnTo>
                  <a:lnTo>
                    <a:pt x="5479" y="2030"/>
                  </a:lnTo>
                  <a:lnTo>
                    <a:pt x="5479" y="2024"/>
                  </a:lnTo>
                  <a:lnTo>
                    <a:pt x="5482" y="2020"/>
                  </a:lnTo>
                  <a:lnTo>
                    <a:pt x="5482" y="2020"/>
                  </a:lnTo>
                  <a:lnTo>
                    <a:pt x="5491" y="2020"/>
                  </a:lnTo>
                  <a:lnTo>
                    <a:pt x="5491" y="2020"/>
                  </a:lnTo>
                  <a:lnTo>
                    <a:pt x="5497" y="2017"/>
                  </a:lnTo>
                  <a:lnTo>
                    <a:pt x="5500" y="2017"/>
                  </a:lnTo>
                  <a:lnTo>
                    <a:pt x="5503" y="2014"/>
                  </a:lnTo>
                  <a:lnTo>
                    <a:pt x="5503" y="2014"/>
                  </a:lnTo>
                  <a:lnTo>
                    <a:pt x="5503" y="2011"/>
                  </a:lnTo>
                  <a:lnTo>
                    <a:pt x="5503" y="2011"/>
                  </a:lnTo>
                  <a:lnTo>
                    <a:pt x="5503" y="2008"/>
                  </a:lnTo>
                  <a:lnTo>
                    <a:pt x="5500" y="2008"/>
                  </a:lnTo>
                  <a:lnTo>
                    <a:pt x="5500" y="2008"/>
                  </a:lnTo>
                  <a:lnTo>
                    <a:pt x="5503" y="2005"/>
                  </a:lnTo>
                  <a:lnTo>
                    <a:pt x="5509" y="2002"/>
                  </a:lnTo>
                  <a:lnTo>
                    <a:pt x="5515" y="1996"/>
                  </a:lnTo>
                  <a:lnTo>
                    <a:pt x="5521" y="1993"/>
                  </a:lnTo>
                  <a:lnTo>
                    <a:pt x="5524" y="1990"/>
                  </a:lnTo>
                  <a:lnTo>
                    <a:pt x="5527" y="1984"/>
                  </a:lnTo>
                  <a:lnTo>
                    <a:pt x="5530" y="1984"/>
                  </a:lnTo>
                  <a:lnTo>
                    <a:pt x="5539" y="1978"/>
                  </a:lnTo>
                  <a:lnTo>
                    <a:pt x="5542" y="1978"/>
                  </a:lnTo>
                  <a:lnTo>
                    <a:pt x="5548" y="1972"/>
                  </a:lnTo>
                  <a:lnTo>
                    <a:pt x="5551" y="1966"/>
                  </a:lnTo>
                  <a:lnTo>
                    <a:pt x="5551" y="1966"/>
                  </a:lnTo>
                  <a:lnTo>
                    <a:pt x="5554" y="1963"/>
                  </a:lnTo>
                  <a:lnTo>
                    <a:pt x="5554" y="1960"/>
                  </a:lnTo>
                  <a:lnTo>
                    <a:pt x="5564" y="1954"/>
                  </a:lnTo>
                  <a:lnTo>
                    <a:pt x="5567" y="1951"/>
                  </a:lnTo>
                  <a:lnTo>
                    <a:pt x="5567" y="1951"/>
                  </a:lnTo>
                  <a:lnTo>
                    <a:pt x="5567" y="1948"/>
                  </a:lnTo>
                  <a:lnTo>
                    <a:pt x="5564" y="1951"/>
                  </a:lnTo>
                  <a:lnTo>
                    <a:pt x="5560" y="1951"/>
                  </a:lnTo>
                  <a:lnTo>
                    <a:pt x="5560" y="1951"/>
                  </a:lnTo>
                  <a:lnTo>
                    <a:pt x="5564" y="1948"/>
                  </a:lnTo>
                  <a:lnTo>
                    <a:pt x="5567" y="1945"/>
                  </a:lnTo>
                  <a:lnTo>
                    <a:pt x="5570" y="1945"/>
                  </a:lnTo>
                  <a:lnTo>
                    <a:pt x="5570" y="1945"/>
                  </a:lnTo>
                  <a:lnTo>
                    <a:pt x="5570" y="1948"/>
                  </a:lnTo>
                  <a:lnTo>
                    <a:pt x="5570" y="1948"/>
                  </a:lnTo>
                  <a:lnTo>
                    <a:pt x="5570" y="1948"/>
                  </a:lnTo>
                  <a:lnTo>
                    <a:pt x="5570" y="1948"/>
                  </a:lnTo>
                  <a:lnTo>
                    <a:pt x="5576" y="1948"/>
                  </a:lnTo>
                  <a:lnTo>
                    <a:pt x="5585" y="1945"/>
                  </a:lnTo>
                  <a:lnTo>
                    <a:pt x="5585" y="1945"/>
                  </a:lnTo>
                  <a:lnTo>
                    <a:pt x="5585" y="1945"/>
                  </a:lnTo>
                  <a:lnTo>
                    <a:pt x="5585" y="1941"/>
                  </a:lnTo>
                  <a:lnTo>
                    <a:pt x="5585" y="1941"/>
                  </a:lnTo>
                  <a:lnTo>
                    <a:pt x="5585" y="1941"/>
                  </a:lnTo>
                  <a:lnTo>
                    <a:pt x="5588" y="1941"/>
                  </a:lnTo>
                  <a:lnTo>
                    <a:pt x="5588" y="1941"/>
                  </a:lnTo>
                  <a:lnTo>
                    <a:pt x="5591" y="1938"/>
                  </a:lnTo>
                  <a:lnTo>
                    <a:pt x="5594" y="1935"/>
                  </a:lnTo>
                  <a:lnTo>
                    <a:pt x="5594" y="1935"/>
                  </a:lnTo>
                  <a:lnTo>
                    <a:pt x="5594" y="1932"/>
                  </a:lnTo>
                  <a:lnTo>
                    <a:pt x="5597" y="1929"/>
                  </a:lnTo>
                  <a:lnTo>
                    <a:pt x="5600" y="1929"/>
                  </a:lnTo>
                  <a:lnTo>
                    <a:pt x="5600" y="1926"/>
                  </a:lnTo>
                  <a:lnTo>
                    <a:pt x="5600" y="1926"/>
                  </a:lnTo>
                  <a:lnTo>
                    <a:pt x="5597" y="1920"/>
                  </a:lnTo>
                  <a:lnTo>
                    <a:pt x="5597" y="1917"/>
                  </a:lnTo>
                  <a:lnTo>
                    <a:pt x="5597" y="1914"/>
                  </a:lnTo>
                  <a:lnTo>
                    <a:pt x="5600" y="1911"/>
                  </a:lnTo>
                  <a:lnTo>
                    <a:pt x="5603" y="1908"/>
                  </a:lnTo>
                  <a:lnTo>
                    <a:pt x="5603" y="1908"/>
                  </a:lnTo>
                  <a:lnTo>
                    <a:pt x="5615" y="1905"/>
                  </a:lnTo>
                  <a:lnTo>
                    <a:pt x="5618" y="1905"/>
                  </a:lnTo>
                  <a:lnTo>
                    <a:pt x="5621" y="1902"/>
                  </a:lnTo>
                  <a:lnTo>
                    <a:pt x="5621" y="1899"/>
                  </a:lnTo>
                  <a:lnTo>
                    <a:pt x="5624" y="1899"/>
                  </a:lnTo>
                  <a:lnTo>
                    <a:pt x="5624" y="1896"/>
                  </a:lnTo>
                  <a:lnTo>
                    <a:pt x="5624" y="1896"/>
                  </a:lnTo>
                  <a:lnTo>
                    <a:pt x="5621" y="1893"/>
                  </a:lnTo>
                  <a:lnTo>
                    <a:pt x="5621" y="1893"/>
                  </a:lnTo>
                  <a:lnTo>
                    <a:pt x="5621" y="1890"/>
                  </a:lnTo>
                  <a:lnTo>
                    <a:pt x="5621" y="1893"/>
                  </a:lnTo>
                  <a:lnTo>
                    <a:pt x="5624" y="1893"/>
                  </a:lnTo>
                  <a:lnTo>
                    <a:pt x="5624" y="1896"/>
                  </a:lnTo>
                  <a:lnTo>
                    <a:pt x="5624" y="1899"/>
                  </a:lnTo>
                  <a:lnTo>
                    <a:pt x="5624" y="1902"/>
                  </a:lnTo>
                  <a:lnTo>
                    <a:pt x="5621" y="1905"/>
                  </a:lnTo>
                  <a:lnTo>
                    <a:pt x="5624" y="1908"/>
                  </a:lnTo>
                  <a:lnTo>
                    <a:pt x="5627" y="1908"/>
                  </a:lnTo>
                  <a:lnTo>
                    <a:pt x="5627" y="1905"/>
                  </a:lnTo>
                  <a:lnTo>
                    <a:pt x="5627" y="1905"/>
                  </a:lnTo>
                  <a:lnTo>
                    <a:pt x="5627" y="1905"/>
                  </a:lnTo>
                  <a:lnTo>
                    <a:pt x="5630" y="1908"/>
                  </a:lnTo>
                  <a:lnTo>
                    <a:pt x="5633" y="1905"/>
                  </a:lnTo>
                  <a:lnTo>
                    <a:pt x="5633" y="1905"/>
                  </a:lnTo>
                  <a:lnTo>
                    <a:pt x="5633" y="1902"/>
                  </a:lnTo>
                  <a:lnTo>
                    <a:pt x="5633" y="1896"/>
                  </a:lnTo>
                  <a:lnTo>
                    <a:pt x="5636" y="1896"/>
                  </a:lnTo>
                  <a:lnTo>
                    <a:pt x="5636" y="1899"/>
                  </a:lnTo>
                  <a:lnTo>
                    <a:pt x="5636" y="1899"/>
                  </a:lnTo>
                  <a:lnTo>
                    <a:pt x="5636" y="1899"/>
                  </a:lnTo>
                  <a:lnTo>
                    <a:pt x="5636" y="1905"/>
                  </a:lnTo>
                  <a:lnTo>
                    <a:pt x="5636" y="1905"/>
                  </a:lnTo>
                  <a:lnTo>
                    <a:pt x="5636" y="1908"/>
                  </a:lnTo>
                  <a:lnTo>
                    <a:pt x="5636" y="1908"/>
                  </a:lnTo>
                  <a:lnTo>
                    <a:pt x="5639" y="1905"/>
                  </a:lnTo>
                  <a:lnTo>
                    <a:pt x="5639" y="1905"/>
                  </a:lnTo>
                  <a:lnTo>
                    <a:pt x="5639" y="1905"/>
                  </a:lnTo>
                  <a:lnTo>
                    <a:pt x="5642" y="1905"/>
                  </a:lnTo>
                  <a:lnTo>
                    <a:pt x="5642" y="1905"/>
                  </a:lnTo>
                  <a:lnTo>
                    <a:pt x="5642" y="1905"/>
                  </a:lnTo>
                  <a:lnTo>
                    <a:pt x="5642" y="1902"/>
                  </a:lnTo>
                  <a:lnTo>
                    <a:pt x="5642" y="1899"/>
                  </a:lnTo>
                  <a:lnTo>
                    <a:pt x="5642" y="1899"/>
                  </a:lnTo>
                  <a:lnTo>
                    <a:pt x="5642" y="1896"/>
                  </a:lnTo>
                  <a:lnTo>
                    <a:pt x="5642" y="1899"/>
                  </a:lnTo>
                  <a:lnTo>
                    <a:pt x="5645" y="1902"/>
                  </a:lnTo>
                  <a:lnTo>
                    <a:pt x="5645" y="1902"/>
                  </a:lnTo>
                  <a:lnTo>
                    <a:pt x="5648" y="1905"/>
                  </a:lnTo>
                  <a:lnTo>
                    <a:pt x="5648" y="1905"/>
                  </a:lnTo>
                  <a:lnTo>
                    <a:pt x="5648" y="1905"/>
                  </a:lnTo>
                  <a:lnTo>
                    <a:pt x="5651" y="1902"/>
                  </a:lnTo>
                  <a:lnTo>
                    <a:pt x="5651" y="1902"/>
                  </a:lnTo>
                  <a:lnTo>
                    <a:pt x="5651" y="1899"/>
                  </a:lnTo>
                  <a:lnTo>
                    <a:pt x="5651" y="1893"/>
                  </a:lnTo>
                  <a:lnTo>
                    <a:pt x="5651" y="1893"/>
                  </a:lnTo>
                  <a:lnTo>
                    <a:pt x="5655" y="1899"/>
                  </a:lnTo>
                  <a:lnTo>
                    <a:pt x="5655" y="1902"/>
                  </a:lnTo>
                  <a:lnTo>
                    <a:pt x="5655" y="1905"/>
                  </a:lnTo>
                  <a:lnTo>
                    <a:pt x="5655" y="1902"/>
                  </a:lnTo>
                  <a:lnTo>
                    <a:pt x="5658" y="1902"/>
                  </a:lnTo>
                  <a:lnTo>
                    <a:pt x="5658" y="1899"/>
                  </a:lnTo>
                  <a:lnTo>
                    <a:pt x="5661" y="1899"/>
                  </a:lnTo>
                  <a:lnTo>
                    <a:pt x="5661" y="1896"/>
                  </a:lnTo>
                  <a:lnTo>
                    <a:pt x="5661" y="1896"/>
                  </a:lnTo>
                  <a:lnTo>
                    <a:pt x="5661" y="1893"/>
                  </a:lnTo>
                  <a:lnTo>
                    <a:pt x="5661" y="1890"/>
                  </a:lnTo>
                  <a:lnTo>
                    <a:pt x="5664" y="1890"/>
                  </a:lnTo>
                  <a:lnTo>
                    <a:pt x="5661" y="1893"/>
                  </a:lnTo>
                  <a:lnTo>
                    <a:pt x="5661" y="1893"/>
                  </a:lnTo>
                  <a:lnTo>
                    <a:pt x="5661" y="1896"/>
                  </a:lnTo>
                  <a:lnTo>
                    <a:pt x="5664" y="1899"/>
                  </a:lnTo>
                  <a:lnTo>
                    <a:pt x="5664" y="1896"/>
                  </a:lnTo>
                  <a:lnTo>
                    <a:pt x="5667" y="1896"/>
                  </a:lnTo>
                  <a:lnTo>
                    <a:pt x="5667" y="1896"/>
                  </a:lnTo>
                  <a:lnTo>
                    <a:pt x="5664" y="1899"/>
                  </a:lnTo>
                  <a:lnTo>
                    <a:pt x="5664" y="1899"/>
                  </a:lnTo>
                  <a:lnTo>
                    <a:pt x="5664" y="1902"/>
                  </a:lnTo>
                  <a:lnTo>
                    <a:pt x="5667" y="1902"/>
                  </a:lnTo>
                  <a:lnTo>
                    <a:pt x="5667" y="1902"/>
                  </a:lnTo>
                  <a:lnTo>
                    <a:pt x="5667" y="1902"/>
                  </a:lnTo>
                  <a:lnTo>
                    <a:pt x="5670" y="1902"/>
                  </a:lnTo>
                  <a:lnTo>
                    <a:pt x="5670" y="1899"/>
                  </a:lnTo>
                  <a:lnTo>
                    <a:pt x="5673" y="1896"/>
                  </a:lnTo>
                  <a:lnTo>
                    <a:pt x="5676" y="1893"/>
                  </a:lnTo>
                  <a:lnTo>
                    <a:pt x="5676" y="1893"/>
                  </a:lnTo>
                  <a:lnTo>
                    <a:pt x="5676" y="1890"/>
                  </a:lnTo>
                  <a:lnTo>
                    <a:pt x="5676" y="1890"/>
                  </a:lnTo>
                  <a:lnTo>
                    <a:pt x="5673" y="1887"/>
                  </a:lnTo>
                  <a:lnTo>
                    <a:pt x="5673" y="1887"/>
                  </a:lnTo>
                  <a:lnTo>
                    <a:pt x="5673" y="1884"/>
                  </a:lnTo>
                  <a:lnTo>
                    <a:pt x="5673" y="1884"/>
                  </a:lnTo>
                  <a:lnTo>
                    <a:pt x="5673" y="1881"/>
                  </a:lnTo>
                  <a:lnTo>
                    <a:pt x="5673" y="1881"/>
                  </a:lnTo>
                  <a:lnTo>
                    <a:pt x="5673" y="1881"/>
                  </a:lnTo>
                  <a:lnTo>
                    <a:pt x="5676" y="1878"/>
                  </a:lnTo>
                  <a:lnTo>
                    <a:pt x="5673" y="1878"/>
                  </a:lnTo>
                  <a:lnTo>
                    <a:pt x="5673" y="1875"/>
                  </a:lnTo>
                  <a:lnTo>
                    <a:pt x="5673" y="1875"/>
                  </a:lnTo>
                  <a:lnTo>
                    <a:pt x="5676" y="1875"/>
                  </a:lnTo>
                  <a:lnTo>
                    <a:pt x="5676" y="1872"/>
                  </a:lnTo>
                  <a:lnTo>
                    <a:pt x="5676" y="1872"/>
                  </a:lnTo>
                  <a:lnTo>
                    <a:pt x="5673" y="1869"/>
                  </a:lnTo>
                  <a:lnTo>
                    <a:pt x="5673" y="1869"/>
                  </a:lnTo>
                  <a:lnTo>
                    <a:pt x="5670" y="1866"/>
                  </a:lnTo>
                  <a:lnTo>
                    <a:pt x="5673" y="1869"/>
                  </a:lnTo>
                  <a:lnTo>
                    <a:pt x="5676" y="1869"/>
                  </a:lnTo>
                  <a:lnTo>
                    <a:pt x="5676" y="1866"/>
                  </a:lnTo>
                  <a:lnTo>
                    <a:pt x="5676" y="1866"/>
                  </a:lnTo>
                  <a:lnTo>
                    <a:pt x="5676" y="1866"/>
                  </a:lnTo>
                  <a:lnTo>
                    <a:pt x="5676" y="1862"/>
                  </a:lnTo>
                  <a:lnTo>
                    <a:pt x="5676" y="1866"/>
                  </a:lnTo>
                  <a:lnTo>
                    <a:pt x="5676" y="1869"/>
                  </a:lnTo>
                  <a:lnTo>
                    <a:pt x="5676" y="1872"/>
                  </a:lnTo>
                  <a:lnTo>
                    <a:pt x="5676" y="1875"/>
                  </a:lnTo>
                  <a:lnTo>
                    <a:pt x="5676" y="1878"/>
                  </a:lnTo>
                  <a:lnTo>
                    <a:pt x="5682" y="1884"/>
                  </a:lnTo>
                  <a:lnTo>
                    <a:pt x="5682" y="1887"/>
                  </a:lnTo>
                  <a:lnTo>
                    <a:pt x="5688" y="1884"/>
                  </a:lnTo>
                  <a:lnTo>
                    <a:pt x="5688" y="1884"/>
                  </a:lnTo>
                  <a:lnTo>
                    <a:pt x="5691" y="1884"/>
                  </a:lnTo>
                  <a:lnTo>
                    <a:pt x="5694" y="1881"/>
                  </a:lnTo>
                  <a:lnTo>
                    <a:pt x="5694" y="1881"/>
                  </a:lnTo>
                  <a:lnTo>
                    <a:pt x="5694" y="1881"/>
                  </a:lnTo>
                  <a:lnTo>
                    <a:pt x="5694" y="1884"/>
                  </a:lnTo>
                  <a:lnTo>
                    <a:pt x="5700" y="1887"/>
                  </a:lnTo>
                  <a:lnTo>
                    <a:pt x="5700" y="1890"/>
                  </a:lnTo>
                  <a:lnTo>
                    <a:pt x="5700" y="1893"/>
                  </a:lnTo>
                  <a:lnTo>
                    <a:pt x="5703" y="1890"/>
                  </a:lnTo>
                  <a:lnTo>
                    <a:pt x="5703" y="1890"/>
                  </a:lnTo>
                  <a:lnTo>
                    <a:pt x="5703" y="1893"/>
                  </a:lnTo>
                  <a:lnTo>
                    <a:pt x="5700" y="1893"/>
                  </a:lnTo>
                  <a:lnTo>
                    <a:pt x="5703" y="1896"/>
                  </a:lnTo>
                  <a:lnTo>
                    <a:pt x="5703" y="1902"/>
                  </a:lnTo>
                  <a:lnTo>
                    <a:pt x="5706" y="1905"/>
                  </a:lnTo>
                  <a:lnTo>
                    <a:pt x="5706" y="1908"/>
                  </a:lnTo>
                  <a:lnTo>
                    <a:pt x="5706" y="1917"/>
                  </a:lnTo>
                  <a:lnTo>
                    <a:pt x="5709" y="1920"/>
                  </a:lnTo>
                  <a:lnTo>
                    <a:pt x="5709" y="1923"/>
                  </a:lnTo>
                  <a:lnTo>
                    <a:pt x="5712" y="1926"/>
                  </a:lnTo>
                  <a:lnTo>
                    <a:pt x="5712" y="1926"/>
                  </a:lnTo>
                  <a:lnTo>
                    <a:pt x="5712" y="1926"/>
                  </a:lnTo>
                  <a:lnTo>
                    <a:pt x="5718" y="1932"/>
                  </a:lnTo>
                  <a:lnTo>
                    <a:pt x="5721" y="1935"/>
                  </a:lnTo>
                  <a:lnTo>
                    <a:pt x="5721" y="1932"/>
                  </a:lnTo>
                  <a:lnTo>
                    <a:pt x="5721" y="1929"/>
                  </a:lnTo>
                  <a:lnTo>
                    <a:pt x="5721" y="1929"/>
                  </a:lnTo>
                  <a:lnTo>
                    <a:pt x="5721" y="1932"/>
                  </a:lnTo>
                  <a:lnTo>
                    <a:pt x="5724" y="1932"/>
                  </a:lnTo>
                  <a:lnTo>
                    <a:pt x="5724" y="1935"/>
                  </a:lnTo>
                  <a:lnTo>
                    <a:pt x="5724" y="1935"/>
                  </a:lnTo>
                  <a:lnTo>
                    <a:pt x="5721" y="1935"/>
                  </a:lnTo>
                  <a:lnTo>
                    <a:pt x="5721" y="1938"/>
                  </a:lnTo>
                  <a:lnTo>
                    <a:pt x="5721" y="1938"/>
                  </a:lnTo>
                  <a:lnTo>
                    <a:pt x="5724" y="1938"/>
                  </a:lnTo>
                  <a:lnTo>
                    <a:pt x="5724" y="1935"/>
                  </a:lnTo>
                  <a:lnTo>
                    <a:pt x="5727" y="1935"/>
                  </a:lnTo>
                  <a:lnTo>
                    <a:pt x="5727" y="1932"/>
                  </a:lnTo>
                  <a:lnTo>
                    <a:pt x="5727" y="1935"/>
                  </a:lnTo>
                  <a:lnTo>
                    <a:pt x="5727" y="1938"/>
                  </a:lnTo>
                  <a:lnTo>
                    <a:pt x="5727" y="1938"/>
                  </a:lnTo>
                  <a:lnTo>
                    <a:pt x="5727" y="1938"/>
                  </a:lnTo>
                  <a:lnTo>
                    <a:pt x="5727" y="1938"/>
                  </a:lnTo>
                  <a:lnTo>
                    <a:pt x="5727" y="1941"/>
                  </a:lnTo>
                  <a:lnTo>
                    <a:pt x="5727" y="1945"/>
                  </a:lnTo>
                  <a:lnTo>
                    <a:pt x="5730" y="1945"/>
                  </a:lnTo>
                  <a:lnTo>
                    <a:pt x="5730" y="1945"/>
                  </a:lnTo>
                  <a:lnTo>
                    <a:pt x="5730" y="1941"/>
                  </a:lnTo>
                  <a:lnTo>
                    <a:pt x="5730" y="1941"/>
                  </a:lnTo>
                  <a:lnTo>
                    <a:pt x="5733" y="1941"/>
                  </a:lnTo>
                  <a:lnTo>
                    <a:pt x="5733" y="1941"/>
                  </a:lnTo>
                  <a:lnTo>
                    <a:pt x="5736" y="1941"/>
                  </a:lnTo>
                  <a:lnTo>
                    <a:pt x="5739" y="1945"/>
                  </a:lnTo>
                  <a:lnTo>
                    <a:pt x="5739" y="1945"/>
                  </a:lnTo>
                  <a:lnTo>
                    <a:pt x="5739" y="1945"/>
                  </a:lnTo>
                  <a:lnTo>
                    <a:pt x="5739" y="1948"/>
                  </a:lnTo>
                  <a:lnTo>
                    <a:pt x="5739" y="1948"/>
                  </a:lnTo>
                  <a:lnTo>
                    <a:pt x="5742" y="1948"/>
                  </a:lnTo>
                  <a:lnTo>
                    <a:pt x="5742" y="1951"/>
                  </a:lnTo>
                  <a:lnTo>
                    <a:pt x="5742" y="1951"/>
                  </a:lnTo>
                  <a:lnTo>
                    <a:pt x="5742" y="1954"/>
                  </a:lnTo>
                  <a:lnTo>
                    <a:pt x="5746" y="1954"/>
                  </a:lnTo>
                  <a:lnTo>
                    <a:pt x="5746" y="1954"/>
                  </a:lnTo>
                  <a:lnTo>
                    <a:pt x="5746" y="1954"/>
                  </a:lnTo>
                  <a:lnTo>
                    <a:pt x="5746" y="1957"/>
                  </a:lnTo>
                  <a:lnTo>
                    <a:pt x="5746" y="1957"/>
                  </a:lnTo>
                  <a:lnTo>
                    <a:pt x="5742" y="1960"/>
                  </a:lnTo>
                  <a:lnTo>
                    <a:pt x="5742" y="1957"/>
                  </a:lnTo>
                  <a:lnTo>
                    <a:pt x="5739" y="1954"/>
                  </a:lnTo>
                  <a:lnTo>
                    <a:pt x="5736" y="1954"/>
                  </a:lnTo>
                  <a:lnTo>
                    <a:pt x="5736" y="1957"/>
                  </a:lnTo>
                  <a:lnTo>
                    <a:pt x="5739" y="1960"/>
                  </a:lnTo>
                  <a:lnTo>
                    <a:pt x="5739" y="1963"/>
                  </a:lnTo>
                  <a:lnTo>
                    <a:pt x="5742" y="1966"/>
                  </a:lnTo>
                  <a:lnTo>
                    <a:pt x="5746" y="1966"/>
                  </a:lnTo>
                  <a:lnTo>
                    <a:pt x="5746" y="1966"/>
                  </a:lnTo>
                  <a:lnTo>
                    <a:pt x="5746" y="1963"/>
                  </a:lnTo>
                  <a:lnTo>
                    <a:pt x="5746" y="1960"/>
                  </a:lnTo>
                  <a:lnTo>
                    <a:pt x="5746" y="1960"/>
                  </a:lnTo>
                  <a:lnTo>
                    <a:pt x="5749" y="1957"/>
                  </a:lnTo>
                  <a:lnTo>
                    <a:pt x="5749" y="1957"/>
                  </a:lnTo>
                  <a:lnTo>
                    <a:pt x="5749" y="1960"/>
                  </a:lnTo>
                  <a:lnTo>
                    <a:pt x="5749" y="1966"/>
                  </a:lnTo>
                  <a:lnTo>
                    <a:pt x="5749" y="1966"/>
                  </a:lnTo>
                  <a:lnTo>
                    <a:pt x="5752" y="1969"/>
                  </a:lnTo>
                  <a:lnTo>
                    <a:pt x="5752" y="1969"/>
                  </a:lnTo>
                  <a:lnTo>
                    <a:pt x="5752" y="1972"/>
                  </a:lnTo>
                  <a:lnTo>
                    <a:pt x="5752" y="1975"/>
                  </a:lnTo>
                  <a:lnTo>
                    <a:pt x="5755" y="1981"/>
                  </a:lnTo>
                  <a:lnTo>
                    <a:pt x="5758" y="1990"/>
                  </a:lnTo>
                  <a:lnTo>
                    <a:pt x="5758" y="1993"/>
                  </a:lnTo>
                  <a:lnTo>
                    <a:pt x="5761" y="1993"/>
                  </a:lnTo>
                  <a:lnTo>
                    <a:pt x="5758" y="1999"/>
                  </a:lnTo>
                  <a:lnTo>
                    <a:pt x="5758" y="2002"/>
                  </a:lnTo>
                  <a:lnTo>
                    <a:pt x="5758" y="2005"/>
                  </a:lnTo>
                  <a:lnTo>
                    <a:pt x="5758" y="2008"/>
                  </a:lnTo>
                  <a:lnTo>
                    <a:pt x="5755" y="2008"/>
                  </a:lnTo>
                  <a:lnTo>
                    <a:pt x="5755" y="2014"/>
                  </a:lnTo>
                  <a:lnTo>
                    <a:pt x="5755" y="2014"/>
                  </a:lnTo>
                  <a:lnTo>
                    <a:pt x="5752" y="2017"/>
                  </a:lnTo>
                  <a:lnTo>
                    <a:pt x="5752" y="2027"/>
                  </a:lnTo>
                  <a:lnTo>
                    <a:pt x="5752" y="2027"/>
                  </a:lnTo>
                  <a:lnTo>
                    <a:pt x="5755" y="2027"/>
                  </a:lnTo>
                  <a:lnTo>
                    <a:pt x="5758" y="2027"/>
                  </a:lnTo>
                  <a:lnTo>
                    <a:pt x="5758" y="2024"/>
                  </a:lnTo>
                  <a:lnTo>
                    <a:pt x="5761" y="2020"/>
                  </a:lnTo>
                  <a:lnTo>
                    <a:pt x="5761" y="2020"/>
                  </a:lnTo>
                  <a:lnTo>
                    <a:pt x="5761" y="2020"/>
                  </a:lnTo>
                  <a:lnTo>
                    <a:pt x="5761" y="2020"/>
                  </a:lnTo>
                  <a:lnTo>
                    <a:pt x="5761" y="2017"/>
                  </a:lnTo>
                  <a:lnTo>
                    <a:pt x="5761" y="2017"/>
                  </a:lnTo>
                  <a:lnTo>
                    <a:pt x="5761" y="2020"/>
                  </a:lnTo>
                  <a:lnTo>
                    <a:pt x="5761" y="2024"/>
                  </a:lnTo>
                  <a:lnTo>
                    <a:pt x="5761" y="2027"/>
                  </a:lnTo>
                  <a:lnTo>
                    <a:pt x="5761" y="2027"/>
                  </a:lnTo>
                  <a:lnTo>
                    <a:pt x="5761" y="2030"/>
                  </a:lnTo>
                  <a:lnTo>
                    <a:pt x="5761" y="2030"/>
                  </a:lnTo>
                  <a:lnTo>
                    <a:pt x="5764" y="2030"/>
                  </a:lnTo>
                  <a:lnTo>
                    <a:pt x="5764" y="2027"/>
                  </a:lnTo>
                  <a:lnTo>
                    <a:pt x="5764" y="2027"/>
                  </a:lnTo>
                  <a:lnTo>
                    <a:pt x="5767" y="2024"/>
                  </a:lnTo>
                  <a:lnTo>
                    <a:pt x="5767" y="2027"/>
                  </a:lnTo>
                  <a:lnTo>
                    <a:pt x="5767" y="2027"/>
                  </a:lnTo>
                  <a:lnTo>
                    <a:pt x="5767" y="2027"/>
                  </a:lnTo>
                  <a:lnTo>
                    <a:pt x="5767" y="2030"/>
                  </a:lnTo>
                  <a:lnTo>
                    <a:pt x="5767" y="2033"/>
                  </a:lnTo>
                  <a:lnTo>
                    <a:pt x="5770" y="2033"/>
                  </a:lnTo>
                  <a:lnTo>
                    <a:pt x="5773" y="2033"/>
                  </a:lnTo>
                  <a:lnTo>
                    <a:pt x="5773" y="2030"/>
                  </a:lnTo>
                  <a:lnTo>
                    <a:pt x="5776" y="2027"/>
                  </a:lnTo>
                  <a:lnTo>
                    <a:pt x="5776" y="2027"/>
                  </a:lnTo>
                  <a:lnTo>
                    <a:pt x="5776" y="2030"/>
                  </a:lnTo>
                  <a:lnTo>
                    <a:pt x="5776" y="2030"/>
                  </a:lnTo>
                  <a:lnTo>
                    <a:pt x="5773" y="2033"/>
                  </a:lnTo>
                  <a:lnTo>
                    <a:pt x="5776" y="2033"/>
                  </a:lnTo>
                  <a:lnTo>
                    <a:pt x="5776" y="2033"/>
                  </a:lnTo>
                  <a:lnTo>
                    <a:pt x="5779" y="2033"/>
                  </a:lnTo>
                  <a:lnTo>
                    <a:pt x="5782" y="2030"/>
                  </a:lnTo>
                  <a:lnTo>
                    <a:pt x="5782" y="2027"/>
                  </a:lnTo>
                  <a:lnTo>
                    <a:pt x="5785" y="2024"/>
                  </a:lnTo>
                  <a:lnTo>
                    <a:pt x="5788" y="2024"/>
                  </a:lnTo>
                  <a:lnTo>
                    <a:pt x="5791" y="2020"/>
                  </a:lnTo>
                  <a:lnTo>
                    <a:pt x="5791" y="2020"/>
                  </a:lnTo>
                  <a:lnTo>
                    <a:pt x="5791" y="2020"/>
                  </a:lnTo>
                  <a:lnTo>
                    <a:pt x="5791" y="2020"/>
                  </a:lnTo>
                  <a:lnTo>
                    <a:pt x="5794" y="2020"/>
                  </a:lnTo>
                  <a:lnTo>
                    <a:pt x="5797" y="2017"/>
                  </a:lnTo>
                  <a:lnTo>
                    <a:pt x="5794" y="2017"/>
                  </a:lnTo>
                  <a:lnTo>
                    <a:pt x="5794" y="2014"/>
                  </a:lnTo>
                  <a:lnTo>
                    <a:pt x="5794" y="2011"/>
                  </a:lnTo>
                  <a:lnTo>
                    <a:pt x="5794" y="2011"/>
                  </a:lnTo>
                  <a:lnTo>
                    <a:pt x="5794" y="2011"/>
                  </a:lnTo>
                  <a:lnTo>
                    <a:pt x="5794" y="2014"/>
                  </a:lnTo>
                  <a:lnTo>
                    <a:pt x="5794" y="2014"/>
                  </a:lnTo>
                  <a:lnTo>
                    <a:pt x="5797" y="2017"/>
                  </a:lnTo>
                  <a:lnTo>
                    <a:pt x="5797" y="2017"/>
                  </a:lnTo>
                  <a:lnTo>
                    <a:pt x="5800" y="2017"/>
                  </a:lnTo>
                  <a:lnTo>
                    <a:pt x="5803" y="2017"/>
                  </a:lnTo>
                  <a:lnTo>
                    <a:pt x="5806" y="2011"/>
                  </a:lnTo>
                  <a:lnTo>
                    <a:pt x="5806" y="2011"/>
                  </a:lnTo>
                  <a:lnTo>
                    <a:pt x="5806" y="2008"/>
                  </a:lnTo>
                  <a:lnTo>
                    <a:pt x="5809" y="2005"/>
                  </a:lnTo>
                  <a:lnTo>
                    <a:pt x="5806" y="2002"/>
                  </a:lnTo>
                  <a:lnTo>
                    <a:pt x="5809" y="1999"/>
                  </a:lnTo>
                  <a:lnTo>
                    <a:pt x="5806" y="1999"/>
                  </a:lnTo>
                  <a:lnTo>
                    <a:pt x="5806" y="1999"/>
                  </a:lnTo>
                  <a:lnTo>
                    <a:pt x="5809" y="1999"/>
                  </a:lnTo>
                  <a:lnTo>
                    <a:pt x="5812" y="2002"/>
                  </a:lnTo>
                  <a:lnTo>
                    <a:pt x="5812" y="2002"/>
                  </a:lnTo>
                  <a:lnTo>
                    <a:pt x="5815" y="2005"/>
                  </a:lnTo>
                  <a:lnTo>
                    <a:pt x="5812" y="2005"/>
                  </a:lnTo>
                  <a:lnTo>
                    <a:pt x="5815" y="2008"/>
                  </a:lnTo>
                  <a:lnTo>
                    <a:pt x="5815" y="2011"/>
                  </a:lnTo>
                  <a:lnTo>
                    <a:pt x="5818" y="2014"/>
                  </a:lnTo>
                  <a:lnTo>
                    <a:pt x="5818" y="2017"/>
                  </a:lnTo>
                  <a:lnTo>
                    <a:pt x="5821" y="2017"/>
                  </a:lnTo>
                  <a:lnTo>
                    <a:pt x="5824" y="2017"/>
                  </a:lnTo>
                  <a:lnTo>
                    <a:pt x="5824" y="2017"/>
                  </a:lnTo>
                  <a:lnTo>
                    <a:pt x="5824" y="2014"/>
                  </a:lnTo>
                  <a:lnTo>
                    <a:pt x="5824" y="2017"/>
                  </a:lnTo>
                  <a:lnTo>
                    <a:pt x="5824" y="2017"/>
                  </a:lnTo>
                  <a:lnTo>
                    <a:pt x="5824" y="2024"/>
                  </a:lnTo>
                  <a:lnTo>
                    <a:pt x="5821" y="2024"/>
                  </a:lnTo>
                  <a:lnTo>
                    <a:pt x="5821" y="2027"/>
                  </a:lnTo>
                  <a:lnTo>
                    <a:pt x="5824" y="2030"/>
                  </a:lnTo>
                  <a:lnTo>
                    <a:pt x="5827" y="2039"/>
                  </a:lnTo>
                  <a:lnTo>
                    <a:pt x="5824" y="2042"/>
                  </a:lnTo>
                  <a:lnTo>
                    <a:pt x="5827" y="2045"/>
                  </a:lnTo>
                  <a:lnTo>
                    <a:pt x="5827" y="2051"/>
                  </a:lnTo>
                  <a:lnTo>
                    <a:pt x="5827" y="2054"/>
                  </a:lnTo>
                  <a:lnTo>
                    <a:pt x="5830" y="2054"/>
                  </a:lnTo>
                  <a:lnTo>
                    <a:pt x="5830" y="2057"/>
                  </a:lnTo>
                  <a:lnTo>
                    <a:pt x="5830" y="2057"/>
                  </a:lnTo>
                  <a:lnTo>
                    <a:pt x="5830" y="2057"/>
                  </a:lnTo>
                  <a:lnTo>
                    <a:pt x="5830" y="2060"/>
                  </a:lnTo>
                  <a:lnTo>
                    <a:pt x="5830" y="2063"/>
                  </a:lnTo>
                  <a:lnTo>
                    <a:pt x="5834" y="2066"/>
                  </a:lnTo>
                  <a:lnTo>
                    <a:pt x="5834" y="2072"/>
                  </a:lnTo>
                  <a:lnTo>
                    <a:pt x="5834" y="2072"/>
                  </a:lnTo>
                  <a:lnTo>
                    <a:pt x="5834" y="2075"/>
                  </a:lnTo>
                  <a:lnTo>
                    <a:pt x="5834" y="2078"/>
                  </a:lnTo>
                  <a:lnTo>
                    <a:pt x="5837" y="2072"/>
                  </a:lnTo>
                  <a:lnTo>
                    <a:pt x="5837" y="2072"/>
                  </a:lnTo>
                  <a:lnTo>
                    <a:pt x="5837" y="2075"/>
                  </a:lnTo>
                  <a:lnTo>
                    <a:pt x="5837" y="2075"/>
                  </a:lnTo>
                  <a:lnTo>
                    <a:pt x="5840" y="2081"/>
                  </a:lnTo>
                  <a:lnTo>
                    <a:pt x="5840" y="2084"/>
                  </a:lnTo>
                  <a:lnTo>
                    <a:pt x="5843" y="2087"/>
                  </a:lnTo>
                  <a:lnTo>
                    <a:pt x="5843" y="2093"/>
                  </a:lnTo>
                  <a:lnTo>
                    <a:pt x="5846" y="2096"/>
                  </a:lnTo>
                  <a:lnTo>
                    <a:pt x="5846" y="2096"/>
                  </a:lnTo>
                  <a:lnTo>
                    <a:pt x="5846" y="2099"/>
                  </a:lnTo>
                  <a:lnTo>
                    <a:pt x="5846" y="2102"/>
                  </a:lnTo>
                  <a:lnTo>
                    <a:pt x="5843" y="2102"/>
                  </a:lnTo>
                  <a:lnTo>
                    <a:pt x="5846" y="2106"/>
                  </a:lnTo>
                  <a:lnTo>
                    <a:pt x="5843" y="2106"/>
                  </a:lnTo>
                  <a:lnTo>
                    <a:pt x="5843" y="2109"/>
                  </a:lnTo>
                  <a:lnTo>
                    <a:pt x="5843" y="2109"/>
                  </a:lnTo>
                  <a:lnTo>
                    <a:pt x="5846" y="2109"/>
                  </a:lnTo>
                  <a:lnTo>
                    <a:pt x="5846" y="2112"/>
                  </a:lnTo>
                  <a:lnTo>
                    <a:pt x="5846" y="2112"/>
                  </a:lnTo>
                  <a:lnTo>
                    <a:pt x="5846" y="2115"/>
                  </a:lnTo>
                  <a:lnTo>
                    <a:pt x="5846" y="2115"/>
                  </a:lnTo>
                  <a:lnTo>
                    <a:pt x="5846" y="2115"/>
                  </a:lnTo>
                  <a:lnTo>
                    <a:pt x="5843" y="2118"/>
                  </a:lnTo>
                  <a:lnTo>
                    <a:pt x="5846" y="2118"/>
                  </a:lnTo>
                  <a:lnTo>
                    <a:pt x="5846" y="2118"/>
                  </a:lnTo>
                  <a:lnTo>
                    <a:pt x="5849" y="2118"/>
                  </a:lnTo>
                  <a:lnTo>
                    <a:pt x="5849" y="2118"/>
                  </a:lnTo>
                  <a:lnTo>
                    <a:pt x="5849" y="2118"/>
                  </a:lnTo>
                  <a:lnTo>
                    <a:pt x="5849" y="2121"/>
                  </a:lnTo>
                  <a:lnTo>
                    <a:pt x="5846" y="2121"/>
                  </a:lnTo>
                  <a:lnTo>
                    <a:pt x="5846" y="2124"/>
                  </a:lnTo>
                  <a:lnTo>
                    <a:pt x="5846" y="2124"/>
                  </a:lnTo>
                  <a:lnTo>
                    <a:pt x="5846" y="2127"/>
                  </a:lnTo>
                  <a:lnTo>
                    <a:pt x="5846" y="2130"/>
                  </a:lnTo>
                  <a:lnTo>
                    <a:pt x="5846" y="2130"/>
                  </a:lnTo>
                  <a:lnTo>
                    <a:pt x="5846" y="2133"/>
                  </a:lnTo>
                  <a:lnTo>
                    <a:pt x="5843" y="2136"/>
                  </a:lnTo>
                  <a:lnTo>
                    <a:pt x="5843" y="2139"/>
                  </a:lnTo>
                  <a:lnTo>
                    <a:pt x="5843" y="2139"/>
                  </a:lnTo>
                  <a:lnTo>
                    <a:pt x="5840" y="2142"/>
                  </a:lnTo>
                  <a:lnTo>
                    <a:pt x="5843" y="2148"/>
                  </a:lnTo>
                  <a:lnTo>
                    <a:pt x="5843" y="2151"/>
                  </a:lnTo>
                  <a:lnTo>
                    <a:pt x="5843" y="2154"/>
                  </a:lnTo>
                  <a:lnTo>
                    <a:pt x="5843" y="2154"/>
                  </a:lnTo>
                  <a:lnTo>
                    <a:pt x="5846" y="2151"/>
                  </a:lnTo>
                  <a:lnTo>
                    <a:pt x="5846" y="2151"/>
                  </a:lnTo>
                  <a:lnTo>
                    <a:pt x="5843" y="2157"/>
                  </a:lnTo>
                  <a:lnTo>
                    <a:pt x="5843" y="2163"/>
                  </a:lnTo>
                  <a:lnTo>
                    <a:pt x="5840" y="2166"/>
                  </a:lnTo>
                  <a:lnTo>
                    <a:pt x="5840" y="2169"/>
                  </a:lnTo>
                  <a:lnTo>
                    <a:pt x="5837" y="2175"/>
                  </a:lnTo>
                  <a:lnTo>
                    <a:pt x="5837" y="2181"/>
                  </a:lnTo>
                  <a:lnTo>
                    <a:pt x="5837" y="2185"/>
                  </a:lnTo>
                  <a:lnTo>
                    <a:pt x="5837" y="2188"/>
                  </a:lnTo>
                  <a:lnTo>
                    <a:pt x="5837" y="2194"/>
                  </a:lnTo>
                  <a:lnTo>
                    <a:pt x="5840" y="2194"/>
                  </a:lnTo>
                  <a:lnTo>
                    <a:pt x="5840" y="2194"/>
                  </a:lnTo>
                  <a:lnTo>
                    <a:pt x="5840" y="2191"/>
                  </a:lnTo>
                  <a:lnTo>
                    <a:pt x="5843" y="2191"/>
                  </a:lnTo>
                  <a:lnTo>
                    <a:pt x="5843" y="2191"/>
                  </a:lnTo>
                  <a:lnTo>
                    <a:pt x="5846" y="2191"/>
                  </a:lnTo>
                  <a:lnTo>
                    <a:pt x="5846" y="2191"/>
                  </a:lnTo>
                  <a:lnTo>
                    <a:pt x="5849" y="2197"/>
                  </a:lnTo>
                  <a:lnTo>
                    <a:pt x="5849" y="2197"/>
                  </a:lnTo>
                  <a:lnTo>
                    <a:pt x="5852" y="2197"/>
                  </a:lnTo>
                  <a:lnTo>
                    <a:pt x="5852" y="2200"/>
                  </a:lnTo>
                  <a:lnTo>
                    <a:pt x="5852" y="2203"/>
                  </a:lnTo>
                  <a:lnTo>
                    <a:pt x="5855" y="2203"/>
                  </a:lnTo>
                  <a:lnTo>
                    <a:pt x="5855" y="2203"/>
                  </a:lnTo>
                  <a:lnTo>
                    <a:pt x="5858" y="2206"/>
                  </a:lnTo>
                  <a:lnTo>
                    <a:pt x="5858" y="2206"/>
                  </a:lnTo>
                  <a:lnTo>
                    <a:pt x="5861" y="2209"/>
                  </a:lnTo>
                  <a:lnTo>
                    <a:pt x="5861" y="2212"/>
                  </a:lnTo>
                  <a:lnTo>
                    <a:pt x="5864" y="2212"/>
                  </a:lnTo>
                  <a:lnTo>
                    <a:pt x="5864" y="2212"/>
                  </a:lnTo>
                  <a:lnTo>
                    <a:pt x="5864" y="2212"/>
                  </a:lnTo>
                  <a:lnTo>
                    <a:pt x="5864" y="2215"/>
                  </a:lnTo>
                  <a:lnTo>
                    <a:pt x="5867" y="2215"/>
                  </a:lnTo>
                  <a:lnTo>
                    <a:pt x="5867" y="2215"/>
                  </a:lnTo>
                  <a:lnTo>
                    <a:pt x="5867" y="2221"/>
                  </a:lnTo>
                  <a:lnTo>
                    <a:pt x="5870" y="2224"/>
                  </a:lnTo>
                  <a:lnTo>
                    <a:pt x="5876" y="2230"/>
                  </a:lnTo>
                  <a:lnTo>
                    <a:pt x="5876" y="2233"/>
                  </a:lnTo>
                  <a:lnTo>
                    <a:pt x="5879" y="2236"/>
                  </a:lnTo>
                  <a:lnTo>
                    <a:pt x="5879" y="2239"/>
                  </a:lnTo>
                  <a:lnTo>
                    <a:pt x="5882" y="2242"/>
                  </a:lnTo>
                  <a:lnTo>
                    <a:pt x="5879" y="2248"/>
                  </a:lnTo>
                  <a:lnTo>
                    <a:pt x="5882" y="2257"/>
                  </a:lnTo>
                  <a:lnTo>
                    <a:pt x="5885" y="2267"/>
                  </a:lnTo>
                  <a:lnTo>
                    <a:pt x="5885" y="2273"/>
                  </a:lnTo>
                  <a:lnTo>
                    <a:pt x="5888" y="2276"/>
                  </a:lnTo>
                  <a:lnTo>
                    <a:pt x="5888" y="2279"/>
                  </a:lnTo>
                  <a:lnTo>
                    <a:pt x="5888" y="2279"/>
                  </a:lnTo>
                  <a:lnTo>
                    <a:pt x="5888" y="2282"/>
                  </a:lnTo>
                  <a:lnTo>
                    <a:pt x="5888" y="2282"/>
                  </a:lnTo>
                  <a:lnTo>
                    <a:pt x="5888" y="2282"/>
                  </a:lnTo>
                  <a:lnTo>
                    <a:pt x="5891" y="2285"/>
                  </a:lnTo>
                  <a:lnTo>
                    <a:pt x="5894" y="2288"/>
                  </a:lnTo>
                  <a:lnTo>
                    <a:pt x="5897" y="2291"/>
                  </a:lnTo>
                  <a:lnTo>
                    <a:pt x="5900" y="2297"/>
                  </a:lnTo>
                  <a:lnTo>
                    <a:pt x="5900" y="2297"/>
                  </a:lnTo>
                  <a:lnTo>
                    <a:pt x="5900" y="2300"/>
                  </a:lnTo>
                  <a:lnTo>
                    <a:pt x="5900" y="2303"/>
                  </a:lnTo>
                  <a:lnTo>
                    <a:pt x="5900" y="2306"/>
                  </a:lnTo>
                  <a:lnTo>
                    <a:pt x="5903" y="2306"/>
                  </a:lnTo>
                  <a:lnTo>
                    <a:pt x="5903" y="2309"/>
                  </a:lnTo>
                  <a:lnTo>
                    <a:pt x="5909" y="2309"/>
                  </a:lnTo>
                  <a:lnTo>
                    <a:pt x="5912" y="2312"/>
                  </a:lnTo>
                  <a:lnTo>
                    <a:pt x="5918" y="2318"/>
                  </a:lnTo>
                  <a:lnTo>
                    <a:pt x="5928" y="2321"/>
                  </a:lnTo>
                  <a:lnTo>
                    <a:pt x="5931" y="2324"/>
                  </a:lnTo>
                  <a:lnTo>
                    <a:pt x="5934" y="2327"/>
                  </a:lnTo>
                  <a:lnTo>
                    <a:pt x="5943" y="2330"/>
                  </a:lnTo>
                  <a:lnTo>
                    <a:pt x="5943" y="2333"/>
                  </a:lnTo>
                  <a:lnTo>
                    <a:pt x="5946" y="2333"/>
                  </a:lnTo>
                  <a:lnTo>
                    <a:pt x="5946" y="2336"/>
                  </a:lnTo>
                  <a:lnTo>
                    <a:pt x="5949" y="2336"/>
                  </a:lnTo>
                  <a:lnTo>
                    <a:pt x="5952" y="2333"/>
                  </a:lnTo>
                  <a:lnTo>
                    <a:pt x="5952" y="2333"/>
                  </a:lnTo>
                  <a:lnTo>
                    <a:pt x="5955" y="2333"/>
                  </a:lnTo>
                  <a:lnTo>
                    <a:pt x="5958" y="2333"/>
                  </a:lnTo>
                  <a:lnTo>
                    <a:pt x="5958" y="2330"/>
                  </a:lnTo>
                  <a:lnTo>
                    <a:pt x="5955" y="2330"/>
                  </a:lnTo>
                  <a:lnTo>
                    <a:pt x="5958" y="2330"/>
                  </a:lnTo>
                  <a:lnTo>
                    <a:pt x="5958" y="2330"/>
                  </a:lnTo>
                  <a:lnTo>
                    <a:pt x="5958" y="2333"/>
                  </a:lnTo>
                  <a:lnTo>
                    <a:pt x="5958" y="2333"/>
                  </a:lnTo>
                  <a:lnTo>
                    <a:pt x="5958" y="2333"/>
                  </a:lnTo>
                  <a:lnTo>
                    <a:pt x="5961" y="2336"/>
                  </a:lnTo>
                  <a:lnTo>
                    <a:pt x="5961" y="2333"/>
                  </a:lnTo>
                  <a:lnTo>
                    <a:pt x="5964" y="2333"/>
                  </a:lnTo>
                  <a:lnTo>
                    <a:pt x="5964" y="2333"/>
                  </a:lnTo>
                  <a:lnTo>
                    <a:pt x="5961" y="2327"/>
                  </a:lnTo>
                  <a:lnTo>
                    <a:pt x="5955" y="2315"/>
                  </a:lnTo>
                  <a:lnTo>
                    <a:pt x="5952" y="2312"/>
                  </a:lnTo>
                  <a:lnTo>
                    <a:pt x="5952" y="2309"/>
                  </a:lnTo>
                  <a:lnTo>
                    <a:pt x="5946" y="2306"/>
                  </a:lnTo>
                  <a:lnTo>
                    <a:pt x="5946" y="2306"/>
                  </a:lnTo>
                  <a:lnTo>
                    <a:pt x="5946" y="2303"/>
                  </a:lnTo>
                  <a:lnTo>
                    <a:pt x="5946" y="2297"/>
                  </a:lnTo>
                  <a:lnTo>
                    <a:pt x="5946" y="2294"/>
                  </a:lnTo>
                  <a:lnTo>
                    <a:pt x="5946" y="2291"/>
                  </a:lnTo>
                  <a:lnTo>
                    <a:pt x="5943" y="2288"/>
                  </a:lnTo>
                  <a:lnTo>
                    <a:pt x="5943" y="2285"/>
                  </a:lnTo>
                  <a:lnTo>
                    <a:pt x="5946" y="2282"/>
                  </a:lnTo>
                  <a:lnTo>
                    <a:pt x="5946" y="2273"/>
                  </a:lnTo>
                  <a:lnTo>
                    <a:pt x="5946" y="2267"/>
                  </a:lnTo>
                  <a:lnTo>
                    <a:pt x="5946" y="2264"/>
                  </a:lnTo>
                  <a:lnTo>
                    <a:pt x="5940" y="2254"/>
                  </a:lnTo>
                  <a:lnTo>
                    <a:pt x="5937" y="2251"/>
                  </a:lnTo>
                  <a:lnTo>
                    <a:pt x="5937" y="2248"/>
                  </a:lnTo>
                  <a:lnTo>
                    <a:pt x="5934" y="2248"/>
                  </a:lnTo>
                  <a:lnTo>
                    <a:pt x="5931" y="2245"/>
                  </a:lnTo>
                  <a:lnTo>
                    <a:pt x="5925" y="2242"/>
                  </a:lnTo>
                  <a:lnTo>
                    <a:pt x="5921" y="2236"/>
                  </a:lnTo>
                  <a:lnTo>
                    <a:pt x="5921" y="2233"/>
                  </a:lnTo>
                  <a:lnTo>
                    <a:pt x="5915" y="2233"/>
                  </a:lnTo>
                  <a:lnTo>
                    <a:pt x="5909" y="2230"/>
                  </a:lnTo>
                  <a:lnTo>
                    <a:pt x="5906" y="2224"/>
                  </a:lnTo>
                  <a:lnTo>
                    <a:pt x="5903" y="2221"/>
                  </a:lnTo>
                  <a:lnTo>
                    <a:pt x="5903" y="2221"/>
                  </a:lnTo>
                  <a:lnTo>
                    <a:pt x="5900" y="2221"/>
                  </a:lnTo>
                  <a:lnTo>
                    <a:pt x="5897" y="2221"/>
                  </a:lnTo>
                  <a:lnTo>
                    <a:pt x="5894" y="2221"/>
                  </a:lnTo>
                  <a:lnTo>
                    <a:pt x="5888" y="2218"/>
                  </a:lnTo>
                  <a:lnTo>
                    <a:pt x="5888" y="2215"/>
                  </a:lnTo>
                  <a:lnTo>
                    <a:pt x="5885" y="2215"/>
                  </a:lnTo>
                  <a:lnTo>
                    <a:pt x="5882" y="2215"/>
                  </a:lnTo>
                  <a:lnTo>
                    <a:pt x="5882" y="2215"/>
                  </a:lnTo>
                  <a:lnTo>
                    <a:pt x="5882" y="2212"/>
                  </a:lnTo>
                  <a:lnTo>
                    <a:pt x="5876" y="2209"/>
                  </a:lnTo>
                  <a:lnTo>
                    <a:pt x="5876" y="2206"/>
                  </a:lnTo>
                  <a:lnTo>
                    <a:pt x="5876" y="2203"/>
                  </a:lnTo>
                  <a:lnTo>
                    <a:pt x="5879" y="2203"/>
                  </a:lnTo>
                  <a:lnTo>
                    <a:pt x="5879" y="2203"/>
                  </a:lnTo>
                  <a:lnTo>
                    <a:pt x="5879" y="2206"/>
                  </a:lnTo>
                  <a:lnTo>
                    <a:pt x="5879" y="2206"/>
                  </a:lnTo>
                  <a:lnTo>
                    <a:pt x="5879" y="2206"/>
                  </a:lnTo>
                  <a:lnTo>
                    <a:pt x="5879" y="2206"/>
                  </a:lnTo>
                  <a:lnTo>
                    <a:pt x="5882" y="2206"/>
                  </a:lnTo>
                  <a:lnTo>
                    <a:pt x="5882" y="2209"/>
                  </a:lnTo>
                  <a:lnTo>
                    <a:pt x="5882" y="2212"/>
                  </a:lnTo>
                  <a:lnTo>
                    <a:pt x="5885" y="2212"/>
                  </a:lnTo>
                  <a:lnTo>
                    <a:pt x="5882" y="2212"/>
                  </a:lnTo>
                  <a:lnTo>
                    <a:pt x="5882" y="2209"/>
                  </a:lnTo>
                  <a:lnTo>
                    <a:pt x="5879" y="2191"/>
                  </a:lnTo>
                  <a:lnTo>
                    <a:pt x="5879" y="2188"/>
                  </a:lnTo>
                  <a:lnTo>
                    <a:pt x="5876" y="2188"/>
                  </a:lnTo>
                  <a:lnTo>
                    <a:pt x="5876" y="2188"/>
                  </a:lnTo>
                  <a:lnTo>
                    <a:pt x="5876" y="2188"/>
                  </a:lnTo>
                  <a:lnTo>
                    <a:pt x="5876" y="2188"/>
                  </a:lnTo>
                  <a:lnTo>
                    <a:pt x="5873" y="2188"/>
                  </a:lnTo>
                  <a:lnTo>
                    <a:pt x="5873" y="2185"/>
                  </a:lnTo>
                  <a:lnTo>
                    <a:pt x="5873" y="2181"/>
                  </a:lnTo>
                  <a:lnTo>
                    <a:pt x="5870" y="2172"/>
                  </a:lnTo>
                  <a:lnTo>
                    <a:pt x="5870" y="2172"/>
                  </a:lnTo>
                  <a:lnTo>
                    <a:pt x="5870" y="2169"/>
                  </a:lnTo>
                  <a:lnTo>
                    <a:pt x="5867" y="2169"/>
                  </a:lnTo>
                  <a:lnTo>
                    <a:pt x="5861" y="2172"/>
                  </a:lnTo>
                  <a:lnTo>
                    <a:pt x="5858" y="2172"/>
                  </a:lnTo>
                  <a:lnTo>
                    <a:pt x="5858" y="2169"/>
                  </a:lnTo>
                  <a:lnTo>
                    <a:pt x="5858" y="2169"/>
                  </a:lnTo>
                  <a:lnTo>
                    <a:pt x="5858" y="2166"/>
                  </a:lnTo>
                  <a:lnTo>
                    <a:pt x="5855" y="2163"/>
                  </a:lnTo>
                  <a:lnTo>
                    <a:pt x="5855" y="2160"/>
                  </a:lnTo>
                  <a:lnTo>
                    <a:pt x="5855" y="2157"/>
                  </a:lnTo>
                  <a:lnTo>
                    <a:pt x="5855" y="2151"/>
                  </a:lnTo>
                  <a:lnTo>
                    <a:pt x="5855" y="2148"/>
                  </a:lnTo>
                  <a:lnTo>
                    <a:pt x="5855" y="2148"/>
                  </a:lnTo>
                  <a:lnTo>
                    <a:pt x="5858" y="2148"/>
                  </a:lnTo>
                  <a:lnTo>
                    <a:pt x="5858" y="2142"/>
                  </a:lnTo>
                  <a:lnTo>
                    <a:pt x="5861" y="2136"/>
                  </a:lnTo>
                  <a:lnTo>
                    <a:pt x="5864" y="2133"/>
                  </a:lnTo>
                  <a:lnTo>
                    <a:pt x="5864" y="2130"/>
                  </a:lnTo>
                  <a:lnTo>
                    <a:pt x="5864" y="2124"/>
                  </a:lnTo>
                  <a:lnTo>
                    <a:pt x="5867" y="2121"/>
                  </a:lnTo>
                  <a:lnTo>
                    <a:pt x="5870" y="2118"/>
                  </a:lnTo>
                  <a:lnTo>
                    <a:pt x="5870" y="2115"/>
                  </a:lnTo>
                  <a:lnTo>
                    <a:pt x="5870" y="2112"/>
                  </a:lnTo>
                  <a:lnTo>
                    <a:pt x="5873" y="2109"/>
                  </a:lnTo>
                  <a:lnTo>
                    <a:pt x="5873" y="2106"/>
                  </a:lnTo>
                  <a:lnTo>
                    <a:pt x="5873" y="2099"/>
                  </a:lnTo>
                  <a:lnTo>
                    <a:pt x="5873" y="2096"/>
                  </a:lnTo>
                  <a:lnTo>
                    <a:pt x="5876" y="2090"/>
                  </a:lnTo>
                  <a:lnTo>
                    <a:pt x="5873" y="2087"/>
                  </a:lnTo>
                  <a:lnTo>
                    <a:pt x="5873" y="2087"/>
                  </a:lnTo>
                  <a:lnTo>
                    <a:pt x="5873" y="2084"/>
                  </a:lnTo>
                  <a:lnTo>
                    <a:pt x="5876" y="2081"/>
                  </a:lnTo>
                  <a:lnTo>
                    <a:pt x="5879" y="2081"/>
                  </a:lnTo>
                  <a:lnTo>
                    <a:pt x="5885" y="2081"/>
                  </a:lnTo>
                  <a:lnTo>
                    <a:pt x="5885" y="2081"/>
                  </a:lnTo>
                  <a:lnTo>
                    <a:pt x="5885" y="2081"/>
                  </a:lnTo>
                  <a:lnTo>
                    <a:pt x="5891" y="2081"/>
                  </a:lnTo>
                  <a:lnTo>
                    <a:pt x="5894" y="2081"/>
                  </a:lnTo>
                  <a:lnTo>
                    <a:pt x="5894" y="2084"/>
                  </a:lnTo>
                  <a:lnTo>
                    <a:pt x="5891" y="2084"/>
                  </a:lnTo>
                  <a:lnTo>
                    <a:pt x="5891" y="2087"/>
                  </a:lnTo>
                  <a:lnTo>
                    <a:pt x="5891" y="2090"/>
                  </a:lnTo>
                  <a:lnTo>
                    <a:pt x="5891" y="2096"/>
                  </a:lnTo>
                  <a:lnTo>
                    <a:pt x="5891" y="2096"/>
                  </a:lnTo>
                  <a:lnTo>
                    <a:pt x="5891" y="2099"/>
                  </a:lnTo>
                  <a:lnTo>
                    <a:pt x="5894" y="2099"/>
                  </a:lnTo>
                  <a:lnTo>
                    <a:pt x="5897" y="2099"/>
                  </a:lnTo>
                  <a:lnTo>
                    <a:pt x="5903" y="2099"/>
                  </a:lnTo>
                  <a:lnTo>
                    <a:pt x="5909" y="2099"/>
                  </a:lnTo>
                  <a:lnTo>
                    <a:pt x="5912" y="2099"/>
                  </a:lnTo>
                  <a:lnTo>
                    <a:pt x="5912" y="2099"/>
                  </a:lnTo>
                  <a:lnTo>
                    <a:pt x="5912" y="2099"/>
                  </a:lnTo>
                  <a:lnTo>
                    <a:pt x="5915" y="2102"/>
                  </a:lnTo>
                  <a:lnTo>
                    <a:pt x="5918" y="2102"/>
                  </a:lnTo>
                  <a:lnTo>
                    <a:pt x="5918" y="2106"/>
                  </a:lnTo>
                  <a:lnTo>
                    <a:pt x="5921" y="2106"/>
                  </a:lnTo>
                  <a:lnTo>
                    <a:pt x="5921" y="2106"/>
                  </a:lnTo>
                  <a:lnTo>
                    <a:pt x="5921" y="2109"/>
                  </a:lnTo>
                  <a:lnTo>
                    <a:pt x="5925" y="2109"/>
                  </a:lnTo>
                  <a:lnTo>
                    <a:pt x="5928" y="2112"/>
                  </a:lnTo>
                  <a:lnTo>
                    <a:pt x="5928" y="2109"/>
                  </a:lnTo>
                  <a:lnTo>
                    <a:pt x="5928" y="2109"/>
                  </a:lnTo>
                  <a:lnTo>
                    <a:pt x="5928" y="2109"/>
                  </a:lnTo>
                  <a:lnTo>
                    <a:pt x="5931" y="2112"/>
                  </a:lnTo>
                  <a:lnTo>
                    <a:pt x="5931" y="2115"/>
                  </a:lnTo>
                  <a:lnTo>
                    <a:pt x="5934" y="2118"/>
                  </a:lnTo>
                  <a:lnTo>
                    <a:pt x="5934" y="2118"/>
                  </a:lnTo>
                  <a:lnTo>
                    <a:pt x="5934" y="2118"/>
                  </a:lnTo>
                  <a:lnTo>
                    <a:pt x="5934" y="2118"/>
                  </a:lnTo>
                  <a:lnTo>
                    <a:pt x="5934" y="2118"/>
                  </a:lnTo>
                  <a:lnTo>
                    <a:pt x="5937" y="2118"/>
                  </a:lnTo>
                  <a:lnTo>
                    <a:pt x="5937" y="2121"/>
                  </a:lnTo>
                  <a:lnTo>
                    <a:pt x="5940" y="2124"/>
                  </a:lnTo>
                  <a:lnTo>
                    <a:pt x="5937" y="2127"/>
                  </a:lnTo>
                  <a:lnTo>
                    <a:pt x="5937" y="2130"/>
                  </a:lnTo>
                  <a:lnTo>
                    <a:pt x="5937" y="2133"/>
                  </a:lnTo>
                  <a:lnTo>
                    <a:pt x="5940" y="2136"/>
                  </a:lnTo>
                  <a:lnTo>
                    <a:pt x="5943" y="2136"/>
                  </a:lnTo>
                  <a:lnTo>
                    <a:pt x="5943" y="2136"/>
                  </a:lnTo>
                  <a:lnTo>
                    <a:pt x="5946" y="2136"/>
                  </a:lnTo>
                  <a:lnTo>
                    <a:pt x="5946" y="2133"/>
                  </a:lnTo>
                  <a:lnTo>
                    <a:pt x="5946" y="2130"/>
                  </a:lnTo>
                  <a:lnTo>
                    <a:pt x="5949" y="2133"/>
                  </a:lnTo>
                  <a:lnTo>
                    <a:pt x="5949" y="2133"/>
                  </a:lnTo>
                  <a:lnTo>
                    <a:pt x="5952" y="2136"/>
                  </a:lnTo>
                  <a:lnTo>
                    <a:pt x="5949" y="2139"/>
                  </a:lnTo>
                  <a:lnTo>
                    <a:pt x="5949" y="2139"/>
                  </a:lnTo>
                  <a:lnTo>
                    <a:pt x="5946" y="2142"/>
                  </a:lnTo>
                  <a:lnTo>
                    <a:pt x="5946" y="2142"/>
                  </a:lnTo>
                  <a:lnTo>
                    <a:pt x="5949" y="2142"/>
                  </a:lnTo>
                  <a:lnTo>
                    <a:pt x="5949" y="2145"/>
                  </a:lnTo>
                  <a:lnTo>
                    <a:pt x="5955" y="2142"/>
                  </a:lnTo>
                  <a:lnTo>
                    <a:pt x="5955" y="2142"/>
                  </a:lnTo>
                  <a:lnTo>
                    <a:pt x="5955" y="2142"/>
                  </a:lnTo>
                  <a:lnTo>
                    <a:pt x="5955" y="2142"/>
                  </a:lnTo>
                  <a:lnTo>
                    <a:pt x="5961" y="2145"/>
                  </a:lnTo>
                  <a:lnTo>
                    <a:pt x="5967" y="2145"/>
                  </a:lnTo>
                  <a:lnTo>
                    <a:pt x="5967" y="2148"/>
                  </a:lnTo>
                  <a:lnTo>
                    <a:pt x="5970" y="2148"/>
                  </a:lnTo>
                  <a:lnTo>
                    <a:pt x="5970" y="2151"/>
                  </a:lnTo>
                  <a:lnTo>
                    <a:pt x="5970" y="2151"/>
                  </a:lnTo>
                  <a:lnTo>
                    <a:pt x="5973" y="2151"/>
                  </a:lnTo>
                  <a:lnTo>
                    <a:pt x="5973" y="2151"/>
                  </a:lnTo>
                  <a:lnTo>
                    <a:pt x="5976" y="2151"/>
                  </a:lnTo>
                  <a:lnTo>
                    <a:pt x="5976" y="2154"/>
                  </a:lnTo>
                  <a:lnTo>
                    <a:pt x="5979" y="2154"/>
                  </a:lnTo>
                  <a:lnTo>
                    <a:pt x="5979" y="2154"/>
                  </a:lnTo>
                  <a:lnTo>
                    <a:pt x="5979" y="2157"/>
                  </a:lnTo>
                  <a:lnTo>
                    <a:pt x="5979" y="2157"/>
                  </a:lnTo>
                  <a:lnTo>
                    <a:pt x="5976" y="2157"/>
                  </a:lnTo>
                  <a:lnTo>
                    <a:pt x="5976" y="2160"/>
                  </a:lnTo>
                  <a:lnTo>
                    <a:pt x="5973" y="2163"/>
                  </a:lnTo>
                  <a:lnTo>
                    <a:pt x="5973" y="2172"/>
                  </a:lnTo>
                  <a:lnTo>
                    <a:pt x="5973" y="2181"/>
                  </a:lnTo>
                  <a:lnTo>
                    <a:pt x="5976" y="2181"/>
                  </a:lnTo>
                  <a:lnTo>
                    <a:pt x="5973" y="2185"/>
                  </a:lnTo>
                  <a:lnTo>
                    <a:pt x="5976" y="2185"/>
                  </a:lnTo>
                  <a:lnTo>
                    <a:pt x="5979" y="2185"/>
                  </a:lnTo>
                  <a:lnTo>
                    <a:pt x="5982" y="2181"/>
                  </a:lnTo>
                  <a:lnTo>
                    <a:pt x="5985" y="2181"/>
                  </a:lnTo>
                  <a:lnTo>
                    <a:pt x="5985" y="2175"/>
                  </a:lnTo>
                  <a:lnTo>
                    <a:pt x="5988" y="2175"/>
                  </a:lnTo>
                  <a:lnTo>
                    <a:pt x="6003" y="2166"/>
                  </a:lnTo>
                  <a:lnTo>
                    <a:pt x="6003" y="2166"/>
                  </a:lnTo>
                  <a:lnTo>
                    <a:pt x="6003" y="2166"/>
                  </a:lnTo>
                  <a:lnTo>
                    <a:pt x="6003" y="2163"/>
                  </a:lnTo>
                  <a:lnTo>
                    <a:pt x="6000" y="2163"/>
                  </a:lnTo>
                  <a:lnTo>
                    <a:pt x="5994" y="2154"/>
                  </a:lnTo>
                  <a:lnTo>
                    <a:pt x="5997" y="2157"/>
                  </a:lnTo>
                  <a:lnTo>
                    <a:pt x="6003" y="2163"/>
                  </a:lnTo>
                  <a:lnTo>
                    <a:pt x="6006" y="2163"/>
                  </a:lnTo>
                  <a:lnTo>
                    <a:pt x="6009" y="2163"/>
                  </a:lnTo>
                  <a:lnTo>
                    <a:pt x="6009" y="2163"/>
                  </a:lnTo>
                  <a:lnTo>
                    <a:pt x="6009" y="2163"/>
                  </a:lnTo>
                  <a:lnTo>
                    <a:pt x="6009" y="2160"/>
                  </a:lnTo>
                  <a:lnTo>
                    <a:pt x="6009" y="2160"/>
                  </a:lnTo>
                  <a:lnTo>
                    <a:pt x="6003" y="2151"/>
                  </a:lnTo>
                  <a:lnTo>
                    <a:pt x="6000" y="2151"/>
                  </a:lnTo>
                  <a:lnTo>
                    <a:pt x="6009" y="2157"/>
                  </a:lnTo>
                  <a:lnTo>
                    <a:pt x="6009" y="2157"/>
                  </a:lnTo>
                  <a:lnTo>
                    <a:pt x="6012" y="2157"/>
                  </a:lnTo>
                  <a:lnTo>
                    <a:pt x="6012" y="2157"/>
                  </a:lnTo>
                  <a:lnTo>
                    <a:pt x="6012" y="2157"/>
                  </a:lnTo>
                  <a:lnTo>
                    <a:pt x="6012" y="2154"/>
                  </a:lnTo>
                  <a:lnTo>
                    <a:pt x="6012" y="2154"/>
                  </a:lnTo>
                  <a:lnTo>
                    <a:pt x="6016" y="2151"/>
                  </a:lnTo>
                  <a:lnTo>
                    <a:pt x="6016" y="2151"/>
                  </a:lnTo>
                  <a:lnTo>
                    <a:pt x="6012" y="2151"/>
                  </a:lnTo>
                  <a:lnTo>
                    <a:pt x="6012" y="2151"/>
                  </a:lnTo>
                  <a:lnTo>
                    <a:pt x="6009" y="2148"/>
                  </a:lnTo>
                  <a:lnTo>
                    <a:pt x="6009" y="2148"/>
                  </a:lnTo>
                  <a:lnTo>
                    <a:pt x="6012" y="2148"/>
                  </a:lnTo>
                  <a:lnTo>
                    <a:pt x="6016" y="2148"/>
                  </a:lnTo>
                  <a:lnTo>
                    <a:pt x="6016" y="2148"/>
                  </a:lnTo>
                  <a:lnTo>
                    <a:pt x="6016" y="2148"/>
                  </a:lnTo>
                  <a:lnTo>
                    <a:pt x="6016" y="2145"/>
                  </a:lnTo>
                  <a:lnTo>
                    <a:pt x="6012" y="2145"/>
                  </a:lnTo>
                  <a:lnTo>
                    <a:pt x="6012" y="2145"/>
                  </a:lnTo>
                  <a:lnTo>
                    <a:pt x="6012" y="2145"/>
                  </a:lnTo>
                  <a:lnTo>
                    <a:pt x="6012" y="2145"/>
                  </a:lnTo>
                  <a:lnTo>
                    <a:pt x="6016" y="2145"/>
                  </a:lnTo>
                  <a:lnTo>
                    <a:pt x="6019" y="2148"/>
                  </a:lnTo>
                  <a:lnTo>
                    <a:pt x="6019" y="2148"/>
                  </a:lnTo>
                  <a:lnTo>
                    <a:pt x="6019" y="2145"/>
                  </a:lnTo>
                  <a:lnTo>
                    <a:pt x="6019" y="2142"/>
                  </a:lnTo>
                  <a:lnTo>
                    <a:pt x="6019" y="2142"/>
                  </a:lnTo>
                  <a:lnTo>
                    <a:pt x="6019" y="2142"/>
                  </a:lnTo>
                  <a:lnTo>
                    <a:pt x="6022" y="2142"/>
                  </a:lnTo>
                  <a:lnTo>
                    <a:pt x="6022" y="2145"/>
                  </a:lnTo>
                  <a:lnTo>
                    <a:pt x="6025" y="2145"/>
                  </a:lnTo>
                  <a:lnTo>
                    <a:pt x="6025" y="2145"/>
                  </a:lnTo>
                  <a:lnTo>
                    <a:pt x="6025" y="2148"/>
                  </a:lnTo>
                  <a:lnTo>
                    <a:pt x="6028" y="2145"/>
                  </a:lnTo>
                  <a:lnTo>
                    <a:pt x="6031" y="2145"/>
                  </a:lnTo>
                  <a:lnTo>
                    <a:pt x="6031" y="2142"/>
                  </a:lnTo>
                  <a:lnTo>
                    <a:pt x="6037" y="2139"/>
                  </a:lnTo>
                  <a:lnTo>
                    <a:pt x="6040" y="2139"/>
                  </a:lnTo>
                  <a:lnTo>
                    <a:pt x="6043" y="2136"/>
                  </a:lnTo>
                  <a:lnTo>
                    <a:pt x="6043" y="2136"/>
                  </a:lnTo>
                  <a:lnTo>
                    <a:pt x="6046" y="2136"/>
                  </a:lnTo>
                  <a:lnTo>
                    <a:pt x="6049" y="2133"/>
                  </a:lnTo>
                  <a:lnTo>
                    <a:pt x="6052" y="2130"/>
                  </a:lnTo>
                  <a:lnTo>
                    <a:pt x="6055" y="2130"/>
                  </a:lnTo>
                  <a:lnTo>
                    <a:pt x="6058" y="2127"/>
                  </a:lnTo>
                  <a:lnTo>
                    <a:pt x="6061" y="2127"/>
                  </a:lnTo>
                  <a:lnTo>
                    <a:pt x="6061" y="2124"/>
                  </a:lnTo>
                  <a:lnTo>
                    <a:pt x="6061" y="2121"/>
                  </a:lnTo>
                  <a:lnTo>
                    <a:pt x="6064" y="2121"/>
                  </a:lnTo>
                  <a:lnTo>
                    <a:pt x="6064" y="2121"/>
                  </a:lnTo>
                  <a:lnTo>
                    <a:pt x="6067" y="2118"/>
                  </a:lnTo>
                  <a:lnTo>
                    <a:pt x="6067" y="2118"/>
                  </a:lnTo>
                  <a:lnTo>
                    <a:pt x="6064" y="2118"/>
                  </a:lnTo>
                  <a:lnTo>
                    <a:pt x="6064" y="2115"/>
                  </a:lnTo>
                  <a:lnTo>
                    <a:pt x="6067" y="2115"/>
                  </a:lnTo>
                  <a:lnTo>
                    <a:pt x="6067" y="2112"/>
                  </a:lnTo>
                  <a:lnTo>
                    <a:pt x="6067" y="2112"/>
                  </a:lnTo>
                  <a:lnTo>
                    <a:pt x="6067" y="2115"/>
                  </a:lnTo>
                  <a:lnTo>
                    <a:pt x="6067" y="2115"/>
                  </a:lnTo>
                  <a:lnTo>
                    <a:pt x="6067" y="2115"/>
                  </a:lnTo>
                  <a:lnTo>
                    <a:pt x="6067" y="2112"/>
                  </a:lnTo>
                  <a:lnTo>
                    <a:pt x="6067" y="2112"/>
                  </a:lnTo>
                  <a:lnTo>
                    <a:pt x="6067" y="2106"/>
                  </a:lnTo>
                  <a:lnTo>
                    <a:pt x="6067" y="2106"/>
                  </a:lnTo>
                  <a:lnTo>
                    <a:pt x="6067" y="2099"/>
                  </a:lnTo>
                  <a:lnTo>
                    <a:pt x="6067" y="2096"/>
                  </a:lnTo>
                  <a:lnTo>
                    <a:pt x="6070" y="2096"/>
                  </a:lnTo>
                  <a:lnTo>
                    <a:pt x="6070" y="2099"/>
                  </a:lnTo>
                  <a:lnTo>
                    <a:pt x="6070" y="2099"/>
                  </a:lnTo>
                  <a:lnTo>
                    <a:pt x="6070" y="2096"/>
                  </a:lnTo>
                  <a:lnTo>
                    <a:pt x="6070" y="2093"/>
                  </a:lnTo>
                  <a:lnTo>
                    <a:pt x="6070" y="2090"/>
                  </a:lnTo>
                  <a:lnTo>
                    <a:pt x="6067" y="2087"/>
                  </a:lnTo>
                  <a:lnTo>
                    <a:pt x="6067" y="2087"/>
                  </a:lnTo>
                  <a:lnTo>
                    <a:pt x="6067" y="2081"/>
                  </a:lnTo>
                  <a:lnTo>
                    <a:pt x="6067" y="2078"/>
                  </a:lnTo>
                  <a:lnTo>
                    <a:pt x="6067" y="2075"/>
                  </a:lnTo>
                  <a:lnTo>
                    <a:pt x="6067" y="2075"/>
                  </a:lnTo>
                  <a:lnTo>
                    <a:pt x="6067" y="2072"/>
                  </a:lnTo>
                  <a:lnTo>
                    <a:pt x="6067" y="2069"/>
                  </a:lnTo>
                  <a:lnTo>
                    <a:pt x="6067" y="2069"/>
                  </a:lnTo>
                  <a:lnTo>
                    <a:pt x="6067" y="2066"/>
                  </a:lnTo>
                  <a:lnTo>
                    <a:pt x="6067" y="2066"/>
                  </a:lnTo>
                  <a:lnTo>
                    <a:pt x="6064" y="2063"/>
                  </a:lnTo>
                  <a:lnTo>
                    <a:pt x="6064" y="2060"/>
                  </a:lnTo>
                  <a:lnTo>
                    <a:pt x="6064" y="2054"/>
                  </a:lnTo>
                  <a:lnTo>
                    <a:pt x="6061" y="2054"/>
                  </a:lnTo>
                  <a:lnTo>
                    <a:pt x="6061" y="2048"/>
                  </a:lnTo>
                  <a:lnTo>
                    <a:pt x="6058" y="2045"/>
                  </a:lnTo>
                  <a:lnTo>
                    <a:pt x="6058" y="2042"/>
                  </a:lnTo>
                  <a:lnTo>
                    <a:pt x="6055" y="2042"/>
                  </a:lnTo>
                  <a:lnTo>
                    <a:pt x="6055" y="2039"/>
                  </a:lnTo>
                  <a:lnTo>
                    <a:pt x="6052" y="2036"/>
                  </a:lnTo>
                  <a:lnTo>
                    <a:pt x="6049" y="2033"/>
                  </a:lnTo>
                  <a:lnTo>
                    <a:pt x="6049" y="2030"/>
                  </a:lnTo>
                  <a:lnTo>
                    <a:pt x="6046" y="2030"/>
                  </a:lnTo>
                  <a:lnTo>
                    <a:pt x="6046" y="2027"/>
                  </a:lnTo>
                  <a:lnTo>
                    <a:pt x="6046" y="2027"/>
                  </a:lnTo>
                  <a:lnTo>
                    <a:pt x="6046" y="2027"/>
                  </a:lnTo>
                  <a:lnTo>
                    <a:pt x="6046" y="2027"/>
                  </a:lnTo>
                  <a:lnTo>
                    <a:pt x="6043" y="2024"/>
                  </a:lnTo>
                  <a:lnTo>
                    <a:pt x="6043" y="2024"/>
                  </a:lnTo>
                  <a:lnTo>
                    <a:pt x="6040" y="2020"/>
                  </a:lnTo>
                  <a:lnTo>
                    <a:pt x="6040" y="2020"/>
                  </a:lnTo>
                  <a:lnTo>
                    <a:pt x="6040" y="2020"/>
                  </a:lnTo>
                  <a:lnTo>
                    <a:pt x="6037" y="2020"/>
                  </a:lnTo>
                  <a:lnTo>
                    <a:pt x="6037" y="2020"/>
                  </a:lnTo>
                  <a:lnTo>
                    <a:pt x="6037" y="2020"/>
                  </a:lnTo>
                  <a:lnTo>
                    <a:pt x="6034" y="2017"/>
                  </a:lnTo>
                  <a:lnTo>
                    <a:pt x="6031" y="2014"/>
                  </a:lnTo>
                  <a:lnTo>
                    <a:pt x="6031" y="2014"/>
                  </a:lnTo>
                  <a:lnTo>
                    <a:pt x="6031" y="2014"/>
                  </a:lnTo>
                  <a:lnTo>
                    <a:pt x="6028" y="2011"/>
                  </a:lnTo>
                  <a:lnTo>
                    <a:pt x="6025" y="2008"/>
                  </a:lnTo>
                  <a:lnTo>
                    <a:pt x="6022" y="2005"/>
                  </a:lnTo>
                  <a:lnTo>
                    <a:pt x="6019" y="2002"/>
                  </a:lnTo>
                  <a:lnTo>
                    <a:pt x="6016" y="1999"/>
                  </a:lnTo>
                  <a:lnTo>
                    <a:pt x="6009" y="1993"/>
                  </a:lnTo>
                  <a:lnTo>
                    <a:pt x="6006" y="1990"/>
                  </a:lnTo>
                  <a:lnTo>
                    <a:pt x="6006" y="1990"/>
                  </a:lnTo>
                  <a:lnTo>
                    <a:pt x="6009" y="1990"/>
                  </a:lnTo>
                  <a:lnTo>
                    <a:pt x="6009" y="1987"/>
                  </a:lnTo>
                  <a:lnTo>
                    <a:pt x="6009" y="1987"/>
                  </a:lnTo>
                  <a:lnTo>
                    <a:pt x="6006" y="1984"/>
                  </a:lnTo>
                  <a:lnTo>
                    <a:pt x="6003" y="1981"/>
                  </a:lnTo>
                  <a:lnTo>
                    <a:pt x="6000" y="1981"/>
                  </a:lnTo>
                  <a:lnTo>
                    <a:pt x="6000" y="1978"/>
                  </a:lnTo>
                  <a:lnTo>
                    <a:pt x="5997" y="1975"/>
                  </a:lnTo>
                  <a:lnTo>
                    <a:pt x="5994" y="1972"/>
                  </a:lnTo>
                  <a:lnTo>
                    <a:pt x="5994" y="1972"/>
                  </a:lnTo>
                  <a:lnTo>
                    <a:pt x="5994" y="1969"/>
                  </a:lnTo>
                  <a:lnTo>
                    <a:pt x="5994" y="1969"/>
                  </a:lnTo>
                  <a:lnTo>
                    <a:pt x="5991" y="1966"/>
                  </a:lnTo>
                  <a:lnTo>
                    <a:pt x="5991" y="1963"/>
                  </a:lnTo>
                  <a:lnTo>
                    <a:pt x="5991" y="1960"/>
                  </a:lnTo>
                  <a:lnTo>
                    <a:pt x="5994" y="1957"/>
                  </a:lnTo>
                  <a:lnTo>
                    <a:pt x="5994" y="1957"/>
                  </a:lnTo>
                  <a:lnTo>
                    <a:pt x="5994" y="1954"/>
                  </a:lnTo>
                  <a:lnTo>
                    <a:pt x="5994" y="1951"/>
                  </a:lnTo>
                  <a:lnTo>
                    <a:pt x="5997" y="1945"/>
                  </a:lnTo>
                  <a:lnTo>
                    <a:pt x="6000" y="1941"/>
                  </a:lnTo>
                  <a:lnTo>
                    <a:pt x="6003" y="1941"/>
                  </a:lnTo>
                  <a:lnTo>
                    <a:pt x="6006" y="1938"/>
                  </a:lnTo>
                  <a:lnTo>
                    <a:pt x="6009" y="1935"/>
                  </a:lnTo>
                  <a:lnTo>
                    <a:pt x="6009" y="1932"/>
                  </a:lnTo>
                  <a:lnTo>
                    <a:pt x="6009" y="1929"/>
                  </a:lnTo>
                  <a:lnTo>
                    <a:pt x="6016" y="1926"/>
                  </a:lnTo>
                  <a:lnTo>
                    <a:pt x="6016" y="1923"/>
                  </a:lnTo>
                  <a:lnTo>
                    <a:pt x="6012" y="1920"/>
                  </a:lnTo>
                  <a:lnTo>
                    <a:pt x="6012" y="1920"/>
                  </a:lnTo>
                  <a:lnTo>
                    <a:pt x="6012" y="1920"/>
                  </a:lnTo>
                  <a:lnTo>
                    <a:pt x="6016" y="1920"/>
                  </a:lnTo>
                  <a:lnTo>
                    <a:pt x="6016" y="1920"/>
                  </a:lnTo>
                  <a:lnTo>
                    <a:pt x="6019" y="1920"/>
                  </a:lnTo>
                  <a:lnTo>
                    <a:pt x="6019" y="1920"/>
                  </a:lnTo>
                  <a:lnTo>
                    <a:pt x="6019" y="1920"/>
                  </a:lnTo>
                  <a:lnTo>
                    <a:pt x="6019" y="1920"/>
                  </a:lnTo>
                  <a:lnTo>
                    <a:pt x="6022" y="1920"/>
                  </a:lnTo>
                  <a:lnTo>
                    <a:pt x="6022" y="1920"/>
                  </a:lnTo>
                  <a:lnTo>
                    <a:pt x="6022" y="1920"/>
                  </a:lnTo>
                  <a:lnTo>
                    <a:pt x="6028" y="1920"/>
                  </a:lnTo>
                  <a:lnTo>
                    <a:pt x="6028" y="1917"/>
                  </a:lnTo>
                  <a:lnTo>
                    <a:pt x="6028" y="1917"/>
                  </a:lnTo>
                  <a:lnTo>
                    <a:pt x="6028" y="1914"/>
                  </a:lnTo>
                  <a:lnTo>
                    <a:pt x="6031" y="1914"/>
                  </a:lnTo>
                  <a:lnTo>
                    <a:pt x="6034" y="1911"/>
                  </a:lnTo>
                  <a:lnTo>
                    <a:pt x="6034" y="1911"/>
                  </a:lnTo>
                  <a:lnTo>
                    <a:pt x="6037" y="1911"/>
                  </a:lnTo>
                  <a:lnTo>
                    <a:pt x="6040" y="1911"/>
                  </a:lnTo>
                  <a:lnTo>
                    <a:pt x="6040" y="1908"/>
                  </a:lnTo>
                  <a:lnTo>
                    <a:pt x="6043" y="1908"/>
                  </a:lnTo>
                  <a:lnTo>
                    <a:pt x="6043" y="1908"/>
                  </a:lnTo>
                  <a:lnTo>
                    <a:pt x="6046" y="1908"/>
                  </a:lnTo>
                  <a:lnTo>
                    <a:pt x="6046" y="1908"/>
                  </a:lnTo>
                  <a:lnTo>
                    <a:pt x="6049" y="1905"/>
                  </a:lnTo>
                  <a:lnTo>
                    <a:pt x="6049" y="1905"/>
                  </a:lnTo>
                  <a:lnTo>
                    <a:pt x="6049" y="1905"/>
                  </a:lnTo>
                  <a:lnTo>
                    <a:pt x="6049" y="1908"/>
                  </a:lnTo>
                  <a:lnTo>
                    <a:pt x="6052" y="1908"/>
                  </a:lnTo>
                  <a:lnTo>
                    <a:pt x="6052" y="1905"/>
                  </a:lnTo>
                  <a:lnTo>
                    <a:pt x="6052" y="1905"/>
                  </a:lnTo>
                  <a:lnTo>
                    <a:pt x="6052" y="1902"/>
                  </a:lnTo>
                  <a:lnTo>
                    <a:pt x="6052" y="1902"/>
                  </a:lnTo>
                  <a:lnTo>
                    <a:pt x="6052" y="1902"/>
                  </a:lnTo>
                  <a:lnTo>
                    <a:pt x="6055" y="1902"/>
                  </a:lnTo>
                  <a:lnTo>
                    <a:pt x="6052" y="1902"/>
                  </a:lnTo>
                  <a:lnTo>
                    <a:pt x="6055" y="1905"/>
                  </a:lnTo>
                  <a:lnTo>
                    <a:pt x="6055" y="1905"/>
                  </a:lnTo>
                  <a:lnTo>
                    <a:pt x="6055" y="1905"/>
                  </a:lnTo>
                  <a:lnTo>
                    <a:pt x="6058" y="1908"/>
                  </a:lnTo>
                  <a:lnTo>
                    <a:pt x="6058" y="1908"/>
                  </a:lnTo>
                  <a:lnTo>
                    <a:pt x="6061" y="1908"/>
                  </a:lnTo>
                  <a:lnTo>
                    <a:pt x="6061" y="1908"/>
                  </a:lnTo>
                  <a:lnTo>
                    <a:pt x="6064" y="1908"/>
                  </a:lnTo>
                  <a:lnTo>
                    <a:pt x="6064" y="1908"/>
                  </a:lnTo>
                  <a:lnTo>
                    <a:pt x="6064" y="1911"/>
                  </a:lnTo>
                  <a:lnTo>
                    <a:pt x="6064" y="1911"/>
                  </a:lnTo>
                  <a:lnTo>
                    <a:pt x="6064" y="1911"/>
                  </a:lnTo>
                  <a:lnTo>
                    <a:pt x="6067" y="1911"/>
                  </a:lnTo>
                  <a:lnTo>
                    <a:pt x="6070" y="1911"/>
                  </a:lnTo>
                  <a:lnTo>
                    <a:pt x="6070" y="1911"/>
                  </a:lnTo>
                  <a:lnTo>
                    <a:pt x="6073" y="1908"/>
                  </a:lnTo>
                  <a:lnTo>
                    <a:pt x="6073" y="1905"/>
                  </a:lnTo>
                  <a:lnTo>
                    <a:pt x="6073" y="1905"/>
                  </a:lnTo>
                  <a:lnTo>
                    <a:pt x="6073" y="1905"/>
                  </a:lnTo>
                  <a:lnTo>
                    <a:pt x="6076" y="1908"/>
                  </a:lnTo>
                  <a:lnTo>
                    <a:pt x="6076" y="1908"/>
                  </a:lnTo>
                  <a:lnTo>
                    <a:pt x="6076" y="1908"/>
                  </a:lnTo>
                  <a:lnTo>
                    <a:pt x="6079" y="1911"/>
                  </a:lnTo>
                  <a:lnTo>
                    <a:pt x="6082" y="1911"/>
                  </a:lnTo>
                  <a:lnTo>
                    <a:pt x="6082" y="1911"/>
                  </a:lnTo>
                  <a:lnTo>
                    <a:pt x="6079" y="1914"/>
                  </a:lnTo>
                  <a:lnTo>
                    <a:pt x="6076" y="1914"/>
                  </a:lnTo>
                  <a:lnTo>
                    <a:pt x="6076" y="1917"/>
                  </a:lnTo>
                  <a:lnTo>
                    <a:pt x="6076" y="1920"/>
                  </a:lnTo>
                  <a:lnTo>
                    <a:pt x="6076" y="1923"/>
                  </a:lnTo>
                  <a:lnTo>
                    <a:pt x="6076" y="1923"/>
                  </a:lnTo>
                  <a:lnTo>
                    <a:pt x="6076" y="1923"/>
                  </a:lnTo>
                  <a:lnTo>
                    <a:pt x="6076" y="1926"/>
                  </a:lnTo>
                  <a:lnTo>
                    <a:pt x="6079" y="1926"/>
                  </a:lnTo>
                  <a:lnTo>
                    <a:pt x="6079" y="1929"/>
                  </a:lnTo>
                  <a:lnTo>
                    <a:pt x="6079" y="1932"/>
                  </a:lnTo>
                  <a:lnTo>
                    <a:pt x="6082" y="1932"/>
                  </a:lnTo>
                  <a:lnTo>
                    <a:pt x="6082" y="1932"/>
                  </a:lnTo>
                  <a:lnTo>
                    <a:pt x="6082" y="1932"/>
                  </a:lnTo>
                  <a:lnTo>
                    <a:pt x="6082" y="1932"/>
                  </a:lnTo>
                  <a:lnTo>
                    <a:pt x="6079" y="1932"/>
                  </a:lnTo>
                  <a:lnTo>
                    <a:pt x="6079" y="1935"/>
                  </a:lnTo>
                  <a:lnTo>
                    <a:pt x="6082" y="1935"/>
                  </a:lnTo>
                  <a:lnTo>
                    <a:pt x="6085" y="1935"/>
                  </a:lnTo>
                  <a:lnTo>
                    <a:pt x="6088" y="1935"/>
                  </a:lnTo>
                  <a:lnTo>
                    <a:pt x="6091" y="1935"/>
                  </a:lnTo>
                  <a:lnTo>
                    <a:pt x="6091" y="1932"/>
                  </a:lnTo>
                  <a:lnTo>
                    <a:pt x="6094" y="1932"/>
                  </a:lnTo>
                  <a:lnTo>
                    <a:pt x="6094" y="1932"/>
                  </a:lnTo>
                  <a:lnTo>
                    <a:pt x="6088" y="1926"/>
                  </a:lnTo>
                  <a:lnTo>
                    <a:pt x="6088" y="1926"/>
                  </a:lnTo>
                  <a:lnTo>
                    <a:pt x="6091" y="1926"/>
                  </a:lnTo>
                  <a:lnTo>
                    <a:pt x="6091" y="1926"/>
                  </a:lnTo>
                  <a:lnTo>
                    <a:pt x="6091" y="1923"/>
                  </a:lnTo>
                  <a:lnTo>
                    <a:pt x="6085" y="1923"/>
                  </a:lnTo>
                  <a:lnTo>
                    <a:pt x="6085" y="1920"/>
                  </a:lnTo>
                  <a:lnTo>
                    <a:pt x="6085" y="1920"/>
                  </a:lnTo>
                  <a:lnTo>
                    <a:pt x="6088" y="1917"/>
                  </a:lnTo>
                  <a:lnTo>
                    <a:pt x="6091" y="1917"/>
                  </a:lnTo>
                  <a:lnTo>
                    <a:pt x="6091" y="1914"/>
                  </a:lnTo>
                  <a:lnTo>
                    <a:pt x="6091" y="1914"/>
                  </a:lnTo>
                  <a:lnTo>
                    <a:pt x="6091" y="1914"/>
                  </a:lnTo>
                  <a:lnTo>
                    <a:pt x="6091" y="1914"/>
                  </a:lnTo>
                  <a:lnTo>
                    <a:pt x="6094" y="1917"/>
                  </a:lnTo>
                  <a:lnTo>
                    <a:pt x="6094" y="1917"/>
                  </a:lnTo>
                  <a:lnTo>
                    <a:pt x="6097" y="1914"/>
                  </a:lnTo>
                  <a:lnTo>
                    <a:pt x="6097" y="1911"/>
                  </a:lnTo>
                  <a:lnTo>
                    <a:pt x="6100" y="1911"/>
                  </a:lnTo>
                  <a:lnTo>
                    <a:pt x="6103" y="1911"/>
                  </a:lnTo>
                  <a:lnTo>
                    <a:pt x="6103" y="1908"/>
                  </a:lnTo>
                  <a:lnTo>
                    <a:pt x="6103" y="1908"/>
                  </a:lnTo>
                  <a:lnTo>
                    <a:pt x="6107" y="1911"/>
                  </a:lnTo>
                  <a:lnTo>
                    <a:pt x="6107" y="1911"/>
                  </a:lnTo>
                  <a:lnTo>
                    <a:pt x="6110" y="1911"/>
                  </a:lnTo>
                  <a:lnTo>
                    <a:pt x="6110" y="1911"/>
                  </a:lnTo>
                  <a:lnTo>
                    <a:pt x="6113" y="1908"/>
                  </a:lnTo>
                  <a:lnTo>
                    <a:pt x="6116" y="1908"/>
                  </a:lnTo>
                  <a:lnTo>
                    <a:pt x="6119" y="1908"/>
                  </a:lnTo>
                  <a:lnTo>
                    <a:pt x="6119" y="1905"/>
                  </a:lnTo>
                  <a:lnTo>
                    <a:pt x="6119" y="1905"/>
                  </a:lnTo>
                  <a:lnTo>
                    <a:pt x="6122" y="1905"/>
                  </a:lnTo>
                  <a:lnTo>
                    <a:pt x="6122" y="1905"/>
                  </a:lnTo>
                  <a:lnTo>
                    <a:pt x="6122" y="1905"/>
                  </a:lnTo>
                  <a:lnTo>
                    <a:pt x="6125" y="1902"/>
                  </a:lnTo>
                  <a:lnTo>
                    <a:pt x="6125" y="1902"/>
                  </a:lnTo>
                  <a:lnTo>
                    <a:pt x="6128" y="1902"/>
                  </a:lnTo>
                  <a:lnTo>
                    <a:pt x="6128" y="1905"/>
                  </a:lnTo>
                  <a:lnTo>
                    <a:pt x="6131" y="1905"/>
                  </a:lnTo>
                  <a:lnTo>
                    <a:pt x="6131" y="1905"/>
                  </a:lnTo>
                  <a:lnTo>
                    <a:pt x="6134" y="1902"/>
                  </a:lnTo>
                  <a:lnTo>
                    <a:pt x="6134" y="1899"/>
                  </a:lnTo>
                  <a:lnTo>
                    <a:pt x="6131" y="1899"/>
                  </a:lnTo>
                  <a:lnTo>
                    <a:pt x="6134" y="1899"/>
                  </a:lnTo>
                  <a:lnTo>
                    <a:pt x="6134" y="1899"/>
                  </a:lnTo>
                  <a:lnTo>
                    <a:pt x="6134" y="1899"/>
                  </a:lnTo>
                  <a:lnTo>
                    <a:pt x="6134" y="1902"/>
                  </a:lnTo>
                  <a:lnTo>
                    <a:pt x="6134" y="1902"/>
                  </a:lnTo>
                  <a:lnTo>
                    <a:pt x="6137" y="1905"/>
                  </a:lnTo>
                  <a:lnTo>
                    <a:pt x="6137" y="1902"/>
                  </a:lnTo>
                  <a:lnTo>
                    <a:pt x="6137" y="1902"/>
                  </a:lnTo>
                  <a:lnTo>
                    <a:pt x="6140" y="1902"/>
                  </a:lnTo>
                  <a:lnTo>
                    <a:pt x="6143" y="1899"/>
                  </a:lnTo>
                  <a:lnTo>
                    <a:pt x="6143" y="1902"/>
                  </a:lnTo>
                  <a:lnTo>
                    <a:pt x="6146" y="1902"/>
                  </a:lnTo>
                  <a:lnTo>
                    <a:pt x="6146" y="1899"/>
                  </a:lnTo>
                  <a:lnTo>
                    <a:pt x="6146" y="1896"/>
                  </a:lnTo>
                  <a:lnTo>
                    <a:pt x="6146" y="1893"/>
                  </a:lnTo>
                  <a:lnTo>
                    <a:pt x="6149" y="1896"/>
                  </a:lnTo>
                  <a:lnTo>
                    <a:pt x="6152" y="1896"/>
                  </a:lnTo>
                  <a:lnTo>
                    <a:pt x="6152" y="1896"/>
                  </a:lnTo>
                  <a:lnTo>
                    <a:pt x="6152" y="1896"/>
                  </a:lnTo>
                  <a:lnTo>
                    <a:pt x="6155" y="1896"/>
                  </a:lnTo>
                  <a:lnTo>
                    <a:pt x="6155" y="1893"/>
                  </a:lnTo>
                  <a:lnTo>
                    <a:pt x="6158" y="1893"/>
                  </a:lnTo>
                  <a:lnTo>
                    <a:pt x="6158" y="1893"/>
                  </a:lnTo>
                  <a:lnTo>
                    <a:pt x="6158" y="1890"/>
                  </a:lnTo>
                  <a:lnTo>
                    <a:pt x="6158" y="1890"/>
                  </a:lnTo>
                  <a:lnTo>
                    <a:pt x="6158" y="1887"/>
                  </a:lnTo>
                  <a:lnTo>
                    <a:pt x="6155" y="1884"/>
                  </a:lnTo>
                  <a:lnTo>
                    <a:pt x="6155" y="1884"/>
                  </a:lnTo>
                  <a:lnTo>
                    <a:pt x="6155" y="1881"/>
                  </a:lnTo>
                  <a:lnTo>
                    <a:pt x="6152" y="1881"/>
                  </a:lnTo>
                  <a:lnTo>
                    <a:pt x="6152" y="1881"/>
                  </a:lnTo>
                  <a:lnTo>
                    <a:pt x="6152" y="1878"/>
                  </a:lnTo>
                  <a:lnTo>
                    <a:pt x="6155" y="1878"/>
                  </a:lnTo>
                  <a:lnTo>
                    <a:pt x="6155" y="1878"/>
                  </a:lnTo>
                  <a:lnTo>
                    <a:pt x="6155" y="1875"/>
                  </a:lnTo>
                  <a:lnTo>
                    <a:pt x="6155" y="1875"/>
                  </a:lnTo>
                  <a:lnTo>
                    <a:pt x="6158" y="1875"/>
                  </a:lnTo>
                  <a:lnTo>
                    <a:pt x="6158" y="1875"/>
                  </a:lnTo>
                  <a:lnTo>
                    <a:pt x="6158" y="1878"/>
                  </a:lnTo>
                  <a:lnTo>
                    <a:pt x="6158" y="1878"/>
                  </a:lnTo>
                  <a:lnTo>
                    <a:pt x="6158" y="1881"/>
                  </a:lnTo>
                  <a:lnTo>
                    <a:pt x="6158" y="1881"/>
                  </a:lnTo>
                  <a:lnTo>
                    <a:pt x="6161" y="1884"/>
                  </a:lnTo>
                  <a:lnTo>
                    <a:pt x="6164" y="1887"/>
                  </a:lnTo>
                  <a:lnTo>
                    <a:pt x="6164" y="1887"/>
                  </a:lnTo>
                  <a:lnTo>
                    <a:pt x="6167" y="1887"/>
                  </a:lnTo>
                  <a:lnTo>
                    <a:pt x="6167" y="1887"/>
                  </a:lnTo>
                  <a:lnTo>
                    <a:pt x="6164" y="1890"/>
                  </a:lnTo>
                  <a:lnTo>
                    <a:pt x="6164" y="1890"/>
                  </a:lnTo>
                  <a:lnTo>
                    <a:pt x="6164" y="1890"/>
                  </a:lnTo>
                  <a:lnTo>
                    <a:pt x="6167" y="1890"/>
                  </a:lnTo>
                  <a:lnTo>
                    <a:pt x="6170" y="1890"/>
                  </a:lnTo>
                  <a:lnTo>
                    <a:pt x="6173" y="1893"/>
                  </a:lnTo>
                  <a:lnTo>
                    <a:pt x="6173" y="1893"/>
                  </a:lnTo>
                  <a:lnTo>
                    <a:pt x="6173" y="1890"/>
                  </a:lnTo>
                  <a:lnTo>
                    <a:pt x="6173" y="1890"/>
                  </a:lnTo>
                  <a:lnTo>
                    <a:pt x="6173" y="1890"/>
                  </a:lnTo>
                  <a:lnTo>
                    <a:pt x="6173" y="1890"/>
                  </a:lnTo>
                  <a:lnTo>
                    <a:pt x="6173" y="1887"/>
                  </a:lnTo>
                  <a:lnTo>
                    <a:pt x="6173" y="1887"/>
                  </a:lnTo>
                  <a:lnTo>
                    <a:pt x="6173" y="1887"/>
                  </a:lnTo>
                  <a:lnTo>
                    <a:pt x="6176" y="1887"/>
                  </a:lnTo>
                  <a:lnTo>
                    <a:pt x="6176" y="1887"/>
                  </a:lnTo>
                  <a:lnTo>
                    <a:pt x="6179" y="1887"/>
                  </a:lnTo>
                  <a:lnTo>
                    <a:pt x="6179" y="1884"/>
                  </a:lnTo>
                  <a:lnTo>
                    <a:pt x="6179" y="1884"/>
                  </a:lnTo>
                  <a:lnTo>
                    <a:pt x="6179" y="1884"/>
                  </a:lnTo>
                  <a:lnTo>
                    <a:pt x="6179" y="1881"/>
                  </a:lnTo>
                  <a:lnTo>
                    <a:pt x="6182" y="1884"/>
                  </a:lnTo>
                  <a:lnTo>
                    <a:pt x="6182" y="1884"/>
                  </a:lnTo>
                  <a:lnTo>
                    <a:pt x="6185" y="1884"/>
                  </a:lnTo>
                  <a:lnTo>
                    <a:pt x="6185" y="1884"/>
                  </a:lnTo>
                  <a:lnTo>
                    <a:pt x="6185" y="1884"/>
                  </a:lnTo>
                  <a:lnTo>
                    <a:pt x="6188" y="1884"/>
                  </a:lnTo>
                  <a:lnTo>
                    <a:pt x="6188" y="1881"/>
                  </a:lnTo>
                  <a:lnTo>
                    <a:pt x="6191" y="1881"/>
                  </a:lnTo>
                  <a:lnTo>
                    <a:pt x="6194" y="1881"/>
                  </a:lnTo>
                  <a:lnTo>
                    <a:pt x="6194" y="1884"/>
                  </a:lnTo>
                  <a:lnTo>
                    <a:pt x="6198" y="1884"/>
                  </a:lnTo>
                  <a:lnTo>
                    <a:pt x="6198" y="1881"/>
                  </a:lnTo>
                  <a:lnTo>
                    <a:pt x="6201" y="1881"/>
                  </a:lnTo>
                  <a:lnTo>
                    <a:pt x="6201" y="1881"/>
                  </a:lnTo>
                  <a:lnTo>
                    <a:pt x="6204" y="1881"/>
                  </a:lnTo>
                  <a:lnTo>
                    <a:pt x="6207" y="1881"/>
                  </a:lnTo>
                  <a:lnTo>
                    <a:pt x="6210" y="1881"/>
                  </a:lnTo>
                  <a:lnTo>
                    <a:pt x="6213" y="1881"/>
                  </a:lnTo>
                  <a:lnTo>
                    <a:pt x="6213" y="1878"/>
                  </a:lnTo>
                  <a:lnTo>
                    <a:pt x="6213" y="1878"/>
                  </a:lnTo>
                  <a:lnTo>
                    <a:pt x="6213" y="1878"/>
                  </a:lnTo>
                  <a:lnTo>
                    <a:pt x="6216" y="1878"/>
                  </a:lnTo>
                  <a:lnTo>
                    <a:pt x="6219" y="1878"/>
                  </a:lnTo>
                  <a:lnTo>
                    <a:pt x="6219" y="1878"/>
                  </a:lnTo>
                  <a:lnTo>
                    <a:pt x="6219" y="1872"/>
                  </a:lnTo>
                  <a:lnTo>
                    <a:pt x="6222" y="1872"/>
                  </a:lnTo>
                  <a:lnTo>
                    <a:pt x="6222" y="1872"/>
                  </a:lnTo>
                  <a:lnTo>
                    <a:pt x="6222" y="1872"/>
                  </a:lnTo>
                  <a:lnTo>
                    <a:pt x="6222" y="1869"/>
                  </a:lnTo>
                  <a:lnTo>
                    <a:pt x="6222" y="1869"/>
                  </a:lnTo>
                  <a:lnTo>
                    <a:pt x="6225" y="1869"/>
                  </a:lnTo>
                  <a:lnTo>
                    <a:pt x="6225" y="1869"/>
                  </a:lnTo>
                  <a:lnTo>
                    <a:pt x="6228" y="1866"/>
                  </a:lnTo>
                  <a:lnTo>
                    <a:pt x="6228" y="1862"/>
                  </a:lnTo>
                  <a:lnTo>
                    <a:pt x="6231" y="1862"/>
                  </a:lnTo>
                  <a:lnTo>
                    <a:pt x="6231" y="1866"/>
                  </a:lnTo>
                  <a:lnTo>
                    <a:pt x="6234" y="1862"/>
                  </a:lnTo>
                  <a:lnTo>
                    <a:pt x="6234" y="1862"/>
                  </a:lnTo>
                  <a:lnTo>
                    <a:pt x="6237" y="1862"/>
                  </a:lnTo>
                  <a:lnTo>
                    <a:pt x="6237" y="1862"/>
                  </a:lnTo>
                  <a:lnTo>
                    <a:pt x="6237" y="1862"/>
                  </a:lnTo>
                  <a:lnTo>
                    <a:pt x="6237" y="1862"/>
                  </a:lnTo>
                  <a:lnTo>
                    <a:pt x="6237" y="1862"/>
                  </a:lnTo>
                  <a:lnTo>
                    <a:pt x="6240" y="1859"/>
                  </a:lnTo>
                  <a:lnTo>
                    <a:pt x="6240" y="1859"/>
                  </a:lnTo>
                  <a:lnTo>
                    <a:pt x="6237" y="1859"/>
                  </a:lnTo>
                  <a:lnTo>
                    <a:pt x="6240" y="1859"/>
                  </a:lnTo>
                  <a:lnTo>
                    <a:pt x="6243" y="1859"/>
                  </a:lnTo>
                  <a:lnTo>
                    <a:pt x="6243" y="1859"/>
                  </a:lnTo>
                  <a:lnTo>
                    <a:pt x="6243" y="1856"/>
                  </a:lnTo>
                  <a:lnTo>
                    <a:pt x="6246" y="1853"/>
                  </a:lnTo>
                  <a:lnTo>
                    <a:pt x="6246" y="1853"/>
                  </a:lnTo>
                  <a:lnTo>
                    <a:pt x="6249" y="1853"/>
                  </a:lnTo>
                  <a:lnTo>
                    <a:pt x="6252" y="1850"/>
                  </a:lnTo>
                  <a:lnTo>
                    <a:pt x="6252" y="1847"/>
                  </a:lnTo>
                  <a:lnTo>
                    <a:pt x="6252" y="1847"/>
                  </a:lnTo>
                  <a:lnTo>
                    <a:pt x="6249" y="1847"/>
                  </a:lnTo>
                  <a:lnTo>
                    <a:pt x="6246" y="1844"/>
                  </a:lnTo>
                  <a:lnTo>
                    <a:pt x="6246" y="1844"/>
                  </a:lnTo>
                  <a:lnTo>
                    <a:pt x="6249" y="1844"/>
                  </a:lnTo>
                  <a:lnTo>
                    <a:pt x="6249" y="1844"/>
                  </a:lnTo>
                  <a:lnTo>
                    <a:pt x="6249" y="1844"/>
                  </a:lnTo>
                  <a:lnTo>
                    <a:pt x="6252" y="1841"/>
                  </a:lnTo>
                  <a:lnTo>
                    <a:pt x="6252" y="1841"/>
                  </a:lnTo>
                  <a:lnTo>
                    <a:pt x="6255" y="1841"/>
                  </a:lnTo>
                  <a:lnTo>
                    <a:pt x="6255" y="1841"/>
                  </a:lnTo>
                  <a:lnTo>
                    <a:pt x="6258" y="1841"/>
                  </a:lnTo>
                  <a:lnTo>
                    <a:pt x="6261" y="1841"/>
                  </a:lnTo>
                  <a:lnTo>
                    <a:pt x="6264" y="1841"/>
                  </a:lnTo>
                  <a:lnTo>
                    <a:pt x="6264" y="1838"/>
                  </a:lnTo>
                  <a:lnTo>
                    <a:pt x="6264" y="1838"/>
                  </a:lnTo>
                  <a:lnTo>
                    <a:pt x="6264" y="1838"/>
                  </a:lnTo>
                  <a:lnTo>
                    <a:pt x="6264" y="1835"/>
                  </a:lnTo>
                  <a:lnTo>
                    <a:pt x="6264" y="1835"/>
                  </a:lnTo>
                  <a:lnTo>
                    <a:pt x="6267" y="1835"/>
                  </a:lnTo>
                  <a:lnTo>
                    <a:pt x="6270" y="1835"/>
                  </a:lnTo>
                  <a:lnTo>
                    <a:pt x="6270" y="1832"/>
                  </a:lnTo>
                  <a:lnTo>
                    <a:pt x="6270" y="1829"/>
                  </a:lnTo>
                  <a:lnTo>
                    <a:pt x="6270" y="1829"/>
                  </a:lnTo>
                  <a:lnTo>
                    <a:pt x="6273" y="1829"/>
                  </a:lnTo>
                  <a:lnTo>
                    <a:pt x="6276" y="1829"/>
                  </a:lnTo>
                  <a:lnTo>
                    <a:pt x="6276" y="1829"/>
                  </a:lnTo>
                  <a:lnTo>
                    <a:pt x="6276" y="1826"/>
                  </a:lnTo>
                  <a:lnTo>
                    <a:pt x="6273" y="1826"/>
                  </a:lnTo>
                  <a:lnTo>
                    <a:pt x="6273" y="1823"/>
                  </a:lnTo>
                  <a:lnTo>
                    <a:pt x="6276" y="1823"/>
                  </a:lnTo>
                  <a:lnTo>
                    <a:pt x="6276" y="1823"/>
                  </a:lnTo>
                  <a:lnTo>
                    <a:pt x="6279" y="1823"/>
                  </a:lnTo>
                  <a:lnTo>
                    <a:pt x="6279" y="1823"/>
                  </a:lnTo>
                  <a:lnTo>
                    <a:pt x="6282" y="1823"/>
                  </a:lnTo>
                  <a:lnTo>
                    <a:pt x="6282" y="1826"/>
                  </a:lnTo>
                  <a:lnTo>
                    <a:pt x="6286" y="1823"/>
                  </a:lnTo>
                  <a:lnTo>
                    <a:pt x="6286" y="1823"/>
                  </a:lnTo>
                  <a:lnTo>
                    <a:pt x="6282" y="1820"/>
                  </a:lnTo>
                  <a:lnTo>
                    <a:pt x="6282" y="1817"/>
                  </a:lnTo>
                  <a:lnTo>
                    <a:pt x="6286" y="1814"/>
                  </a:lnTo>
                  <a:lnTo>
                    <a:pt x="6286" y="1811"/>
                  </a:lnTo>
                  <a:lnTo>
                    <a:pt x="6286" y="1811"/>
                  </a:lnTo>
                  <a:lnTo>
                    <a:pt x="6282" y="1811"/>
                  </a:lnTo>
                  <a:lnTo>
                    <a:pt x="6279" y="1811"/>
                  </a:lnTo>
                  <a:lnTo>
                    <a:pt x="6279" y="1811"/>
                  </a:lnTo>
                  <a:lnTo>
                    <a:pt x="6276" y="1811"/>
                  </a:lnTo>
                  <a:lnTo>
                    <a:pt x="6273" y="1808"/>
                  </a:lnTo>
                  <a:lnTo>
                    <a:pt x="6276" y="1808"/>
                  </a:lnTo>
                  <a:lnTo>
                    <a:pt x="6276" y="1808"/>
                  </a:lnTo>
                  <a:lnTo>
                    <a:pt x="6279" y="1811"/>
                  </a:lnTo>
                  <a:lnTo>
                    <a:pt x="6282" y="1811"/>
                  </a:lnTo>
                  <a:lnTo>
                    <a:pt x="6282" y="1808"/>
                  </a:lnTo>
                  <a:lnTo>
                    <a:pt x="6286" y="1805"/>
                  </a:lnTo>
                  <a:lnTo>
                    <a:pt x="6289" y="1805"/>
                  </a:lnTo>
                  <a:lnTo>
                    <a:pt x="6289" y="1802"/>
                  </a:lnTo>
                  <a:lnTo>
                    <a:pt x="6289" y="1802"/>
                  </a:lnTo>
                  <a:lnTo>
                    <a:pt x="6289" y="1802"/>
                  </a:lnTo>
                  <a:lnTo>
                    <a:pt x="6289" y="1802"/>
                  </a:lnTo>
                  <a:lnTo>
                    <a:pt x="6289" y="1799"/>
                  </a:lnTo>
                  <a:lnTo>
                    <a:pt x="6286" y="1796"/>
                  </a:lnTo>
                  <a:lnTo>
                    <a:pt x="6286" y="1796"/>
                  </a:lnTo>
                  <a:lnTo>
                    <a:pt x="6286" y="1796"/>
                  </a:lnTo>
                  <a:lnTo>
                    <a:pt x="6282" y="1796"/>
                  </a:lnTo>
                  <a:lnTo>
                    <a:pt x="6282" y="1793"/>
                  </a:lnTo>
                  <a:lnTo>
                    <a:pt x="6286" y="1793"/>
                  </a:lnTo>
                  <a:lnTo>
                    <a:pt x="6286" y="1796"/>
                  </a:lnTo>
                  <a:lnTo>
                    <a:pt x="6289" y="1793"/>
                  </a:lnTo>
                  <a:lnTo>
                    <a:pt x="6289" y="1793"/>
                  </a:lnTo>
                  <a:lnTo>
                    <a:pt x="6289" y="1793"/>
                  </a:lnTo>
                  <a:lnTo>
                    <a:pt x="6289" y="1793"/>
                  </a:lnTo>
                  <a:lnTo>
                    <a:pt x="6289" y="1793"/>
                  </a:lnTo>
                  <a:lnTo>
                    <a:pt x="6289" y="1796"/>
                  </a:lnTo>
                  <a:lnTo>
                    <a:pt x="6289" y="1796"/>
                  </a:lnTo>
                  <a:lnTo>
                    <a:pt x="6289" y="1796"/>
                  </a:lnTo>
                  <a:lnTo>
                    <a:pt x="6292" y="1799"/>
                  </a:lnTo>
                  <a:lnTo>
                    <a:pt x="6295" y="1796"/>
                  </a:lnTo>
                  <a:lnTo>
                    <a:pt x="6295" y="1796"/>
                  </a:lnTo>
                  <a:lnTo>
                    <a:pt x="6295" y="1793"/>
                  </a:lnTo>
                  <a:lnTo>
                    <a:pt x="6295" y="1790"/>
                  </a:lnTo>
                  <a:lnTo>
                    <a:pt x="6298" y="1787"/>
                  </a:lnTo>
                  <a:lnTo>
                    <a:pt x="6301" y="1783"/>
                  </a:lnTo>
                  <a:lnTo>
                    <a:pt x="6301" y="1783"/>
                  </a:lnTo>
                  <a:lnTo>
                    <a:pt x="6304" y="1780"/>
                  </a:lnTo>
                  <a:lnTo>
                    <a:pt x="6304" y="1780"/>
                  </a:lnTo>
                  <a:lnTo>
                    <a:pt x="6307" y="1777"/>
                  </a:lnTo>
                  <a:lnTo>
                    <a:pt x="6304" y="1774"/>
                  </a:lnTo>
                  <a:lnTo>
                    <a:pt x="6307" y="1774"/>
                  </a:lnTo>
                  <a:lnTo>
                    <a:pt x="6307" y="1771"/>
                  </a:lnTo>
                  <a:lnTo>
                    <a:pt x="6307" y="1771"/>
                  </a:lnTo>
                  <a:lnTo>
                    <a:pt x="6310" y="1768"/>
                  </a:lnTo>
                  <a:lnTo>
                    <a:pt x="6310" y="1768"/>
                  </a:lnTo>
                  <a:lnTo>
                    <a:pt x="6310" y="1765"/>
                  </a:lnTo>
                  <a:lnTo>
                    <a:pt x="6307" y="1765"/>
                  </a:lnTo>
                  <a:lnTo>
                    <a:pt x="6310" y="1765"/>
                  </a:lnTo>
                  <a:lnTo>
                    <a:pt x="6310" y="1765"/>
                  </a:lnTo>
                  <a:lnTo>
                    <a:pt x="6313" y="1765"/>
                  </a:lnTo>
                  <a:lnTo>
                    <a:pt x="6313" y="1762"/>
                  </a:lnTo>
                  <a:lnTo>
                    <a:pt x="6316" y="1759"/>
                  </a:lnTo>
                  <a:lnTo>
                    <a:pt x="6316" y="1759"/>
                  </a:lnTo>
                  <a:lnTo>
                    <a:pt x="6319" y="1759"/>
                  </a:lnTo>
                  <a:lnTo>
                    <a:pt x="6319" y="1762"/>
                  </a:lnTo>
                  <a:lnTo>
                    <a:pt x="6322" y="1759"/>
                  </a:lnTo>
                  <a:lnTo>
                    <a:pt x="6325" y="1759"/>
                  </a:lnTo>
                  <a:lnTo>
                    <a:pt x="6325" y="1759"/>
                  </a:lnTo>
                  <a:lnTo>
                    <a:pt x="6325" y="1756"/>
                  </a:lnTo>
                  <a:lnTo>
                    <a:pt x="6325" y="1753"/>
                  </a:lnTo>
                  <a:lnTo>
                    <a:pt x="6322" y="1750"/>
                  </a:lnTo>
                  <a:lnTo>
                    <a:pt x="6325" y="1750"/>
                  </a:lnTo>
                  <a:lnTo>
                    <a:pt x="6325" y="1750"/>
                  </a:lnTo>
                  <a:lnTo>
                    <a:pt x="6328" y="1747"/>
                  </a:lnTo>
                  <a:lnTo>
                    <a:pt x="6328" y="1747"/>
                  </a:lnTo>
                  <a:lnTo>
                    <a:pt x="6325" y="1744"/>
                  </a:lnTo>
                  <a:lnTo>
                    <a:pt x="6328" y="1744"/>
                  </a:lnTo>
                  <a:lnTo>
                    <a:pt x="6328" y="1744"/>
                  </a:lnTo>
                  <a:lnTo>
                    <a:pt x="6328" y="1744"/>
                  </a:lnTo>
                  <a:lnTo>
                    <a:pt x="6325" y="1741"/>
                  </a:lnTo>
                  <a:lnTo>
                    <a:pt x="6322" y="1741"/>
                  </a:lnTo>
                  <a:lnTo>
                    <a:pt x="6325" y="1738"/>
                  </a:lnTo>
                  <a:lnTo>
                    <a:pt x="6325" y="1738"/>
                  </a:lnTo>
                  <a:lnTo>
                    <a:pt x="6328" y="1738"/>
                  </a:lnTo>
                  <a:lnTo>
                    <a:pt x="6328" y="1738"/>
                  </a:lnTo>
                  <a:lnTo>
                    <a:pt x="6331" y="1738"/>
                  </a:lnTo>
                  <a:lnTo>
                    <a:pt x="6331" y="1741"/>
                  </a:lnTo>
                  <a:lnTo>
                    <a:pt x="6331" y="1741"/>
                  </a:lnTo>
                  <a:lnTo>
                    <a:pt x="6334" y="1732"/>
                  </a:lnTo>
                  <a:lnTo>
                    <a:pt x="6334" y="1729"/>
                  </a:lnTo>
                  <a:lnTo>
                    <a:pt x="6331" y="1729"/>
                  </a:lnTo>
                  <a:lnTo>
                    <a:pt x="6331" y="1729"/>
                  </a:lnTo>
                  <a:lnTo>
                    <a:pt x="6328" y="1732"/>
                  </a:lnTo>
                  <a:lnTo>
                    <a:pt x="6325" y="1732"/>
                  </a:lnTo>
                  <a:lnTo>
                    <a:pt x="6325" y="1732"/>
                  </a:lnTo>
                  <a:lnTo>
                    <a:pt x="6328" y="1729"/>
                  </a:lnTo>
                  <a:lnTo>
                    <a:pt x="6331" y="1726"/>
                  </a:lnTo>
                  <a:lnTo>
                    <a:pt x="6337" y="1723"/>
                  </a:lnTo>
                  <a:lnTo>
                    <a:pt x="6334" y="1723"/>
                  </a:lnTo>
                  <a:lnTo>
                    <a:pt x="6334" y="1723"/>
                  </a:lnTo>
                  <a:lnTo>
                    <a:pt x="6331" y="1723"/>
                  </a:lnTo>
                  <a:lnTo>
                    <a:pt x="6328" y="1720"/>
                  </a:lnTo>
                  <a:lnTo>
                    <a:pt x="6322" y="1717"/>
                  </a:lnTo>
                  <a:lnTo>
                    <a:pt x="6322" y="1714"/>
                  </a:lnTo>
                  <a:lnTo>
                    <a:pt x="6319" y="1714"/>
                  </a:lnTo>
                  <a:lnTo>
                    <a:pt x="6316" y="1714"/>
                  </a:lnTo>
                  <a:lnTo>
                    <a:pt x="6310" y="1717"/>
                  </a:lnTo>
                  <a:lnTo>
                    <a:pt x="6307" y="1717"/>
                  </a:lnTo>
                  <a:lnTo>
                    <a:pt x="6304" y="1714"/>
                  </a:lnTo>
                  <a:lnTo>
                    <a:pt x="6301" y="1714"/>
                  </a:lnTo>
                  <a:lnTo>
                    <a:pt x="6298" y="1714"/>
                  </a:lnTo>
                  <a:lnTo>
                    <a:pt x="6298" y="1714"/>
                  </a:lnTo>
                  <a:lnTo>
                    <a:pt x="6298" y="1714"/>
                  </a:lnTo>
                  <a:lnTo>
                    <a:pt x="6298" y="1714"/>
                  </a:lnTo>
                  <a:lnTo>
                    <a:pt x="6301" y="1711"/>
                  </a:lnTo>
                  <a:lnTo>
                    <a:pt x="6307" y="1711"/>
                  </a:lnTo>
                  <a:lnTo>
                    <a:pt x="6310" y="1714"/>
                  </a:lnTo>
                  <a:lnTo>
                    <a:pt x="6310" y="1711"/>
                  </a:lnTo>
                  <a:lnTo>
                    <a:pt x="6313" y="1711"/>
                  </a:lnTo>
                  <a:lnTo>
                    <a:pt x="6313" y="1708"/>
                  </a:lnTo>
                  <a:lnTo>
                    <a:pt x="6319" y="1705"/>
                  </a:lnTo>
                  <a:lnTo>
                    <a:pt x="6322" y="1701"/>
                  </a:lnTo>
                  <a:lnTo>
                    <a:pt x="6325" y="1701"/>
                  </a:lnTo>
                  <a:lnTo>
                    <a:pt x="6328" y="1701"/>
                  </a:lnTo>
                  <a:lnTo>
                    <a:pt x="6328" y="1701"/>
                  </a:lnTo>
                  <a:lnTo>
                    <a:pt x="6331" y="1698"/>
                  </a:lnTo>
                  <a:lnTo>
                    <a:pt x="6331" y="1695"/>
                  </a:lnTo>
                  <a:lnTo>
                    <a:pt x="6331" y="1695"/>
                  </a:lnTo>
                  <a:lnTo>
                    <a:pt x="6328" y="1689"/>
                  </a:lnTo>
                  <a:lnTo>
                    <a:pt x="6322" y="1686"/>
                  </a:lnTo>
                  <a:lnTo>
                    <a:pt x="6319" y="1683"/>
                  </a:lnTo>
                  <a:lnTo>
                    <a:pt x="6316" y="1680"/>
                  </a:lnTo>
                  <a:lnTo>
                    <a:pt x="6313" y="1680"/>
                  </a:lnTo>
                  <a:lnTo>
                    <a:pt x="6310" y="1680"/>
                  </a:lnTo>
                  <a:lnTo>
                    <a:pt x="6307" y="1677"/>
                  </a:lnTo>
                  <a:lnTo>
                    <a:pt x="6307" y="1674"/>
                  </a:lnTo>
                  <a:lnTo>
                    <a:pt x="6304" y="1674"/>
                  </a:lnTo>
                  <a:lnTo>
                    <a:pt x="6301" y="1677"/>
                  </a:lnTo>
                  <a:lnTo>
                    <a:pt x="6298" y="1677"/>
                  </a:lnTo>
                  <a:lnTo>
                    <a:pt x="6292" y="1677"/>
                  </a:lnTo>
                  <a:lnTo>
                    <a:pt x="6295" y="1674"/>
                  </a:lnTo>
                  <a:lnTo>
                    <a:pt x="6295" y="1674"/>
                  </a:lnTo>
                  <a:lnTo>
                    <a:pt x="6298" y="1674"/>
                  </a:lnTo>
                  <a:lnTo>
                    <a:pt x="6304" y="1671"/>
                  </a:lnTo>
                  <a:lnTo>
                    <a:pt x="6307" y="1674"/>
                  </a:lnTo>
                  <a:lnTo>
                    <a:pt x="6310" y="1674"/>
                  </a:lnTo>
                  <a:lnTo>
                    <a:pt x="6313" y="1677"/>
                  </a:lnTo>
                  <a:lnTo>
                    <a:pt x="6316" y="1677"/>
                  </a:lnTo>
                  <a:lnTo>
                    <a:pt x="6319" y="1677"/>
                  </a:lnTo>
                  <a:lnTo>
                    <a:pt x="6322" y="1677"/>
                  </a:lnTo>
                  <a:lnTo>
                    <a:pt x="6328" y="1680"/>
                  </a:lnTo>
                  <a:lnTo>
                    <a:pt x="6328" y="1680"/>
                  </a:lnTo>
                  <a:lnTo>
                    <a:pt x="6331" y="1680"/>
                  </a:lnTo>
                  <a:lnTo>
                    <a:pt x="6331" y="1680"/>
                  </a:lnTo>
                  <a:lnTo>
                    <a:pt x="6331" y="1677"/>
                  </a:lnTo>
                  <a:lnTo>
                    <a:pt x="6328" y="1674"/>
                  </a:lnTo>
                  <a:lnTo>
                    <a:pt x="6328" y="1674"/>
                  </a:lnTo>
                  <a:lnTo>
                    <a:pt x="6325" y="1671"/>
                  </a:lnTo>
                  <a:lnTo>
                    <a:pt x="6322" y="1671"/>
                  </a:lnTo>
                  <a:lnTo>
                    <a:pt x="6322" y="1671"/>
                  </a:lnTo>
                  <a:lnTo>
                    <a:pt x="6322" y="1665"/>
                  </a:lnTo>
                  <a:lnTo>
                    <a:pt x="6322" y="1665"/>
                  </a:lnTo>
                  <a:lnTo>
                    <a:pt x="6319" y="1665"/>
                  </a:lnTo>
                  <a:lnTo>
                    <a:pt x="6313" y="1662"/>
                  </a:lnTo>
                  <a:lnTo>
                    <a:pt x="6310" y="1659"/>
                  </a:lnTo>
                  <a:lnTo>
                    <a:pt x="6310" y="1656"/>
                  </a:lnTo>
                  <a:lnTo>
                    <a:pt x="6310" y="1656"/>
                  </a:lnTo>
                  <a:lnTo>
                    <a:pt x="6310" y="1650"/>
                  </a:lnTo>
                  <a:lnTo>
                    <a:pt x="6307" y="1647"/>
                  </a:lnTo>
                  <a:lnTo>
                    <a:pt x="6307" y="1641"/>
                  </a:lnTo>
                  <a:lnTo>
                    <a:pt x="6304" y="1638"/>
                  </a:lnTo>
                  <a:lnTo>
                    <a:pt x="6304" y="1635"/>
                  </a:lnTo>
                  <a:lnTo>
                    <a:pt x="6301" y="1632"/>
                  </a:lnTo>
                  <a:lnTo>
                    <a:pt x="6298" y="1626"/>
                  </a:lnTo>
                  <a:lnTo>
                    <a:pt x="6298" y="1622"/>
                  </a:lnTo>
                  <a:lnTo>
                    <a:pt x="6298" y="1619"/>
                  </a:lnTo>
                  <a:lnTo>
                    <a:pt x="6292" y="1616"/>
                  </a:lnTo>
                  <a:lnTo>
                    <a:pt x="6289" y="1616"/>
                  </a:lnTo>
                  <a:lnTo>
                    <a:pt x="6282" y="1613"/>
                  </a:lnTo>
                  <a:lnTo>
                    <a:pt x="6279" y="1610"/>
                  </a:lnTo>
                  <a:lnTo>
                    <a:pt x="6279" y="1610"/>
                  </a:lnTo>
                  <a:lnTo>
                    <a:pt x="6276" y="1610"/>
                  </a:lnTo>
                  <a:lnTo>
                    <a:pt x="6273" y="1607"/>
                  </a:lnTo>
                  <a:lnTo>
                    <a:pt x="6276" y="1604"/>
                  </a:lnTo>
                  <a:lnTo>
                    <a:pt x="6279" y="1601"/>
                  </a:lnTo>
                  <a:lnTo>
                    <a:pt x="6279" y="1598"/>
                  </a:lnTo>
                  <a:lnTo>
                    <a:pt x="6282" y="1595"/>
                  </a:lnTo>
                  <a:lnTo>
                    <a:pt x="6286" y="1595"/>
                  </a:lnTo>
                  <a:lnTo>
                    <a:pt x="6286" y="1592"/>
                  </a:lnTo>
                  <a:lnTo>
                    <a:pt x="6289" y="1589"/>
                  </a:lnTo>
                  <a:lnTo>
                    <a:pt x="6289" y="1589"/>
                  </a:lnTo>
                  <a:lnTo>
                    <a:pt x="6292" y="1589"/>
                  </a:lnTo>
                  <a:lnTo>
                    <a:pt x="6292" y="1586"/>
                  </a:lnTo>
                  <a:lnTo>
                    <a:pt x="6292" y="1586"/>
                  </a:lnTo>
                  <a:lnTo>
                    <a:pt x="6295" y="1583"/>
                  </a:lnTo>
                  <a:lnTo>
                    <a:pt x="6298" y="1583"/>
                  </a:lnTo>
                  <a:lnTo>
                    <a:pt x="6298" y="1583"/>
                  </a:lnTo>
                  <a:lnTo>
                    <a:pt x="6298" y="1580"/>
                  </a:lnTo>
                  <a:lnTo>
                    <a:pt x="6295" y="1580"/>
                  </a:lnTo>
                  <a:lnTo>
                    <a:pt x="6295" y="1577"/>
                  </a:lnTo>
                  <a:lnTo>
                    <a:pt x="6295" y="1577"/>
                  </a:lnTo>
                  <a:lnTo>
                    <a:pt x="6298" y="1577"/>
                  </a:lnTo>
                  <a:lnTo>
                    <a:pt x="6298" y="1577"/>
                  </a:lnTo>
                  <a:lnTo>
                    <a:pt x="6301" y="1577"/>
                  </a:lnTo>
                  <a:lnTo>
                    <a:pt x="6301" y="1577"/>
                  </a:lnTo>
                  <a:lnTo>
                    <a:pt x="6301" y="1580"/>
                  </a:lnTo>
                  <a:lnTo>
                    <a:pt x="6301" y="1580"/>
                  </a:lnTo>
                  <a:lnTo>
                    <a:pt x="6301" y="1580"/>
                  </a:lnTo>
                  <a:lnTo>
                    <a:pt x="6304" y="1580"/>
                  </a:lnTo>
                  <a:lnTo>
                    <a:pt x="6307" y="1577"/>
                  </a:lnTo>
                  <a:lnTo>
                    <a:pt x="6307" y="1577"/>
                  </a:lnTo>
                  <a:lnTo>
                    <a:pt x="6307" y="1574"/>
                  </a:lnTo>
                  <a:lnTo>
                    <a:pt x="6307" y="1571"/>
                  </a:lnTo>
                  <a:lnTo>
                    <a:pt x="6310" y="1571"/>
                  </a:lnTo>
                  <a:lnTo>
                    <a:pt x="6310" y="1571"/>
                  </a:lnTo>
                  <a:lnTo>
                    <a:pt x="6310" y="1571"/>
                  </a:lnTo>
                  <a:lnTo>
                    <a:pt x="6310" y="1571"/>
                  </a:lnTo>
                  <a:lnTo>
                    <a:pt x="6310" y="1568"/>
                  </a:lnTo>
                  <a:lnTo>
                    <a:pt x="6310" y="1568"/>
                  </a:lnTo>
                  <a:lnTo>
                    <a:pt x="6310" y="1565"/>
                  </a:lnTo>
                  <a:lnTo>
                    <a:pt x="6310" y="1565"/>
                  </a:lnTo>
                  <a:lnTo>
                    <a:pt x="6313" y="1568"/>
                  </a:lnTo>
                  <a:lnTo>
                    <a:pt x="6316" y="1568"/>
                  </a:lnTo>
                  <a:lnTo>
                    <a:pt x="6316" y="1565"/>
                  </a:lnTo>
                  <a:lnTo>
                    <a:pt x="6322" y="1565"/>
                  </a:lnTo>
                  <a:lnTo>
                    <a:pt x="6328" y="1562"/>
                  </a:lnTo>
                  <a:lnTo>
                    <a:pt x="6334" y="1559"/>
                  </a:lnTo>
                  <a:lnTo>
                    <a:pt x="6334" y="1559"/>
                  </a:lnTo>
                  <a:lnTo>
                    <a:pt x="6337" y="1559"/>
                  </a:lnTo>
                  <a:lnTo>
                    <a:pt x="6337" y="1559"/>
                  </a:lnTo>
                  <a:lnTo>
                    <a:pt x="6340" y="1559"/>
                  </a:lnTo>
                  <a:lnTo>
                    <a:pt x="6340" y="1562"/>
                  </a:lnTo>
                  <a:lnTo>
                    <a:pt x="6340" y="1562"/>
                  </a:lnTo>
                  <a:lnTo>
                    <a:pt x="6340" y="1562"/>
                  </a:lnTo>
                  <a:lnTo>
                    <a:pt x="6343" y="1559"/>
                  </a:lnTo>
                  <a:lnTo>
                    <a:pt x="6346" y="1559"/>
                  </a:lnTo>
                  <a:lnTo>
                    <a:pt x="6346" y="1559"/>
                  </a:lnTo>
                  <a:lnTo>
                    <a:pt x="6343" y="1556"/>
                  </a:lnTo>
                  <a:lnTo>
                    <a:pt x="6343" y="1556"/>
                  </a:lnTo>
                  <a:lnTo>
                    <a:pt x="6346" y="1553"/>
                  </a:lnTo>
                  <a:lnTo>
                    <a:pt x="6346" y="1553"/>
                  </a:lnTo>
                  <a:lnTo>
                    <a:pt x="6346" y="1550"/>
                  </a:lnTo>
                  <a:lnTo>
                    <a:pt x="6349" y="1547"/>
                  </a:lnTo>
                  <a:lnTo>
                    <a:pt x="6346" y="1547"/>
                  </a:lnTo>
                  <a:lnTo>
                    <a:pt x="6343" y="1547"/>
                  </a:lnTo>
                  <a:lnTo>
                    <a:pt x="6340" y="1547"/>
                  </a:lnTo>
                  <a:lnTo>
                    <a:pt x="6337" y="1547"/>
                  </a:lnTo>
                  <a:lnTo>
                    <a:pt x="6337" y="1543"/>
                  </a:lnTo>
                  <a:lnTo>
                    <a:pt x="6334" y="1543"/>
                  </a:lnTo>
                  <a:lnTo>
                    <a:pt x="6334" y="1547"/>
                  </a:lnTo>
                  <a:lnTo>
                    <a:pt x="6334" y="1547"/>
                  </a:lnTo>
                  <a:lnTo>
                    <a:pt x="6331" y="1547"/>
                  </a:lnTo>
                  <a:lnTo>
                    <a:pt x="6328" y="1547"/>
                  </a:lnTo>
                  <a:lnTo>
                    <a:pt x="6325" y="1543"/>
                  </a:lnTo>
                  <a:lnTo>
                    <a:pt x="6322" y="1543"/>
                  </a:lnTo>
                  <a:lnTo>
                    <a:pt x="6319" y="1543"/>
                  </a:lnTo>
                  <a:lnTo>
                    <a:pt x="6313" y="1540"/>
                  </a:lnTo>
                  <a:lnTo>
                    <a:pt x="6307" y="1537"/>
                  </a:lnTo>
                  <a:lnTo>
                    <a:pt x="6301" y="1540"/>
                  </a:lnTo>
                  <a:lnTo>
                    <a:pt x="6298" y="1540"/>
                  </a:lnTo>
                  <a:lnTo>
                    <a:pt x="6298" y="1540"/>
                  </a:lnTo>
                  <a:lnTo>
                    <a:pt x="6298" y="1540"/>
                  </a:lnTo>
                  <a:lnTo>
                    <a:pt x="6298" y="1543"/>
                  </a:lnTo>
                  <a:lnTo>
                    <a:pt x="6295" y="1547"/>
                  </a:lnTo>
                  <a:lnTo>
                    <a:pt x="6289" y="1550"/>
                  </a:lnTo>
                  <a:lnTo>
                    <a:pt x="6289" y="1550"/>
                  </a:lnTo>
                  <a:lnTo>
                    <a:pt x="6289" y="1553"/>
                  </a:lnTo>
                  <a:lnTo>
                    <a:pt x="6289" y="1553"/>
                  </a:lnTo>
                  <a:lnTo>
                    <a:pt x="6279" y="1556"/>
                  </a:lnTo>
                  <a:lnTo>
                    <a:pt x="6276" y="1553"/>
                  </a:lnTo>
                  <a:lnTo>
                    <a:pt x="6273" y="1553"/>
                  </a:lnTo>
                  <a:lnTo>
                    <a:pt x="6270" y="1550"/>
                  </a:lnTo>
                  <a:lnTo>
                    <a:pt x="6270" y="1550"/>
                  </a:lnTo>
                  <a:lnTo>
                    <a:pt x="6270" y="1547"/>
                  </a:lnTo>
                  <a:lnTo>
                    <a:pt x="6270" y="1540"/>
                  </a:lnTo>
                  <a:lnTo>
                    <a:pt x="6273" y="1540"/>
                  </a:lnTo>
                  <a:lnTo>
                    <a:pt x="6273" y="1540"/>
                  </a:lnTo>
                  <a:lnTo>
                    <a:pt x="6273" y="1540"/>
                  </a:lnTo>
                  <a:lnTo>
                    <a:pt x="6273" y="1537"/>
                  </a:lnTo>
                  <a:lnTo>
                    <a:pt x="6273" y="1537"/>
                  </a:lnTo>
                  <a:lnTo>
                    <a:pt x="6273" y="1534"/>
                  </a:lnTo>
                  <a:lnTo>
                    <a:pt x="6270" y="1531"/>
                  </a:lnTo>
                  <a:lnTo>
                    <a:pt x="6267" y="1531"/>
                  </a:lnTo>
                  <a:lnTo>
                    <a:pt x="6264" y="1531"/>
                  </a:lnTo>
                  <a:lnTo>
                    <a:pt x="6261" y="1531"/>
                  </a:lnTo>
                  <a:lnTo>
                    <a:pt x="6252" y="1528"/>
                  </a:lnTo>
                  <a:lnTo>
                    <a:pt x="6246" y="1525"/>
                  </a:lnTo>
                  <a:lnTo>
                    <a:pt x="6243" y="1522"/>
                  </a:lnTo>
                  <a:lnTo>
                    <a:pt x="6240" y="1519"/>
                  </a:lnTo>
                  <a:lnTo>
                    <a:pt x="6240" y="1516"/>
                  </a:lnTo>
                  <a:lnTo>
                    <a:pt x="6243" y="1513"/>
                  </a:lnTo>
                  <a:lnTo>
                    <a:pt x="6246" y="1507"/>
                  </a:lnTo>
                  <a:lnTo>
                    <a:pt x="6246" y="1504"/>
                  </a:lnTo>
                  <a:lnTo>
                    <a:pt x="6252" y="1504"/>
                  </a:lnTo>
                  <a:lnTo>
                    <a:pt x="6252" y="1504"/>
                  </a:lnTo>
                  <a:lnTo>
                    <a:pt x="6255" y="1507"/>
                  </a:lnTo>
                  <a:lnTo>
                    <a:pt x="6261" y="1507"/>
                  </a:lnTo>
                  <a:lnTo>
                    <a:pt x="6264" y="1504"/>
                  </a:lnTo>
                  <a:lnTo>
                    <a:pt x="6267" y="1504"/>
                  </a:lnTo>
                  <a:lnTo>
                    <a:pt x="6267" y="1504"/>
                  </a:lnTo>
                  <a:lnTo>
                    <a:pt x="6270" y="1504"/>
                  </a:lnTo>
                  <a:lnTo>
                    <a:pt x="6270" y="1504"/>
                  </a:lnTo>
                  <a:lnTo>
                    <a:pt x="6273" y="1504"/>
                  </a:lnTo>
                  <a:lnTo>
                    <a:pt x="6276" y="1498"/>
                  </a:lnTo>
                  <a:lnTo>
                    <a:pt x="6276" y="1495"/>
                  </a:lnTo>
                  <a:lnTo>
                    <a:pt x="6279" y="1492"/>
                  </a:lnTo>
                  <a:lnTo>
                    <a:pt x="6279" y="1492"/>
                  </a:lnTo>
                  <a:lnTo>
                    <a:pt x="6282" y="1486"/>
                  </a:lnTo>
                  <a:lnTo>
                    <a:pt x="6289" y="1486"/>
                  </a:lnTo>
                  <a:lnTo>
                    <a:pt x="6301" y="1480"/>
                  </a:lnTo>
                  <a:lnTo>
                    <a:pt x="6304" y="1480"/>
                  </a:lnTo>
                  <a:lnTo>
                    <a:pt x="6310" y="1471"/>
                  </a:lnTo>
                  <a:lnTo>
                    <a:pt x="6310" y="1468"/>
                  </a:lnTo>
                  <a:lnTo>
                    <a:pt x="6313" y="1468"/>
                  </a:lnTo>
                  <a:lnTo>
                    <a:pt x="6313" y="1468"/>
                  </a:lnTo>
                  <a:lnTo>
                    <a:pt x="6316" y="1465"/>
                  </a:lnTo>
                  <a:lnTo>
                    <a:pt x="6316" y="1461"/>
                  </a:lnTo>
                  <a:lnTo>
                    <a:pt x="6325" y="1465"/>
                  </a:lnTo>
                  <a:lnTo>
                    <a:pt x="6325" y="1465"/>
                  </a:lnTo>
                  <a:lnTo>
                    <a:pt x="6328" y="1465"/>
                  </a:lnTo>
                  <a:lnTo>
                    <a:pt x="6328" y="1465"/>
                  </a:lnTo>
                  <a:lnTo>
                    <a:pt x="6331" y="1461"/>
                  </a:lnTo>
                  <a:lnTo>
                    <a:pt x="6331" y="1461"/>
                  </a:lnTo>
                  <a:lnTo>
                    <a:pt x="6331" y="1465"/>
                  </a:lnTo>
                  <a:lnTo>
                    <a:pt x="6337" y="1468"/>
                  </a:lnTo>
                  <a:lnTo>
                    <a:pt x="6337" y="1471"/>
                  </a:lnTo>
                  <a:lnTo>
                    <a:pt x="6340" y="1471"/>
                  </a:lnTo>
                  <a:lnTo>
                    <a:pt x="6340" y="1474"/>
                  </a:lnTo>
                  <a:lnTo>
                    <a:pt x="6337" y="1474"/>
                  </a:lnTo>
                  <a:lnTo>
                    <a:pt x="6337" y="1477"/>
                  </a:lnTo>
                  <a:lnTo>
                    <a:pt x="6334" y="1483"/>
                  </a:lnTo>
                  <a:lnTo>
                    <a:pt x="6331" y="1483"/>
                  </a:lnTo>
                  <a:lnTo>
                    <a:pt x="6331" y="1486"/>
                  </a:lnTo>
                  <a:lnTo>
                    <a:pt x="6325" y="1489"/>
                  </a:lnTo>
                  <a:lnTo>
                    <a:pt x="6322" y="1492"/>
                  </a:lnTo>
                  <a:lnTo>
                    <a:pt x="6325" y="1492"/>
                  </a:lnTo>
                  <a:lnTo>
                    <a:pt x="6325" y="1495"/>
                  </a:lnTo>
                  <a:lnTo>
                    <a:pt x="6322" y="1495"/>
                  </a:lnTo>
                  <a:lnTo>
                    <a:pt x="6322" y="1495"/>
                  </a:lnTo>
                  <a:lnTo>
                    <a:pt x="6319" y="1495"/>
                  </a:lnTo>
                  <a:lnTo>
                    <a:pt x="6319" y="1498"/>
                  </a:lnTo>
                  <a:lnTo>
                    <a:pt x="6319" y="1498"/>
                  </a:lnTo>
                  <a:lnTo>
                    <a:pt x="6319" y="1501"/>
                  </a:lnTo>
                  <a:lnTo>
                    <a:pt x="6322" y="1501"/>
                  </a:lnTo>
                  <a:lnTo>
                    <a:pt x="6325" y="1501"/>
                  </a:lnTo>
                  <a:lnTo>
                    <a:pt x="6331" y="1498"/>
                  </a:lnTo>
                  <a:lnTo>
                    <a:pt x="6331" y="1501"/>
                  </a:lnTo>
                  <a:lnTo>
                    <a:pt x="6328" y="1501"/>
                  </a:lnTo>
                  <a:lnTo>
                    <a:pt x="6328" y="1504"/>
                  </a:lnTo>
                  <a:lnTo>
                    <a:pt x="6325" y="1504"/>
                  </a:lnTo>
                  <a:lnTo>
                    <a:pt x="6328" y="1507"/>
                  </a:lnTo>
                  <a:lnTo>
                    <a:pt x="6319" y="1510"/>
                  </a:lnTo>
                  <a:lnTo>
                    <a:pt x="6316" y="1510"/>
                  </a:lnTo>
                  <a:lnTo>
                    <a:pt x="6316" y="1510"/>
                  </a:lnTo>
                  <a:lnTo>
                    <a:pt x="6316" y="1513"/>
                  </a:lnTo>
                  <a:lnTo>
                    <a:pt x="6316" y="1516"/>
                  </a:lnTo>
                  <a:lnTo>
                    <a:pt x="6319" y="1516"/>
                  </a:lnTo>
                  <a:lnTo>
                    <a:pt x="6319" y="1516"/>
                  </a:lnTo>
                  <a:lnTo>
                    <a:pt x="6319" y="1513"/>
                  </a:lnTo>
                  <a:lnTo>
                    <a:pt x="6325" y="1513"/>
                  </a:lnTo>
                  <a:lnTo>
                    <a:pt x="6328" y="1513"/>
                  </a:lnTo>
                  <a:lnTo>
                    <a:pt x="6328" y="1513"/>
                  </a:lnTo>
                  <a:lnTo>
                    <a:pt x="6328" y="1510"/>
                  </a:lnTo>
                  <a:lnTo>
                    <a:pt x="6328" y="1510"/>
                  </a:lnTo>
                  <a:lnTo>
                    <a:pt x="6328" y="1510"/>
                  </a:lnTo>
                  <a:lnTo>
                    <a:pt x="6331" y="1510"/>
                  </a:lnTo>
                  <a:lnTo>
                    <a:pt x="6331" y="1510"/>
                  </a:lnTo>
                  <a:lnTo>
                    <a:pt x="6334" y="1507"/>
                  </a:lnTo>
                  <a:lnTo>
                    <a:pt x="6334" y="1507"/>
                  </a:lnTo>
                  <a:lnTo>
                    <a:pt x="6334" y="1507"/>
                  </a:lnTo>
                  <a:lnTo>
                    <a:pt x="6337" y="1504"/>
                  </a:lnTo>
                  <a:lnTo>
                    <a:pt x="6340" y="1504"/>
                  </a:lnTo>
                  <a:lnTo>
                    <a:pt x="6340" y="1501"/>
                  </a:lnTo>
                  <a:lnTo>
                    <a:pt x="6352" y="1495"/>
                  </a:lnTo>
                  <a:lnTo>
                    <a:pt x="6355" y="1495"/>
                  </a:lnTo>
                  <a:lnTo>
                    <a:pt x="6355" y="1492"/>
                  </a:lnTo>
                  <a:lnTo>
                    <a:pt x="6361" y="1492"/>
                  </a:lnTo>
                  <a:lnTo>
                    <a:pt x="6361" y="1492"/>
                  </a:lnTo>
                  <a:lnTo>
                    <a:pt x="6361" y="1492"/>
                  </a:lnTo>
                  <a:lnTo>
                    <a:pt x="6364" y="1492"/>
                  </a:lnTo>
                  <a:lnTo>
                    <a:pt x="6367" y="1489"/>
                  </a:lnTo>
                  <a:lnTo>
                    <a:pt x="6367" y="1489"/>
                  </a:lnTo>
                  <a:lnTo>
                    <a:pt x="6367" y="1489"/>
                  </a:lnTo>
                  <a:lnTo>
                    <a:pt x="6370" y="1489"/>
                  </a:lnTo>
                  <a:lnTo>
                    <a:pt x="6380" y="1489"/>
                  </a:lnTo>
                  <a:lnTo>
                    <a:pt x="6383" y="1486"/>
                  </a:lnTo>
                  <a:lnTo>
                    <a:pt x="6383" y="1486"/>
                  </a:lnTo>
                  <a:lnTo>
                    <a:pt x="6383" y="1486"/>
                  </a:lnTo>
                  <a:lnTo>
                    <a:pt x="6383" y="1486"/>
                  </a:lnTo>
                  <a:lnTo>
                    <a:pt x="6383" y="1486"/>
                  </a:lnTo>
                  <a:lnTo>
                    <a:pt x="6386" y="1489"/>
                  </a:lnTo>
                  <a:lnTo>
                    <a:pt x="6389" y="1489"/>
                  </a:lnTo>
                  <a:lnTo>
                    <a:pt x="6389" y="1492"/>
                  </a:lnTo>
                  <a:lnTo>
                    <a:pt x="6389" y="1495"/>
                  </a:lnTo>
                  <a:lnTo>
                    <a:pt x="6392" y="1495"/>
                  </a:lnTo>
                  <a:lnTo>
                    <a:pt x="6392" y="1492"/>
                  </a:lnTo>
                  <a:lnTo>
                    <a:pt x="6392" y="1492"/>
                  </a:lnTo>
                  <a:lnTo>
                    <a:pt x="6392" y="1492"/>
                  </a:lnTo>
                  <a:lnTo>
                    <a:pt x="6395" y="1492"/>
                  </a:lnTo>
                  <a:lnTo>
                    <a:pt x="6401" y="1495"/>
                  </a:lnTo>
                  <a:lnTo>
                    <a:pt x="6401" y="1495"/>
                  </a:lnTo>
                  <a:lnTo>
                    <a:pt x="6404" y="1495"/>
                  </a:lnTo>
                  <a:lnTo>
                    <a:pt x="6404" y="1498"/>
                  </a:lnTo>
                  <a:lnTo>
                    <a:pt x="6407" y="1501"/>
                  </a:lnTo>
                  <a:lnTo>
                    <a:pt x="6407" y="1501"/>
                  </a:lnTo>
                  <a:lnTo>
                    <a:pt x="6401" y="1513"/>
                  </a:lnTo>
                  <a:lnTo>
                    <a:pt x="6401" y="1513"/>
                  </a:lnTo>
                  <a:lnTo>
                    <a:pt x="6404" y="1516"/>
                  </a:lnTo>
                  <a:lnTo>
                    <a:pt x="6407" y="1516"/>
                  </a:lnTo>
                  <a:lnTo>
                    <a:pt x="6407" y="1516"/>
                  </a:lnTo>
                  <a:lnTo>
                    <a:pt x="6410" y="1516"/>
                  </a:lnTo>
                  <a:lnTo>
                    <a:pt x="6407" y="1516"/>
                  </a:lnTo>
                  <a:lnTo>
                    <a:pt x="6407" y="1516"/>
                  </a:lnTo>
                  <a:lnTo>
                    <a:pt x="6404" y="1516"/>
                  </a:lnTo>
                  <a:lnTo>
                    <a:pt x="6398" y="1519"/>
                  </a:lnTo>
                  <a:lnTo>
                    <a:pt x="6398" y="1522"/>
                  </a:lnTo>
                  <a:lnTo>
                    <a:pt x="6395" y="1525"/>
                  </a:lnTo>
                  <a:lnTo>
                    <a:pt x="6395" y="1525"/>
                  </a:lnTo>
                  <a:lnTo>
                    <a:pt x="6395" y="1528"/>
                  </a:lnTo>
                  <a:lnTo>
                    <a:pt x="6392" y="1531"/>
                  </a:lnTo>
                  <a:lnTo>
                    <a:pt x="6392" y="1531"/>
                  </a:lnTo>
                  <a:lnTo>
                    <a:pt x="6395" y="1531"/>
                  </a:lnTo>
                  <a:lnTo>
                    <a:pt x="6398" y="1531"/>
                  </a:lnTo>
                  <a:lnTo>
                    <a:pt x="6401" y="1531"/>
                  </a:lnTo>
                  <a:lnTo>
                    <a:pt x="6401" y="1531"/>
                  </a:lnTo>
                  <a:lnTo>
                    <a:pt x="6404" y="1531"/>
                  </a:lnTo>
                  <a:lnTo>
                    <a:pt x="6401" y="1531"/>
                  </a:lnTo>
                  <a:lnTo>
                    <a:pt x="6398" y="1534"/>
                  </a:lnTo>
                  <a:lnTo>
                    <a:pt x="6398" y="1534"/>
                  </a:lnTo>
                  <a:lnTo>
                    <a:pt x="6401" y="1537"/>
                  </a:lnTo>
                  <a:lnTo>
                    <a:pt x="6404" y="1537"/>
                  </a:lnTo>
                  <a:lnTo>
                    <a:pt x="6404" y="1540"/>
                  </a:lnTo>
                  <a:lnTo>
                    <a:pt x="6404" y="1540"/>
                  </a:lnTo>
                  <a:lnTo>
                    <a:pt x="6407" y="1540"/>
                  </a:lnTo>
                  <a:lnTo>
                    <a:pt x="6407" y="1540"/>
                  </a:lnTo>
                  <a:lnTo>
                    <a:pt x="6410" y="1537"/>
                  </a:lnTo>
                  <a:lnTo>
                    <a:pt x="6410" y="1534"/>
                  </a:lnTo>
                  <a:lnTo>
                    <a:pt x="6413" y="1534"/>
                  </a:lnTo>
                  <a:lnTo>
                    <a:pt x="6413" y="1534"/>
                  </a:lnTo>
                  <a:lnTo>
                    <a:pt x="6416" y="1537"/>
                  </a:lnTo>
                  <a:lnTo>
                    <a:pt x="6419" y="1537"/>
                  </a:lnTo>
                  <a:lnTo>
                    <a:pt x="6422" y="1540"/>
                  </a:lnTo>
                  <a:lnTo>
                    <a:pt x="6422" y="1540"/>
                  </a:lnTo>
                  <a:lnTo>
                    <a:pt x="6422" y="1537"/>
                  </a:lnTo>
                  <a:lnTo>
                    <a:pt x="6425" y="1537"/>
                  </a:lnTo>
                  <a:lnTo>
                    <a:pt x="6431" y="1537"/>
                  </a:lnTo>
                  <a:lnTo>
                    <a:pt x="6431" y="1537"/>
                  </a:lnTo>
                  <a:lnTo>
                    <a:pt x="6431" y="1537"/>
                  </a:lnTo>
                  <a:lnTo>
                    <a:pt x="6431" y="1540"/>
                  </a:lnTo>
                  <a:lnTo>
                    <a:pt x="6431" y="1540"/>
                  </a:lnTo>
                  <a:lnTo>
                    <a:pt x="6431" y="1540"/>
                  </a:lnTo>
                  <a:lnTo>
                    <a:pt x="6431" y="1540"/>
                  </a:lnTo>
                  <a:lnTo>
                    <a:pt x="6431" y="1543"/>
                  </a:lnTo>
                  <a:lnTo>
                    <a:pt x="6431" y="1543"/>
                  </a:lnTo>
                  <a:lnTo>
                    <a:pt x="6431" y="1547"/>
                  </a:lnTo>
                  <a:lnTo>
                    <a:pt x="6434" y="1547"/>
                  </a:lnTo>
                  <a:lnTo>
                    <a:pt x="6434" y="1550"/>
                  </a:lnTo>
                  <a:lnTo>
                    <a:pt x="6434" y="1553"/>
                  </a:lnTo>
                  <a:lnTo>
                    <a:pt x="6434" y="1553"/>
                  </a:lnTo>
                  <a:lnTo>
                    <a:pt x="6434" y="1556"/>
                  </a:lnTo>
                  <a:lnTo>
                    <a:pt x="6437" y="1559"/>
                  </a:lnTo>
                  <a:lnTo>
                    <a:pt x="6437" y="1559"/>
                  </a:lnTo>
                  <a:lnTo>
                    <a:pt x="6437" y="1559"/>
                  </a:lnTo>
                  <a:lnTo>
                    <a:pt x="6437" y="1559"/>
                  </a:lnTo>
                  <a:lnTo>
                    <a:pt x="6437" y="1562"/>
                  </a:lnTo>
                  <a:lnTo>
                    <a:pt x="6437" y="1562"/>
                  </a:lnTo>
                  <a:lnTo>
                    <a:pt x="6437" y="1562"/>
                  </a:lnTo>
                  <a:lnTo>
                    <a:pt x="6434" y="1559"/>
                  </a:lnTo>
                  <a:lnTo>
                    <a:pt x="6431" y="1559"/>
                  </a:lnTo>
                  <a:lnTo>
                    <a:pt x="6431" y="1556"/>
                  </a:lnTo>
                  <a:lnTo>
                    <a:pt x="6428" y="1556"/>
                  </a:lnTo>
                  <a:lnTo>
                    <a:pt x="6428" y="1559"/>
                  </a:lnTo>
                  <a:lnTo>
                    <a:pt x="6425" y="1559"/>
                  </a:lnTo>
                  <a:lnTo>
                    <a:pt x="6422" y="1562"/>
                  </a:lnTo>
                  <a:lnTo>
                    <a:pt x="6422" y="1562"/>
                  </a:lnTo>
                  <a:lnTo>
                    <a:pt x="6422" y="1565"/>
                  </a:lnTo>
                  <a:lnTo>
                    <a:pt x="6422" y="1565"/>
                  </a:lnTo>
                  <a:lnTo>
                    <a:pt x="6425" y="1565"/>
                  </a:lnTo>
                  <a:lnTo>
                    <a:pt x="6428" y="1565"/>
                  </a:lnTo>
                  <a:lnTo>
                    <a:pt x="6428" y="1565"/>
                  </a:lnTo>
                  <a:lnTo>
                    <a:pt x="6428" y="1568"/>
                  </a:lnTo>
                  <a:lnTo>
                    <a:pt x="6431" y="1571"/>
                  </a:lnTo>
                  <a:lnTo>
                    <a:pt x="6431" y="1571"/>
                  </a:lnTo>
                  <a:lnTo>
                    <a:pt x="6428" y="1574"/>
                  </a:lnTo>
                  <a:lnTo>
                    <a:pt x="6431" y="1577"/>
                  </a:lnTo>
                  <a:lnTo>
                    <a:pt x="6428" y="1577"/>
                  </a:lnTo>
                  <a:lnTo>
                    <a:pt x="6431" y="1580"/>
                  </a:lnTo>
                  <a:lnTo>
                    <a:pt x="6431" y="1580"/>
                  </a:lnTo>
                  <a:lnTo>
                    <a:pt x="6434" y="1580"/>
                  </a:lnTo>
                  <a:lnTo>
                    <a:pt x="6431" y="1583"/>
                  </a:lnTo>
                  <a:lnTo>
                    <a:pt x="6431" y="1583"/>
                  </a:lnTo>
                  <a:lnTo>
                    <a:pt x="6434" y="1583"/>
                  </a:lnTo>
                  <a:lnTo>
                    <a:pt x="6434" y="1583"/>
                  </a:lnTo>
                  <a:lnTo>
                    <a:pt x="6434" y="1586"/>
                  </a:lnTo>
                  <a:lnTo>
                    <a:pt x="6431" y="1589"/>
                  </a:lnTo>
                  <a:lnTo>
                    <a:pt x="6428" y="1589"/>
                  </a:lnTo>
                  <a:lnTo>
                    <a:pt x="6428" y="1589"/>
                  </a:lnTo>
                  <a:lnTo>
                    <a:pt x="6428" y="1589"/>
                  </a:lnTo>
                  <a:lnTo>
                    <a:pt x="6431" y="1592"/>
                  </a:lnTo>
                  <a:lnTo>
                    <a:pt x="6431" y="1592"/>
                  </a:lnTo>
                  <a:lnTo>
                    <a:pt x="6431" y="1592"/>
                  </a:lnTo>
                  <a:lnTo>
                    <a:pt x="6428" y="1592"/>
                  </a:lnTo>
                  <a:lnTo>
                    <a:pt x="6428" y="1595"/>
                  </a:lnTo>
                  <a:lnTo>
                    <a:pt x="6425" y="1598"/>
                  </a:lnTo>
                  <a:lnTo>
                    <a:pt x="6425" y="1598"/>
                  </a:lnTo>
                  <a:lnTo>
                    <a:pt x="6425" y="1601"/>
                  </a:lnTo>
                  <a:lnTo>
                    <a:pt x="6425" y="1604"/>
                  </a:lnTo>
                  <a:lnTo>
                    <a:pt x="6425" y="1607"/>
                  </a:lnTo>
                  <a:lnTo>
                    <a:pt x="6428" y="1610"/>
                  </a:lnTo>
                  <a:lnTo>
                    <a:pt x="6428" y="1610"/>
                  </a:lnTo>
                  <a:lnTo>
                    <a:pt x="6431" y="1607"/>
                  </a:lnTo>
                  <a:lnTo>
                    <a:pt x="6431" y="1610"/>
                  </a:lnTo>
                  <a:lnTo>
                    <a:pt x="6428" y="1610"/>
                  </a:lnTo>
                  <a:lnTo>
                    <a:pt x="6428" y="1610"/>
                  </a:lnTo>
                  <a:lnTo>
                    <a:pt x="6428" y="1610"/>
                  </a:lnTo>
                  <a:lnTo>
                    <a:pt x="6428" y="1613"/>
                  </a:lnTo>
                  <a:lnTo>
                    <a:pt x="6428" y="1613"/>
                  </a:lnTo>
                  <a:lnTo>
                    <a:pt x="6425" y="1610"/>
                  </a:lnTo>
                  <a:lnTo>
                    <a:pt x="6425" y="1613"/>
                  </a:lnTo>
                  <a:lnTo>
                    <a:pt x="6425" y="1613"/>
                  </a:lnTo>
                  <a:lnTo>
                    <a:pt x="6428" y="1616"/>
                  </a:lnTo>
                  <a:lnTo>
                    <a:pt x="6428" y="1619"/>
                  </a:lnTo>
                  <a:lnTo>
                    <a:pt x="6428" y="1619"/>
                  </a:lnTo>
                  <a:lnTo>
                    <a:pt x="6428" y="1619"/>
                  </a:lnTo>
                  <a:lnTo>
                    <a:pt x="6431" y="1619"/>
                  </a:lnTo>
                  <a:lnTo>
                    <a:pt x="6431" y="1619"/>
                  </a:lnTo>
                  <a:lnTo>
                    <a:pt x="6434" y="1616"/>
                  </a:lnTo>
                  <a:lnTo>
                    <a:pt x="6434" y="1616"/>
                  </a:lnTo>
                  <a:lnTo>
                    <a:pt x="6434" y="1616"/>
                  </a:lnTo>
                  <a:lnTo>
                    <a:pt x="6437" y="1619"/>
                  </a:lnTo>
                  <a:lnTo>
                    <a:pt x="6440" y="1613"/>
                  </a:lnTo>
                  <a:lnTo>
                    <a:pt x="6443" y="1610"/>
                  </a:lnTo>
                  <a:lnTo>
                    <a:pt x="6446" y="1610"/>
                  </a:lnTo>
                  <a:lnTo>
                    <a:pt x="6443" y="1613"/>
                  </a:lnTo>
                  <a:lnTo>
                    <a:pt x="6443" y="1613"/>
                  </a:lnTo>
                  <a:lnTo>
                    <a:pt x="6443" y="1616"/>
                  </a:lnTo>
                  <a:lnTo>
                    <a:pt x="6446" y="1616"/>
                  </a:lnTo>
                  <a:lnTo>
                    <a:pt x="6446" y="1616"/>
                  </a:lnTo>
                  <a:lnTo>
                    <a:pt x="6446" y="1616"/>
                  </a:lnTo>
                  <a:lnTo>
                    <a:pt x="6449" y="1613"/>
                  </a:lnTo>
                  <a:lnTo>
                    <a:pt x="6449" y="1613"/>
                  </a:lnTo>
                  <a:lnTo>
                    <a:pt x="6446" y="1610"/>
                  </a:lnTo>
                  <a:lnTo>
                    <a:pt x="6446" y="1610"/>
                  </a:lnTo>
                  <a:lnTo>
                    <a:pt x="6449" y="1607"/>
                  </a:lnTo>
                  <a:lnTo>
                    <a:pt x="6449" y="1607"/>
                  </a:lnTo>
                  <a:lnTo>
                    <a:pt x="6452" y="1610"/>
                  </a:lnTo>
                  <a:lnTo>
                    <a:pt x="6452" y="1613"/>
                  </a:lnTo>
                  <a:lnTo>
                    <a:pt x="6455" y="1610"/>
                  </a:lnTo>
                  <a:lnTo>
                    <a:pt x="6455" y="1610"/>
                  </a:lnTo>
                  <a:lnTo>
                    <a:pt x="6452" y="1607"/>
                  </a:lnTo>
                  <a:lnTo>
                    <a:pt x="6452" y="1607"/>
                  </a:lnTo>
                  <a:lnTo>
                    <a:pt x="6452" y="1607"/>
                  </a:lnTo>
                  <a:lnTo>
                    <a:pt x="6455" y="1607"/>
                  </a:lnTo>
                  <a:lnTo>
                    <a:pt x="6458" y="1604"/>
                  </a:lnTo>
                  <a:lnTo>
                    <a:pt x="6458" y="1604"/>
                  </a:lnTo>
                  <a:lnTo>
                    <a:pt x="6461" y="1604"/>
                  </a:lnTo>
                  <a:lnTo>
                    <a:pt x="6461" y="1607"/>
                  </a:lnTo>
                  <a:lnTo>
                    <a:pt x="6464" y="1607"/>
                  </a:lnTo>
                  <a:lnTo>
                    <a:pt x="6464" y="1607"/>
                  </a:lnTo>
                  <a:lnTo>
                    <a:pt x="6468" y="1607"/>
                  </a:lnTo>
                  <a:lnTo>
                    <a:pt x="6471" y="1607"/>
                  </a:lnTo>
                  <a:lnTo>
                    <a:pt x="6471" y="1607"/>
                  </a:lnTo>
                  <a:lnTo>
                    <a:pt x="6468" y="1604"/>
                  </a:lnTo>
                  <a:lnTo>
                    <a:pt x="6471" y="1604"/>
                  </a:lnTo>
                  <a:lnTo>
                    <a:pt x="6471" y="1601"/>
                  </a:lnTo>
                  <a:lnTo>
                    <a:pt x="6474" y="1601"/>
                  </a:lnTo>
                  <a:lnTo>
                    <a:pt x="6477" y="1601"/>
                  </a:lnTo>
                  <a:lnTo>
                    <a:pt x="6480" y="1601"/>
                  </a:lnTo>
                  <a:lnTo>
                    <a:pt x="6483" y="1601"/>
                  </a:lnTo>
                  <a:lnTo>
                    <a:pt x="6486" y="1601"/>
                  </a:lnTo>
                  <a:lnTo>
                    <a:pt x="6489" y="1598"/>
                  </a:lnTo>
                  <a:lnTo>
                    <a:pt x="6489" y="1592"/>
                  </a:lnTo>
                  <a:lnTo>
                    <a:pt x="6492" y="1589"/>
                  </a:lnTo>
                  <a:lnTo>
                    <a:pt x="6492" y="1583"/>
                  </a:lnTo>
                  <a:lnTo>
                    <a:pt x="6492" y="1580"/>
                  </a:lnTo>
                  <a:lnTo>
                    <a:pt x="6492" y="1580"/>
                  </a:lnTo>
                  <a:lnTo>
                    <a:pt x="6492" y="1580"/>
                  </a:lnTo>
                  <a:lnTo>
                    <a:pt x="6489" y="1580"/>
                  </a:lnTo>
                  <a:lnTo>
                    <a:pt x="6489" y="1580"/>
                  </a:lnTo>
                  <a:lnTo>
                    <a:pt x="6489" y="1577"/>
                  </a:lnTo>
                  <a:lnTo>
                    <a:pt x="6489" y="1577"/>
                  </a:lnTo>
                  <a:lnTo>
                    <a:pt x="6489" y="1574"/>
                  </a:lnTo>
                  <a:lnTo>
                    <a:pt x="6489" y="1571"/>
                  </a:lnTo>
                  <a:lnTo>
                    <a:pt x="6492" y="1571"/>
                  </a:lnTo>
                  <a:lnTo>
                    <a:pt x="6489" y="1565"/>
                  </a:lnTo>
                  <a:lnTo>
                    <a:pt x="6492" y="1565"/>
                  </a:lnTo>
                  <a:lnTo>
                    <a:pt x="6489" y="1559"/>
                  </a:lnTo>
                  <a:lnTo>
                    <a:pt x="6489" y="1556"/>
                  </a:lnTo>
                  <a:lnTo>
                    <a:pt x="6489" y="1550"/>
                  </a:lnTo>
                  <a:lnTo>
                    <a:pt x="6483" y="1540"/>
                  </a:lnTo>
                  <a:lnTo>
                    <a:pt x="6477" y="1537"/>
                  </a:lnTo>
                  <a:lnTo>
                    <a:pt x="6474" y="1528"/>
                  </a:lnTo>
                  <a:lnTo>
                    <a:pt x="6468" y="1519"/>
                  </a:lnTo>
                  <a:lnTo>
                    <a:pt x="6468" y="1516"/>
                  </a:lnTo>
                  <a:lnTo>
                    <a:pt x="6464" y="1516"/>
                  </a:lnTo>
                  <a:lnTo>
                    <a:pt x="6464" y="1513"/>
                  </a:lnTo>
                  <a:lnTo>
                    <a:pt x="6461" y="1513"/>
                  </a:lnTo>
                  <a:lnTo>
                    <a:pt x="6458" y="1510"/>
                  </a:lnTo>
                  <a:lnTo>
                    <a:pt x="6455" y="1507"/>
                  </a:lnTo>
                  <a:lnTo>
                    <a:pt x="6452" y="1507"/>
                  </a:lnTo>
                  <a:lnTo>
                    <a:pt x="6452" y="1507"/>
                  </a:lnTo>
                  <a:lnTo>
                    <a:pt x="6449" y="1504"/>
                  </a:lnTo>
                  <a:lnTo>
                    <a:pt x="6446" y="1504"/>
                  </a:lnTo>
                  <a:lnTo>
                    <a:pt x="6446" y="1501"/>
                  </a:lnTo>
                  <a:lnTo>
                    <a:pt x="6449" y="1501"/>
                  </a:lnTo>
                  <a:lnTo>
                    <a:pt x="6449" y="1498"/>
                  </a:lnTo>
                  <a:lnTo>
                    <a:pt x="6449" y="1501"/>
                  </a:lnTo>
                  <a:lnTo>
                    <a:pt x="6449" y="1498"/>
                  </a:lnTo>
                  <a:lnTo>
                    <a:pt x="6449" y="1495"/>
                  </a:lnTo>
                  <a:lnTo>
                    <a:pt x="6449" y="1492"/>
                  </a:lnTo>
                  <a:lnTo>
                    <a:pt x="6452" y="1489"/>
                  </a:lnTo>
                  <a:lnTo>
                    <a:pt x="6458" y="1486"/>
                  </a:lnTo>
                  <a:lnTo>
                    <a:pt x="6458" y="1486"/>
                  </a:lnTo>
                  <a:lnTo>
                    <a:pt x="6461" y="1483"/>
                  </a:lnTo>
                  <a:lnTo>
                    <a:pt x="6468" y="1483"/>
                  </a:lnTo>
                  <a:lnTo>
                    <a:pt x="6468" y="1483"/>
                  </a:lnTo>
                  <a:lnTo>
                    <a:pt x="6471" y="1483"/>
                  </a:lnTo>
                  <a:lnTo>
                    <a:pt x="6474" y="1480"/>
                  </a:lnTo>
                  <a:lnTo>
                    <a:pt x="6474" y="1477"/>
                  </a:lnTo>
                  <a:lnTo>
                    <a:pt x="6477" y="1477"/>
                  </a:lnTo>
                  <a:lnTo>
                    <a:pt x="6480" y="1474"/>
                  </a:lnTo>
                  <a:lnTo>
                    <a:pt x="6483" y="1474"/>
                  </a:lnTo>
                  <a:lnTo>
                    <a:pt x="6486" y="1468"/>
                  </a:lnTo>
                  <a:lnTo>
                    <a:pt x="6489" y="1468"/>
                  </a:lnTo>
                  <a:lnTo>
                    <a:pt x="6495" y="1465"/>
                  </a:lnTo>
                  <a:lnTo>
                    <a:pt x="6498" y="1461"/>
                  </a:lnTo>
                  <a:lnTo>
                    <a:pt x="6495" y="1458"/>
                  </a:lnTo>
                  <a:lnTo>
                    <a:pt x="6498" y="1452"/>
                  </a:lnTo>
                  <a:lnTo>
                    <a:pt x="6498" y="1449"/>
                  </a:lnTo>
                  <a:lnTo>
                    <a:pt x="6495" y="1446"/>
                  </a:lnTo>
                  <a:lnTo>
                    <a:pt x="6495" y="1446"/>
                  </a:lnTo>
                  <a:lnTo>
                    <a:pt x="6498" y="1443"/>
                  </a:lnTo>
                  <a:lnTo>
                    <a:pt x="6501" y="1440"/>
                  </a:lnTo>
                  <a:lnTo>
                    <a:pt x="6501" y="1437"/>
                  </a:lnTo>
                  <a:lnTo>
                    <a:pt x="6501" y="1434"/>
                  </a:lnTo>
                  <a:lnTo>
                    <a:pt x="6504" y="1434"/>
                  </a:lnTo>
                  <a:lnTo>
                    <a:pt x="6507" y="1434"/>
                  </a:lnTo>
                  <a:lnTo>
                    <a:pt x="6507" y="1431"/>
                  </a:lnTo>
                  <a:lnTo>
                    <a:pt x="6510" y="1431"/>
                  </a:lnTo>
                  <a:lnTo>
                    <a:pt x="6513" y="1428"/>
                  </a:lnTo>
                  <a:lnTo>
                    <a:pt x="6513" y="1428"/>
                  </a:lnTo>
                  <a:lnTo>
                    <a:pt x="6516" y="1428"/>
                  </a:lnTo>
                  <a:lnTo>
                    <a:pt x="6516" y="1428"/>
                  </a:lnTo>
                  <a:lnTo>
                    <a:pt x="6516" y="1428"/>
                  </a:lnTo>
                  <a:lnTo>
                    <a:pt x="6519" y="1422"/>
                  </a:lnTo>
                  <a:lnTo>
                    <a:pt x="6516" y="1419"/>
                  </a:lnTo>
                  <a:lnTo>
                    <a:pt x="6519" y="1419"/>
                  </a:lnTo>
                  <a:lnTo>
                    <a:pt x="6522" y="1419"/>
                  </a:lnTo>
                  <a:lnTo>
                    <a:pt x="6522" y="1419"/>
                  </a:lnTo>
                  <a:lnTo>
                    <a:pt x="6525" y="1419"/>
                  </a:lnTo>
                  <a:lnTo>
                    <a:pt x="6528" y="1419"/>
                  </a:lnTo>
                  <a:lnTo>
                    <a:pt x="6528" y="1416"/>
                  </a:lnTo>
                  <a:lnTo>
                    <a:pt x="6531" y="1416"/>
                  </a:lnTo>
                  <a:lnTo>
                    <a:pt x="6534" y="1410"/>
                  </a:lnTo>
                  <a:lnTo>
                    <a:pt x="6537" y="1404"/>
                  </a:lnTo>
                  <a:lnTo>
                    <a:pt x="6540" y="1404"/>
                  </a:lnTo>
                  <a:lnTo>
                    <a:pt x="6543" y="1404"/>
                  </a:lnTo>
                  <a:lnTo>
                    <a:pt x="6543" y="1404"/>
                  </a:lnTo>
                  <a:lnTo>
                    <a:pt x="6543" y="1404"/>
                  </a:lnTo>
                  <a:lnTo>
                    <a:pt x="6543" y="1407"/>
                  </a:lnTo>
                  <a:lnTo>
                    <a:pt x="6540" y="1407"/>
                  </a:lnTo>
                  <a:lnTo>
                    <a:pt x="6543" y="1407"/>
                  </a:lnTo>
                  <a:lnTo>
                    <a:pt x="6543" y="1407"/>
                  </a:lnTo>
                  <a:lnTo>
                    <a:pt x="6549" y="1404"/>
                  </a:lnTo>
                  <a:lnTo>
                    <a:pt x="6549" y="1401"/>
                  </a:lnTo>
                  <a:lnTo>
                    <a:pt x="6552" y="1404"/>
                  </a:lnTo>
                  <a:lnTo>
                    <a:pt x="6549" y="1413"/>
                  </a:lnTo>
                  <a:lnTo>
                    <a:pt x="6555" y="1413"/>
                  </a:lnTo>
                  <a:lnTo>
                    <a:pt x="6555" y="1413"/>
                  </a:lnTo>
                  <a:lnTo>
                    <a:pt x="6559" y="1413"/>
                  </a:lnTo>
                  <a:lnTo>
                    <a:pt x="6562" y="1416"/>
                  </a:lnTo>
                  <a:lnTo>
                    <a:pt x="6565" y="1416"/>
                  </a:lnTo>
                  <a:lnTo>
                    <a:pt x="6565" y="1416"/>
                  </a:lnTo>
                  <a:lnTo>
                    <a:pt x="6568" y="1416"/>
                  </a:lnTo>
                  <a:lnTo>
                    <a:pt x="6568" y="1419"/>
                  </a:lnTo>
                  <a:lnTo>
                    <a:pt x="6571" y="1416"/>
                  </a:lnTo>
                  <a:lnTo>
                    <a:pt x="6577" y="1416"/>
                  </a:lnTo>
                  <a:lnTo>
                    <a:pt x="6580" y="1413"/>
                  </a:lnTo>
                  <a:lnTo>
                    <a:pt x="6586" y="1413"/>
                  </a:lnTo>
                  <a:lnTo>
                    <a:pt x="6589" y="1410"/>
                  </a:lnTo>
                  <a:lnTo>
                    <a:pt x="6601" y="1404"/>
                  </a:lnTo>
                  <a:lnTo>
                    <a:pt x="6604" y="1401"/>
                  </a:lnTo>
                  <a:lnTo>
                    <a:pt x="6610" y="1398"/>
                  </a:lnTo>
                  <a:lnTo>
                    <a:pt x="6613" y="1392"/>
                  </a:lnTo>
                  <a:lnTo>
                    <a:pt x="6616" y="1389"/>
                  </a:lnTo>
                  <a:lnTo>
                    <a:pt x="6616" y="1389"/>
                  </a:lnTo>
                  <a:lnTo>
                    <a:pt x="6619" y="1386"/>
                  </a:lnTo>
                  <a:lnTo>
                    <a:pt x="6625" y="1376"/>
                  </a:lnTo>
                  <a:lnTo>
                    <a:pt x="6628" y="1373"/>
                  </a:lnTo>
                  <a:lnTo>
                    <a:pt x="6631" y="1373"/>
                  </a:lnTo>
                  <a:lnTo>
                    <a:pt x="6631" y="1370"/>
                  </a:lnTo>
                  <a:lnTo>
                    <a:pt x="6634" y="1367"/>
                  </a:lnTo>
                  <a:lnTo>
                    <a:pt x="6637" y="1364"/>
                  </a:lnTo>
                  <a:lnTo>
                    <a:pt x="6640" y="1361"/>
                  </a:lnTo>
                  <a:lnTo>
                    <a:pt x="6643" y="1358"/>
                  </a:lnTo>
                  <a:lnTo>
                    <a:pt x="6643" y="1355"/>
                  </a:lnTo>
                  <a:lnTo>
                    <a:pt x="6653" y="1349"/>
                  </a:lnTo>
                  <a:lnTo>
                    <a:pt x="6659" y="1343"/>
                  </a:lnTo>
                  <a:lnTo>
                    <a:pt x="6665" y="1337"/>
                  </a:lnTo>
                  <a:lnTo>
                    <a:pt x="6665" y="1334"/>
                  </a:lnTo>
                  <a:lnTo>
                    <a:pt x="6671" y="1328"/>
                  </a:lnTo>
                  <a:lnTo>
                    <a:pt x="6674" y="1322"/>
                  </a:lnTo>
                  <a:lnTo>
                    <a:pt x="6677" y="1319"/>
                  </a:lnTo>
                  <a:lnTo>
                    <a:pt x="6677" y="1313"/>
                  </a:lnTo>
                  <a:lnTo>
                    <a:pt x="6680" y="1310"/>
                  </a:lnTo>
                  <a:lnTo>
                    <a:pt x="6680" y="1307"/>
                  </a:lnTo>
                  <a:lnTo>
                    <a:pt x="6683" y="1307"/>
                  </a:lnTo>
                  <a:lnTo>
                    <a:pt x="6692" y="1297"/>
                  </a:lnTo>
                  <a:lnTo>
                    <a:pt x="6695" y="1291"/>
                  </a:lnTo>
                  <a:lnTo>
                    <a:pt x="6698" y="1285"/>
                  </a:lnTo>
                  <a:lnTo>
                    <a:pt x="6701" y="1282"/>
                  </a:lnTo>
                  <a:lnTo>
                    <a:pt x="6704" y="1279"/>
                  </a:lnTo>
                  <a:lnTo>
                    <a:pt x="6707" y="1276"/>
                  </a:lnTo>
                  <a:lnTo>
                    <a:pt x="6713" y="1273"/>
                  </a:lnTo>
                  <a:lnTo>
                    <a:pt x="6713" y="1270"/>
                  </a:lnTo>
                  <a:lnTo>
                    <a:pt x="6716" y="1267"/>
                  </a:lnTo>
                  <a:lnTo>
                    <a:pt x="6716" y="1261"/>
                  </a:lnTo>
                  <a:lnTo>
                    <a:pt x="6719" y="1255"/>
                  </a:lnTo>
                  <a:lnTo>
                    <a:pt x="6719" y="1255"/>
                  </a:lnTo>
                  <a:lnTo>
                    <a:pt x="6719" y="1252"/>
                  </a:lnTo>
                  <a:lnTo>
                    <a:pt x="6719" y="1252"/>
                  </a:lnTo>
                  <a:lnTo>
                    <a:pt x="6719" y="1249"/>
                  </a:lnTo>
                  <a:lnTo>
                    <a:pt x="6719" y="1249"/>
                  </a:lnTo>
                  <a:lnTo>
                    <a:pt x="6719" y="1246"/>
                  </a:lnTo>
                  <a:lnTo>
                    <a:pt x="6722" y="1246"/>
                  </a:lnTo>
                  <a:lnTo>
                    <a:pt x="6722" y="1237"/>
                  </a:lnTo>
                  <a:lnTo>
                    <a:pt x="6722" y="1234"/>
                  </a:lnTo>
                  <a:lnTo>
                    <a:pt x="6722" y="1231"/>
                  </a:lnTo>
                  <a:lnTo>
                    <a:pt x="6722" y="1231"/>
                  </a:lnTo>
                  <a:lnTo>
                    <a:pt x="6725" y="1228"/>
                  </a:lnTo>
                  <a:lnTo>
                    <a:pt x="6725" y="1224"/>
                  </a:lnTo>
                  <a:lnTo>
                    <a:pt x="6725" y="1224"/>
                  </a:lnTo>
                  <a:lnTo>
                    <a:pt x="6722" y="1224"/>
                  </a:lnTo>
                  <a:lnTo>
                    <a:pt x="6722" y="1224"/>
                  </a:lnTo>
                  <a:lnTo>
                    <a:pt x="6722" y="1212"/>
                  </a:lnTo>
                  <a:lnTo>
                    <a:pt x="6722" y="1206"/>
                  </a:lnTo>
                  <a:lnTo>
                    <a:pt x="6725" y="1200"/>
                  </a:lnTo>
                  <a:lnTo>
                    <a:pt x="6725" y="1197"/>
                  </a:lnTo>
                  <a:lnTo>
                    <a:pt x="6725" y="1194"/>
                  </a:lnTo>
                  <a:lnTo>
                    <a:pt x="6728" y="1188"/>
                  </a:lnTo>
                  <a:lnTo>
                    <a:pt x="6731" y="1182"/>
                  </a:lnTo>
                  <a:lnTo>
                    <a:pt x="6734" y="1179"/>
                  </a:lnTo>
                  <a:lnTo>
                    <a:pt x="6737" y="1176"/>
                  </a:lnTo>
                  <a:lnTo>
                    <a:pt x="6741" y="1173"/>
                  </a:lnTo>
                  <a:lnTo>
                    <a:pt x="6741" y="1170"/>
                  </a:lnTo>
                  <a:lnTo>
                    <a:pt x="6744" y="1167"/>
                  </a:lnTo>
                  <a:lnTo>
                    <a:pt x="6741" y="1167"/>
                  </a:lnTo>
                  <a:lnTo>
                    <a:pt x="6741" y="1164"/>
                  </a:lnTo>
                  <a:lnTo>
                    <a:pt x="6737" y="1161"/>
                  </a:lnTo>
                  <a:lnTo>
                    <a:pt x="6734" y="1161"/>
                  </a:lnTo>
                  <a:lnTo>
                    <a:pt x="6737" y="1158"/>
                  </a:lnTo>
                  <a:lnTo>
                    <a:pt x="6737" y="1155"/>
                  </a:lnTo>
                  <a:lnTo>
                    <a:pt x="6737" y="1149"/>
                  </a:lnTo>
                  <a:lnTo>
                    <a:pt x="6734" y="1149"/>
                  </a:lnTo>
                  <a:lnTo>
                    <a:pt x="6731" y="1142"/>
                  </a:lnTo>
                  <a:lnTo>
                    <a:pt x="6728" y="1142"/>
                  </a:lnTo>
                  <a:lnTo>
                    <a:pt x="6731" y="1142"/>
                  </a:lnTo>
                  <a:lnTo>
                    <a:pt x="6737" y="1142"/>
                  </a:lnTo>
                  <a:lnTo>
                    <a:pt x="6741" y="1142"/>
                  </a:lnTo>
                  <a:lnTo>
                    <a:pt x="6741" y="1139"/>
                  </a:lnTo>
                  <a:lnTo>
                    <a:pt x="6741" y="1136"/>
                  </a:lnTo>
                  <a:lnTo>
                    <a:pt x="6737" y="1133"/>
                  </a:lnTo>
                  <a:lnTo>
                    <a:pt x="6734" y="1130"/>
                  </a:lnTo>
                  <a:lnTo>
                    <a:pt x="6731" y="1130"/>
                  </a:lnTo>
                  <a:lnTo>
                    <a:pt x="6725" y="1127"/>
                  </a:lnTo>
                  <a:lnTo>
                    <a:pt x="6719" y="1121"/>
                  </a:lnTo>
                  <a:lnTo>
                    <a:pt x="6716" y="1115"/>
                  </a:lnTo>
                  <a:lnTo>
                    <a:pt x="6716" y="1115"/>
                  </a:lnTo>
                  <a:lnTo>
                    <a:pt x="6710" y="1109"/>
                  </a:lnTo>
                  <a:lnTo>
                    <a:pt x="6707" y="1109"/>
                  </a:lnTo>
                  <a:lnTo>
                    <a:pt x="6707" y="1109"/>
                  </a:lnTo>
                  <a:lnTo>
                    <a:pt x="6698" y="1109"/>
                  </a:lnTo>
                  <a:lnTo>
                    <a:pt x="6692" y="1109"/>
                  </a:lnTo>
                  <a:lnTo>
                    <a:pt x="6686" y="1106"/>
                  </a:lnTo>
                  <a:lnTo>
                    <a:pt x="6683" y="1106"/>
                  </a:lnTo>
                  <a:lnTo>
                    <a:pt x="6686" y="1109"/>
                  </a:lnTo>
                  <a:lnTo>
                    <a:pt x="6686" y="1112"/>
                  </a:lnTo>
                  <a:lnTo>
                    <a:pt x="6686" y="1115"/>
                  </a:lnTo>
                  <a:lnTo>
                    <a:pt x="6686" y="1118"/>
                  </a:lnTo>
                  <a:lnTo>
                    <a:pt x="6683" y="1124"/>
                  </a:lnTo>
                  <a:lnTo>
                    <a:pt x="6680" y="1127"/>
                  </a:lnTo>
                  <a:lnTo>
                    <a:pt x="6680" y="1130"/>
                  </a:lnTo>
                  <a:lnTo>
                    <a:pt x="6677" y="1130"/>
                  </a:lnTo>
                  <a:lnTo>
                    <a:pt x="6674" y="1130"/>
                  </a:lnTo>
                  <a:lnTo>
                    <a:pt x="6677" y="1127"/>
                  </a:lnTo>
                  <a:lnTo>
                    <a:pt x="6680" y="1124"/>
                  </a:lnTo>
                  <a:lnTo>
                    <a:pt x="6683" y="1121"/>
                  </a:lnTo>
                  <a:lnTo>
                    <a:pt x="6683" y="1118"/>
                  </a:lnTo>
                  <a:lnTo>
                    <a:pt x="6680" y="1118"/>
                  </a:lnTo>
                  <a:lnTo>
                    <a:pt x="6680" y="1118"/>
                  </a:lnTo>
                  <a:lnTo>
                    <a:pt x="6677" y="1118"/>
                  </a:lnTo>
                  <a:lnTo>
                    <a:pt x="6674" y="1124"/>
                  </a:lnTo>
                  <a:lnTo>
                    <a:pt x="6668" y="1127"/>
                  </a:lnTo>
                  <a:lnTo>
                    <a:pt x="6665" y="1127"/>
                  </a:lnTo>
                  <a:lnTo>
                    <a:pt x="6656" y="1130"/>
                  </a:lnTo>
                  <a:lnTo>
                    <a:pt x="6656" y="1127"/>
                  </a:lnTo>
                  <a:lnTo>
                    <a:pt x="6653" y="1127"/>
                  </a:lnTo>
                  <a:lnTo>
                    <a:pt x="6656" y="1127"/>
                  </a:lnTo>
                  <a:lnTo>
                    <a:pt x="6659" y="1124"/>
                  </a:lnTo>
                  <a:lnTo>
                    <a:pt x="6662" y="1118"/>
                  </a:lnTo>
                  <a:lnTo>
                    <a:pt x="6665" y="1118"/>
                  </a:lnTo>
                  <a:lnTo>
                    <a:pt x="6668" y="1118"/>
                  </a:lnTo>
                  <a:lnTo>
                    <a:pt x="6662" y="1118"/>
                  </a:lnTo>
                  <a:lnTo>
                    <a:pt x="6659" y="1115"/>
                  </a:lnTo>
                  <a:lnTo>
                    <a:pt x="6656" y="1112"/>
                  </a:lnTo>
                  <a:lnTo>
                    <a:pt x="6659" y="1112"/>
                  </a:lnTo>
                  <a:lnTo>
                    <a:pt x="6659" y="1112"/>
                  </a:lnTo>
                  <a:lnTo>
                    <a:pt x="6659" y="1112"/>
                  </a:lnTo>
                  <a:lnTo>
                    <a:pt x="6662" y="1109"/>
                  </a:lnTo>
                  <a:lnTo>
                    <a:pt x="6659" y="1106"/>
                  </a:lnTo>
                  <a:lnTo>
                    <a:pt x="6656" y="1109"/>
                  </a:lnTo>
                  <a:lnTo>
                    <a:pt x="6653" y="1112"/>
                  </a:lnTo>
                  <a:lnTo>
                    <a:pt x="6650" y="1112"/>
                  </a:lnTo>
                  <a:lnTo>
                    <a:pt x="6653" y="1115"/>
                  </a:lnTo>
                  <a:lnTo>
                    <a:pt x="6656" y="1115"/>
                  </a:lnTo>
                  <a:lnTo>
                    <a:pt x="6653" y="1121"/>
                  </a:lnTo>
                  <a:lnTo>
                    <a:pt x="6650" y="1121"/>
                  </a:lnTo>
                  <a:lnTo>
                    <a:pt x="6646" y="1121"/>
                  </a:lnTo>
                  <a:lnTo>
                    <a:pt x="6643" y="1121"/>
                  </a:lnTo>
                  <a:lnTo>
                    <a:pt x="6643" y="1121"/>
                  </a:lnTo>
                  <a:lnTo>
                    <a:pt x="6643" y="1118"/>
                  </a:lnTo>
                  <a:lnTo>
                    <a:pt x="6643" y="1115"/>
                  </a:lnTo>
                  <a:lnTo>
                    <a:pt x="6643" y="1106"/>
                  </a:lnTo>
                  <a:lnTo>
                    <a:pt x="6646" y="1103"/>
                  </a:lnTo>
                  <a:lnTo>
                    <a:pt x="6646" y="1100"/>
                  </a:lnTo>
                  <a:lnTo>
                    <a:pt x="6643" y="1097"/>
                  </a:lnTo>
                  <a:lnTo>
                    <a:pt x="6643" y="1097"/>
                  </a:lnTo>
                  <a:lnTo>
                    <a:pt x="6640" y="1097"/>
                  </a:lnTo>
                  <a:lnTo>
                    <a:pt x="6634" y="1097"/>
                  </a:lnTo>
                  <a:lnTo>
                    <a:pt x="6625" y="1100"/>
                  </a:lnTo>
                  <a:lnTo>
                    <a:pt x="6616" y="1097"/>
                  </a:lnTo>
                  <a:lnTo>
                    <a:pt x="6613" y="1097"/>
                  </a:lnTo>
                  <a:lnTo>
                    <a:pt x="6613" y="1094"/>
                  </a:lnTo>
                  <a:lnTo>
                    <a:pt x="6610" y="1091"/>
                  </a:lnTo>
                  <a:lnTo>
                    <a:pt x="6613" y="1091"/>
                  </a:lnTo>
                  <a:lnTo>
                    <a:pt x="6613" y="1088"/>
                  </a:lnTo>
                  <a:lnTo>
                    <a:pt x="6619" y="1085"/>
                  </a:lnTo>
                  <a:lnTo>
                    <a:pt x="6622" y="1082"/>
                  </a:lnTo>
                  <a:lnTo>
                    <a:pt x="6631" y="1076"/>
                  </a:lnTo>
                  <a:lnTo>
                    <a:pt x="6634" y="1073"/>
                  </a:lnTo>
                  <a:lnTo>
                    <a:pt x="6637" y="1070"/>
                  </a:lnTo>
                  <a:lnTo>
                    <a:pt x="6643" y="1067"/>
                  </a:lnTo>
                  <a:lnTo>
                    <a:pt x="6650" y="1063"/>
                  </a:lnTo>
                  <a:lnTo>
                    <a:pt x="6653" y="1060"/>
                  </a:lnTo>
                  <a:lnTo>
                    <a:pt x="6656" y="1057"/>
                  </a:lnTo>
                  <a:lnTo>
                    <a:pt x="6662" y="1054"/>
                  </a:lnTo>
                  <a:lnTo>
                    <a:pt x="6665" y="1054"/>
                  </a:lnTo>
                  <a:lnTo>
                    <a:pt x="6671" y="1045"/>
                  </a:lnTo>
                  <a:lnTo>
                    <a:pt x="6674" y="1042"/>
                  </a:lnTo>
                  <a:lnTo>
                    <a:pt x="6674" y="1039"/>
                  </a:lnTo>
                  <a:lnTo>
                    <a:pt x="6674" y="1039"/>
                  </a:lnTo>
                  <a:lnTo>
                    <a:pt x="6683" y="1030"/>
                  </a:lnTo>
                  <a:lnTo>
                    <a:pt x="6689" y="1027"/>
                  </a:lnTo>
                  <a:lnTo>
                    <a:pt x="6695" y="1021"/>
                  </a:lnTo>
                  <a:lnTo>
                    <a:pt x="6701" y="1018"/>
                  </a:lnTo>
                  <a:lnTo>
                    <a:pt x="6701" y="1018"/>
                  </a:lnTo>
                  <a:lnTo>
                    <a:pt x="6704" y="1015"/>
                  </a:lnTo>
                  <a:lnTo>
                    <a:pt x="6707" y="1012"/>
                  </a:lnTo>
                  <a:lnTo>
                    <a:pt x="6710" y="1012"/>
                  </a:lnTo>
                  <a:lnTo>
                    <a:pt x="6713" y="1009"/>
                  </a:lnTo>
                  <a:lnTo>
                    <a:pt x="6722" y="1003"/>
                  </a:lnTo>
                  <a:lnTo>
                    <a:pt x="6722" y="1003"/>
                  </a:lnTo>
                  <a:lnTo>
                    <a:pt x="6725" y="994"/>
                  </a:lnTo>
                  <a:lnTo>
                    <a:pt x="6728" y="991"/>
                  </a:lnTo>
                  <a:lnTo>
                    <a:pt x="6731" y="984"/>
                  </a:lnTo>
                  <a:lnTo>
                    <a:pt x="6741" y="981"/>
                  </a:lnTo>
                  <a:lnTo>
                    <a:pt x="6747" y="978"/>
                  </a:lnTo>
                  <a:lnTo>
                    <a:pt x="6750" y="975"/>
                  </a:lnTo>
                  <a:lnTo>
                    <a:pt x="6756" y="969"/>
                  </a:lnTo>
                  <a:lnTo>
                    <a:pt x="6762" y="963"/>
                  </a:lnTo>
                  <a:lnTo>
                    <a:pt x="6765" y="960"/>
                  </a:lnTo>
                  <a:lnTo>
                    <a:pt x="6780" y="957"/>
                  </a:lnTo>
                  <a:lnTo>
                    <a:pt x="6786" y="957"/>
                  </a:lnTo>
                  <a:lnTo>
                    <a:pt x="6792" y="954"/>
                  </a:lnTo>
                  <a:lnTo>
                    <a:pt x="6798" y="954"/>
                  </a:lnTo>
                  <a:lnTo>
                    <a:pt x="6807" y="957"/>
                  </a:lnTo>
                  <a:lnTo>
                    <a:pt x="6829" y="954"/>
                  </a:lnTo>
                  <a:lnTo>
                    <a:pt x="6832" y="957"/>
                  </a:lnTo>
                  <a:lnTo>
                    <a:pt x="6835" y="957"/>
                  </a:lnTo>
                  <a:lnTo>
                    <a:pt x="6838" y="963"/>
                  </a:lnTo>
                  <a:lnTo>
                    <a:pt x="6838" y="963"/>
                  </a:lnTo>
                  <a:lnTo>
                    <a:pt x="6844" y="960"/>
                  </a:lnTo>
                  <a:lnTo>
                    <a:pt x="6847" y="954"/>
                  </a:lnTo>
                  <a:lnTo>
                    <a:pt x="6850" y="954"/>
                  </a:lnTo>
                  <a:lnTo>
                    <a:pt x="6856" y="957"/>
                  </a:lnTo>
                  <a:lnTo>
                    <a:pt x="6859" y="957"/>
                  </a:lnTo>
                  <a:lnTo>
                    <a:pt x="6868" y="960"/>
                  </a:lnTo>
                  <a:lnTo>
                    <a:pt x="6874" y="960"/>
                  </a:lnTo>
                  <a:lnTo>
                    <a:pt x="6877" y="957"/>
                  </a:lnTo>
                  <a:lnTo>
                    <a:pt x="6886" y="954"/>
                  </a:lnTo>
                  <a:lnTo>
                    <a:pt x="6889" y="960"/>
                  </a:lnTo>
                  <a:lnTo>
                    <a:pt x="6895" y="960"/>
                  </a:lnTo>
                  <a:lnTo>
                    <a:pt x="6898" y="960"/>
                  </a:lnTo>
                  <a:lnTo>
                    <a:pt x="6901" y="957"/>
                  </a:lnTo>
                  <a:lnTo>
                    <a:pt x="6898" y="957"/>
                  </a:lnTo>
                  <a:lnTo>
                    <a:pt x="6895" y="957"/>
                  </a:lnTo>
                  <a:lnTo>
                    <a:pt x="6895" y="954"/>
                  </a:lnTo>
                  <a:lnTo>
                    <a:pt x="6895" y="951"/>
                  </a:lnTo>
                  <a:lnTo>
                    <a:pt x="6898" y="954"/>
                  </a:lnTo>
                  <a:lnTo>
                    <a:pt x="6904" y="954"/>
                  </a:lnTo>
                  <a:lnTo>
                    <a:pt x="6904" y="954"/>
                  </a:lnTo>
                  <a:lnTo>
                    <a:pt x="6904" y="951"/>
                  </a:lnTo>
                  <a:lnTo>
                    <a:pt x="6904" y="951"/>
                  </a:lnTo>
                  <a:lnTo>
                    <a:pt x="6901" y="948"/>
                  </a:lnTo>
                  <a:lnTo>
                    <a:pt x="6907" y="945"/>
                  </a:lnTo>
                  <a:lnTo>
                    <a:pt x="6910" y="945"/>
                  </a:lnTo>
                  <a:lnTo>
                    <a:pt x="6913" y="945"/>
                  </a:lnTo>
                  <a:lnTo>
                    <a:pt x="6926" y="948"/>
                  </a:lnTo>
                  <a:lnTo>
                    <a:pt x="6929" y="948"/>
                  </a:lnTo>
                  <a:lnTo>
                    <a:pt x="6932" y="951"/>
                  </a:lnTo>
                  <a:lnTo>
                    <a:pt x="6935" y="951"/>
                  </a:lnTo>
                  <a:lnTo>
                    <a:pt x="6932" y="951"/>
                  </a:lnTo>
                  <a:lnTo>
                    <a:pt x="6932" y="954"/>
                  </a:lnTo>
                  <a:lnTo>
                    <a:pt x="6935" y="951"/>
                  </a:lnTo>
                  <a:lnTo>
                    <a:pt x="6938" y="954"/>
                  </a:lnTo>
                  <a:lnTo>
                    <a:pt x="6938" y="954"/>
                  </a:lnTo>
                  <a:lnTo>
                    <a:pt x="6941" y="954"/>
                  </a:lnTo>
                  <a:lnTo>
                    <a:pt x="6941" y="951"/>
                  </a:lnTo>
                  <a:lnTo>
                    <a:pt x="6941" y="951"/>
                  </a:lnTo>
                  <a:lnTo>
                    <a:pt x="6944" y="951"/>
                  </a:lnTo>
                  <a:lnTo>
                    <a:pt x="6947" y="951"/>
                  </a:lnTo>
                  <a:lnTo>
                    <a:pt x="6950" y="951"/>
                  </a:lnTo>
                  <a:lnTo>
                    <a:pt x="6953" y="951"/>
                  </a:lnTo>
                  <a:lnTo>
                    <a:pt x="6959" y="957"/>
                  </a:lnTo>
                  <a:lnTo>
                    <a:pt x="6962" y="960"/>
                  </a:lnTo>
                  <a:lnTo>
                    <a:pt x="6965" y="960"/>
                  </a:lnTo>
                  <a:lnTo>
                    <a:pt x="6968" y="960"/>
                  </a:lnTo>
                  <a:lnTo>
                    <a:pt x="6968" y="960"/>
                  </a:lnTo>
                  <a:lnTo>
                    <a:pt x="6962" y="963"/>
                  </a:lnTo>
                  <a:lnTo>
                    <a:pt x="6959" y="963"/>
                  </a:lnTo>
                  <a:lnTo>
                    <a:pt x="6953" y="963"/>
                  </a:lnTo>
                  <a:lnTo>
                    <a:pt x="6944" y="966"/>
                  </a:lnTo>
                  <a:lnTo>
                    <a:pt x="6950" y="972"/>
                  </a:lnTo>
                  <a:lnTo>
                    <a:pt x="6956" y="972"/>
                  </a:lnTo>
                  <a:lnTo>
                    <a:pt x="6965" y="972"/>
                  </a:lnTo>
                  <a:lnTo>
                    <a:pt x="6968" y="969"/>
                  </a:lnTo>
                  <a:lnTo>
                    <a:pt x="6971" y="966"/>
                  </a:lnTo>
                  <a:lnTo>
                    <a:pt x="6971" y="966"/>
                  </a:lnTo>
                  <a:lnTo>
                    <a:pt x="6974" y="969"/>
                  </a:lnTo>
                  <a:lnTo>
                    <a:pt x="6980" y="969"/>
                  </a:lnTo>
                  <a:lnTo>
                    <a:pt x="6983" y="969"/>
                  </a:lnTo>
                  <a:lnTo>
                    <a:pt x="6986" y="966"/>
                  </a:lnTo>
                  <a:lnTo>
                    <a:pt x="6989" y="966"/>
                  </a:lnTo>
                  <a:lnTo>
                    <a:pt x="6989" y="966"/>
                  </a:lnTo>
                  <a:lnTo>
                    <a:pt x="6992" y="960"/>
                  </a:lnTo>
                  <a:lnTo>
                    <a:pt x="6998" y="960"/>
                  </a:lnTo>
                  <a:lnTo>
                    <a:pt x="7004" y="963"/>
                  </a:lnTo>
                  <a:lnTo>
                    <a:pt x="7004" y="966"/>
                  </a:lnTo>
                  <a:lnTo>
                    <a:pt x="7011" y="966"/>
                  </a:lnTo>
                  <a:lnTo>
                    <a:pt x="7014" y="963"/>
                  </a:lnTo>
                  <a:lnTo>
                    <a:pt x="7014" y="960"/>
                  </a:lnTo>
                  <a:lnTo>
                    <a:pt x="7020" y="963"/>
                  </a:lnTo>
                  <a:lnTo>
                    <a:pt x="7023" y="963"/>
                  </a:lnTo>
                  <a:lnTo>
                    <a:pt x="7026" y="963"/>
                  </a:lnTo>
                  <a:lnTo>
                    <a:pt x="7029" y="963"/>
                  </a:lnTo>
                  <a:lnTo>
                    <a:pt x="7029" y="960"/>
                  </a:lnTo>
                  <a:lnTo>
                    <a:pt x="7029" y="957"/>
                  </a:lnTo>
                  <a:lnTo>
                    <a:pt x="7026" y="954"/>
                  </a:lnTo>
                  <a:lnTo>
                    <a:pt x="7017" y="951"/>
                  </a:lnTo>
                  <a:lnTo>
                    <a:pt x="7014" y="954"/>
                  </a:lnTo>
                  <a:lnTo>
                    <a:pt x="7011" y="954"/>
                  </a:lnTo>
                  <a:lnTo>
                    <a:pt x="7011" y="954"/>
                  </a:lnTo>
                  <a:lnTo>
                    <a:pt x="7007" y="951"/>
                  </a:lnTo>
                  <a:lnTo>
                    <a:pt x="7011" y="951"/>
                  </a:lnTo>
                  <a:lnTo>
                    <a:pt x="7011" y="948"/>
                  </a:lnTo>
                  <a:lnTo>
                    <a:pt x="7011" y="945"/>
                  </a:lnTo>
                  <a:lnTo>
                    <a:pt x="7011" y="942"/>
                  </a:lnTo>
                  <a:lnTo>
                    <a:pt x="7014" y="942"/>
                  </a:lnTo>
                  <a:lnTo>
                    <a:pt x="7014" y="942"/>
                  </a:lnTo>
                  <a:lnTo>
                    <a:pt x="7017" y="933"/>
                  </a:lnTo>
                  <a:lnTo>
                    <a:pt x="7026" y="927"/>
                  </a:lnTo>
                  <a:lnTo>
                    <a:pt x="7035" y="921"/>
                  </a:lnTo>
                  <a:lnTo>
                    <a:pt x="7041" y="915"/>
                  </a:lnTo>
                  <a:lnTo>
                    <a:pt x="7044" y="912"/>
                  </a:lnTo>
                  <a:lnTo>
                    <a:pt x="7050" y="905"/>
                  </a:lnTo>
                  <a:lnTo>
                    <a:pt x="7056" y="902"/>
                  </a:lnTo>
                  <a:lnTo>
                    <a:pt x="7056" y="899"/>
                  </a:lnTo>
                  <a:lnTo>
                    <a:pt x="7062" y="896"/>
                  </a:lnTo>
                  <a:lnTo>
                    <a:pt x="7062" y="890"/>
                  </a:lnTo>
                  <a:lnTo>
                    <a:pt x="7065" y="890"/>
                  </a:lnTo>
                  <a:lnTo>
                    <a:pt x="7065" y="887"/>
                  </a:lnTo>
                  <a:lnTo>
                    <a:pt x="7071" y="884"/>
                  </a:lnTo>
                  <a:lnTo>
                    <a:pt x="7077" y="881"/>
                  </a:lnTo>
                  <a:lnTo>
                    <a:pt x="7077" y="881"/>
                  </a:lnTo>
                  <a:lnTo>
                    <a:pt x="7086" y="881"/>
                  </a:lnTo>
                  <a:lnTo>
                    <a:pt x="7089" y="881"/>
                  </a:lnTo>
                  <a:lnTo>
                    <a:pt x="7092" y="881"/>
                  </a:lnTo>
                  <a:lnTo>
                    <a:pt x="7095" y="881"/>
                  </a:lnTo>
                  <a:lnTo>
                    <a:pt x="7102" y="881"/>
                  </a:lnTo>
                  <a:lnTo>
                    <a:pt x="7108" y="878"/>
                  </a:lnTo>
                  <a:lnTo>
                    <a:pt x="7111" y="875"/>
                  </a:lnTo>
                  <a:lnTo>
                    <a:pt x="7114" y="875"/>
                  </a:lnTo>
                  <a:lnTo>
                    <a:pt x="7117" y="878"/>
                  </a:lnTo>
                  <a:lnTo>
                    <a:pt x="7120" y="881"/>
                  </a:lnTo>
                  <a:lnTo>
                    <a:pt x="7120" y="881"/>
                  </a:lnTo>
                  <a:lnTo>
                    <a:pt x="7123" y="884"/>
                  </a:lnTo>
                  <a:lnTo>
                    <a:pt x="7126" y="881"/>
                  </a:lnTo>
                  <a:lnTo>
                    <a:pt x="7135" y="878"/>
                  </a:lnTo>
                  <a:lnTo>
                    <a:pt x="7135" y="878"/>
                  </a:lnTo>
                  <a:lnTo>
                    <a:pt x="7138" y="878"/>
                  </a:lnTo>
                  <a:lnTo>
                    <a:pt x="7138" y="878"/>
                  </a:lnTo>
                  <a:lnTo>
                    <a:pt x="7138" y="881"/>
                  </a:lnTo>
                  <a:lnTo>
                    <a:pt x="7138" y="884"/>
                  </a:lnTo>
                  <a:lnTo>
                    <a:pt x="7135" y="890"/>
                  </a:lnTo>
                  <a:lnTo>
                    <a:pt x="7129" y="896"/>
                  </a:lnTo>
                  <a:lnTo>
                    <a:pt x="7129" y="896"/>
                  </a:lnTo>
                  <a:lnTo>
                    <a:pt x="7129" y="899"/>
                  </a:lnTo>
                  <a:lnTo>
                    <a:pt x="7129" y="902"/>
                  </a:lnTo>
                  <a:lnTo>
                    <a:pt x="7129" y="905"/>
                  </a:lnTo>
                  <a:lnTo>
                    <a:pt x="7126" y="909"/>
                  </a:lnTo>
                  <a:lnTo>
                    <a:pt x="7129" y="909"/>
                  </a:lnTo>
                  <a:lnTo>
                    <a:pt x="7132" y="905"/>
                  </a:lnTo>
                  <a:lnTo>
                    <a:pt x="7135" y="905"/>
                  </a:lnTo>
                  <a:lnTo>
                    <a:pt x="7138" y="905"/>
                  </a:lnTo>
                  <a:lnTo>
                    <a:pt x="7138" y="905"/>
                  </a:lnTo>
                  <a:lnTo>
                    <a:pt x="7135" y="912"/>
                  </a:lnTo>
                  <a:lnTo>
                    <a:pt x="7135" y="915"/>
                  </a:lnTo>
                  <a:lnTo>
                    <a:pt x="7135" y="915"/>
                  </a:lnTo>
                  <a:lnTo>
                    <a:pt x="7135" y="918"/>
                  </a:lnTo>
                  <a:lnTo>
                    <a:pt x="7138" y="918"/>
                  </a:lnTo>
                  <a:lnTo>
                    <a:pt x="7138" y="915"/>
                  </a:lnTo>
                  <a:lnTo>
                    <a:pt x="7141" y="915"/>
                  </a:lnTo>
                  <a:lnTo>
                    <a:pt x="7147" y="915"/>
                  </a:lnTo>
                  <a:lnTo>
                    <a:pt x="7150" y="909"/>
                  </a:lnTo>
                  <a:lnTo>
                    <a:pt x="7153" y="909"/>
                  </a:lnTo>
                  <a:lnTo>
                    <a:pt x="7177" y="887"/>
                  </a:lnTo>
                  <a:lnTo>
                    <a:pt x="7180" y="884"/>
                  </a:lnTo>
                  <a:lnTo>
                    <a:pt x="7183" y="884"/>
                  </a:lnTo>
                  <a:lnTo>
                    <a:pt x="7186" y="884"/>
                  </a:lnTo>
                  <a:lnTo>
                    <a:pt x="7186" y="884"/>
                  </a:lnTo>
                  <a:lnTo>
                    <a:pt x="7189" y="884"/>
                  </a:lnTo>
                  <a:lnTo>
                    <a:pt x="7189" y="884"/>
                  </a:lnTo>
                  <a:lnTo>
                    <a:pt x="7193" y="884"/>
                  </a:lnTo>
                  <a:lnTo>
                    <a:pt x="7193" y="887"/>
                  </a:lnTo>
                  <a:lnTo>
                    <a:pt x="7196" y="887"/>
                  </a:lnTo>
                  <a:lnTo>
                    <a:pt x="7196" y="887"/>
                  </a:lnTo>
                  <a:lnTo>
                    <a:pt x="7196" y="887"/>
                  </a:lnTo>
                  <a:lnTo>
                    <a:pt x="7199" y="887"/>
                  </a:lnTo>
                  <a:lnTo>
                    <a:pt x="7199" y="884"/>
                  </a:lnTo>
                  <a:lnTo>
                    <a:pt x="7199" y="884"/>
                  </a:lnTo>
                  <a:lnTo>
                    <a:pt x="7199" y="881"/>
                  </a:lnTo>
                  <a:lnTo>
                    <a:pt x="7196" y="881"/>
                  </a:lnTo>
                  <a:lnTo>
                    <a:pt x="7196" y="878"/>
                  </a:lnTo>
                  <a:lnTo>
                    <a:pt x="7196" y="872"/>
                  </a:lnTo>
                  <a:lnTo>
                    <a:pt x="7196" y="869"/>
                  </a:lnTo>
                  <a:lnTo>
                    <a:pt x="7199" y="866"/>
                  </a:lnTo>
                  <a:lnTo>
                    <a:pt x="7199" y="863"/>
                  </a:lnTo>
                  <a:lnTo>
                    <a:pt x="7199" y="863"/>
                  </a:lnTo>
                  <a:lnTo>
                    <a:pt x="7202" y="863"/>
                  </a:lnTo>
                  <a:lnTo>
                    <a:pt x="7199" y="860"/>
                  </a:lnTo>
                  <a:lnTo>
                    <a:pt x="7202" y="857"/>
                  </a:lnTo>
                  <a:lnTo>
                    <a:pt x="7202" y="857"/>
                  </a:lnTo>
                  <a:lnTo>
                    <a:pt x="7220" y="851"/>
                  </a:lnTo>
                  <a:lnTo>
                    <a:pt x="7223" y="851"/>
                  </a:lnTo>
                  <a:lnTo>
                    <a:pt x="7226" y="851"/>
                  </a:lnTo>
                  <a:lnTo>
                    <a:pt x="7232" y="857"/>
                  </a:lnTo>
                  <a:lnTo>
                    <a:pt x="7238" y="857"/>
                  </a:lnTo>
                  <a:lnTo>
                    <a:pt x="7244" y="857"/>
                  </a:lnTo>
                  <a:lnTo>
                    <a:pt x="7244" y="860"/>
                  </a:lnTo>
                  <a:lnTo>
                    <a:pt x="7241" y="860"/>
                  </a:lnTo>
                  <a:lnTo>
                    <a:pt x="7241" y="860"/>
                  </a:lnTo>
                  <a:lnTo>
                    <a:pt x="7241" y="860"/>
                  </a:lnTo>
                  <a:lnTo>
                    <a:pt x="7241" y="863"/>
                  </a:lnTo>
                  <a:lnTo>
                    <a:pt x="7238" y="860"/>
                  </a:lnTo>
                  <a:lnTo>
                    <a:pt x="7235" y="860"/>
                  </a:lnTo>
                  <a:lnTo>
                    <a:pt x="7229" y="860"/>
                  </a:lnTo>
                  <a:lnTo>
                    <a:pt x="7229" y="860"/>
                  </a:lnTo>
                  <a:lnTo>
                    <a:pt x="7220" y="863"/>
                  </a:lnTo>
                  <a:lnTo>
                    <a:pt x="7220" y="866"/>
                  </a:lnTo>
                  <a:lnTo>
                    <a:pt x="7217" y="872"/>
                  </a:lnTo>
                  <a:lnTo>
                    <a:pt x="7217" y="878"/>
                  </a:lnTo>
                  <a:lnTo>
                    <a:pt x="7217" y="884"/>
                  </a:lnTo>
                  <a:lnTo>
                    <a:pt x="7214" y="884"/>
                  </a:lnTo>
                  <a:lnTo>
                    <a:pt x="7211" y="887"/>
                  </a:lnTo>
                  <a:lnTo>
                    <a:pt x="7211" y="890"/>
                  </a:lnTo>
                  <a:lnTo>
                    <a:pt x="7214" y="893"/>
                  </a:lnTo>
                  <a:lnTo>
                    <a:pt x="7214" y="893"/>
                  </a:lnTo>
                  <a:lnTo>
                    <a:pt x="7217" y="896"/>
                  </a:lnTo>
                  <a:lnTo>
                    <a:pt x="7214" y="899"/>
                  </a:lnTo>
                  <a:lnTo>
                    <a:pt x="7208" y="902"/>
                  </a:lnTo>
                  <a:lnTo>
                    <a:pt x="7208" y="902"/>
                  </a:lnTo>
                  <a:lnTo>
                    <a:pt x="7205" y="905"/>
                  </a:lnTo>
                  <a:lnTo>
                    <a:pt x="7208" y="909"/>
                  </a:lnTo>
                  <a:lnTo>
                    <a:pt x="7208" y="909"/>
                  </a:lnTo>
                  <a:lnTo>
                    <a:pt x="7205" y="912"/>
                  </a:lnTo>
                  <a:lnTo>
                    <a:pt x="7202" y="912"/>
                  </a:lnTo>
                  <a:lnTo>
                    <a:pt x="7193" y="912"/>
                  </a:lnTo>
                  <a:lnTo>
                    <a:pt x="7189" y="918"/>
                  </a:lnTo>
                  <a:lnTo>
                    <a:pt x="7177" y="921"/>
                  </a:lnTo>
                  <a:lnTo>
                    <a:pt x="7174" y="924"/>
                  </a:lnTo>
                  <a:lnTo>
                    <a:pt x="7174" y="924"/>
                  </a:lnTo>
                  <a:lnTo>
                    <a:pt x="7171" y="930"/>
                  </a:lnTo>
                  <a:lnTo>
                    <a:pt x="7168" y="933"/>
                  </a:lnTo>
                  <a:lnTo>
                    <a:pt x="7162" y="936"/>
                  </a:lnTo>
                  <a:lnTo>
                    <a:pt x="7156" y="942"/>
                  </a:lnTo>
                  <a:lnTo>
                    <a:pt x="7150" y="948"/>
                  </a:lnTo>
                  <a:lnTo>
                    <a:pt x="7147" y="951"/>
                  </a:lnTo>
                  <a:lnTo>
                    <a:pt x="7144" y="951"/>
                  </a:lnTo>
                  <a:lnTo>
                    <a:pt x="7138" y="957"/>
                  </a:lnTo>
                  <a:lnTo>
                    <a:pt x="7129" y="963"/>
                  </a:lnTo>
                  <a:lnTo>
                    <a:pt x="7123" y="975"/>
                  </a:lnTo>
                  <a:lnTo>
                    <a:pt x="7120" y="978"/>
                  </a:lnTo>
                  <a:lnTo>
                    <a:pt x="7117" y="981"/>
                  </a:lnTo>
                  <a:lnTo>
                    <a:pt x="7114" y="981"/>
                  </a:lnTo>
                  <a:lnTo>
                    <a:pt x="7111" y="984"/>
                  </a:lnTo>
                  <a:lnTo>
                    <a:pt x="7105" y="991"/>
                  </a:lnTo>
                  <a:lnTo>
                    <a:pt x="7098" y="994"/>
                  </a:lnTo>
                  <a:lnTo>
                    <a:pt x="7095" y="997"/>
                  </a:lnTo>
                  <a:lnTo>
                    <a:pt x="7095" y="1000"/>
                  </a:lnTo>
                  <a:lnTo>
                    <a:pt x="7092" y="997"/>
                  </a:lnTo>
                  <a:lnTo>
                    <a:pt x="7089" y="1000"/>
                  </a:lnTo>
                  <a:lnTo>
                    <a:pt x="7083" y="997"/>
                  </a:lnTo>
                  <a:lnTo>
                    <a:pt x="7077" y="1006"/>
                  </a:lnTo>
                  <a:lnTo>
                    <a:pt x="7074" y="1006"/>
                  </a:lnTo>
                  <a:lnTo>
                    <a:pt x="7068" y="1003"/>
                  </a:lnTo>
                  <a:lnTo>
                    <a:pt x="7065" y="1006"/>
                  </a:lnTo>
                  <a:lnTo>
                    <a:pt x="7065" y="1006"/>
                  </a:lnTo>
                  <a:lnTo>
                    <a:pt x="7065" y="1006"/>
                  </a:lnTo>
                  <a:lnTo>
                    <a:pt x="7065" y="1009"/>
                  </a:lnTo>
                  <a:lnTo>
                    <a:pt x="7068" y="1009"/>
                  </a:lnTo>
                  <a:lnTo>
                    <a:pt x="7068" y="1012"/>
                  </a:lnTo>
                  <a:lnTo>
                    <a:pt x="7068" y="1015"/>
                  </a:lnTo>
                  <a:lnTo>
                    <a:pt x="7065" y="1021"/>
                  </a:lnTo>
                  <a:lnTo>
                    <a:pt x="7062" y="1024"/>
                  </a:lnTo>
                  <a:lnTo>
                    <a:pt x="7059" y="1027"/>
                  </a:lnTo>
                  <a:lnTo>
                    <a:pt x="7050" y="1036"/>
                  </a:lnTo>
                  <a:lnTo>
                    <a:pt x="7047" y="1036"/>
                  </a:lnTo>
                  <a:lnTo>
                    <a:pt x="7047" y="1036"/>
                  </a:lnTo>
                  <a:lnTo>
                    <a:pt x="7041" y="1054"/>
                  </a:lnTo>
                  <a:lnTo>
                    <a:pt x="7041" y="1063"/>
                  </a:lnTo>
                  <a:lnTo>
                    <a:pt x="7038" y="1076"/>
                  </a:lnTo>
                  <a:lnTo>
                    <a:pt x="7038" y="1082"/>
                  </a:lnTo>
                  <a:lnTo>
                    <a:pt x="7041" y="1091"/>
                  </a:lnTo>
                  <a:lnTo>
                    <a:pt x="7041" y="1100"/>
                  </a:lnTo>
                  <a:lnTo>
                    <a:pt x="7044" y="1118"/>
                  </a:lnTo>
                  <a:lnTo>
                    <a:pt x="7047" y="1124"/>
                  </a:lnTo>
                  <a:lnTo>
                    <a:pt x="7050" y="1142"/>
                  </a:lnTo>
                  <a:lnTo>
                    <a:pt x="7050" y="1149"/>
                  </a:lnTo>
                  <a:lnTo>
                    <a:pt x="7050" y="1152"/>
                  </a:lnTo>
                  <a:lnTo>
                    <a:pt x="7053" y="1155"/>
                  </a:lnTo>
                  <a:lnTo>
                    <a:pt x="7056" y="1158"/>
                  </a:lnTo>
                  <a:lnTo>
                    <a:pt x="7056" y="1161"/>
                  </a:lnTo>
                  <a:lnTo>
                    <a:pt x="7059" y="1176"/>
                  </a:lnTo>
                  <a:lnTo>
                    <a:pt x="7059" y="1188"/>
                  </a:lnTo>
                  <a:lnTo>
                    <a:pt x="7059" y="1188"/>
                  </a:lnTo>
                  <a:lnTo>
                    <a:pt x="7059" y="1191"/>
                  </a:lnTo>
                  <a:lnTo>
                    <a:pt x="7062" y="1194"/>
                  </a:lnTo>
                  <a:lnTo>
                    <a:pt x="7062" y="1197"/>
                  </a:lnTo>
                  <a:lnTo>
                    <a:pt x="7062" y="1197"/>
                  </a:lnTo>
                  <a:lnTo>
                    <a:pt x="7062" y="1200"/>
                  </a:lnTo>
                  <a:lnTo>
                    <a:pt x="7065" y="1200"/>
                  </a:lnTo>
                  <a:lnTo>
                    <a:pt x="7071" y="1194"/>
                  </a:lnTo>
                  <a:lnTo>
                    <a:pt x="7077" y="1188"/>
                  </a:lnTo>
                  <a:lnTo>
                    <a:pt x="7080" y="1188"/>
                  </a:lnTo>
                  <a:lnTo>
                    <a:pt x="7080" y="1185"/>
                  </a:lnTo>
                  <a:lnTo>
                    <a:pt x="7086" y="1182"/>
                  </a:lnTo>
                  <a:lnTo>
                    <a:pt x="7092" y="1179"/>
                  </a:lnTo>
                  <a:lnTo>
                    <a:pt x="7095" y="1170"/>
                  </a:lnTo>
                  <a:lnTo>
                    <a:pt x="7098" y="1164"/>
                  </a:lnTo>
                  <a:lnTo>
                    <a:pt x="7098" y="1161"/>
                  </a:lnTo>
                  <a:lnTo>
                    <a:pt x="7098" y="1161"/>
                  </a:lnTo>
                  <a:lnTo>
                    <a:pt x="7098" y="1155"/>
                  </a:lnTo>
                  <a:lnTo>
                    <a:pt x="7102" y="1152"/>
                  </a:lnTo>
                  <a:lnTo>
                    <a:pt x="7102" y="1149"/>
                  </a:lnTo>
                  <a:lnTo>
                    <a:pt x="7102" y="1146"/>
                  </a:lnTo>
                  <a:lnTo>
                    <a:pt x="7098" y="1146"/>
                  </a:lnTo>
                  <a:lnTo>
                    <a:pt x="7098" y="1142"/>
                  </a:lnTo>
                  <a:lnTo>
                    <a:pt x="7102" y="1142"/>
                  </a:lnTo>
                  <a:lnTo>
                    <a:pt x="7102" y="1142"/>
                  </a:lnTo>
                  <a:lnTo>
                    <a:pt x="7105" y="1146"/>
                  </a:lnTo>
                  <a:lnTo>
                    <a:pt x="7105" y="1146"/>
                  </a:lnTo>
                  <a:lnTo>
                    <a:pt x="7111" y="1142"/>
                  </a:lnTo>
                  <a:lnTo>
                    <a:pt x="7114" y="1139"/>
                  </a:lnTo>
                  <a:lnTo>
                    <a:pt x="7123" y="1136"/>
                  </a:lnTo>
                  <a:lnTo>
                    <a:pt x="7126" y="1136"/>
                  </a:lnTo>
                  <a:lnTo>
                    <a:pt x="7129" y="1139"/>
                  </a:lnTo>
                  <a:lnTo>
                    <a:pt x="7132" y="1139"/>
                  </a:lnTo>
                  <a:lnTo>
                    <a:pt x="7132" y="1136"/>
                  </a:lnTo>
                  <a:lnTo>
                    <a:pt x="7129" y="1133"/>
                  </a:lnTo>
                  <a:lnTo>
                    <a:pt x="7129" y="1130"/>
                  </a:lnTo>
                  <a:lnTo>
                    <a:pt x="7129" y="1127"/>
                  </a:lnTo>
                  <a:lnTo>
                    <a:pt x="7129" y="1127"/>
                  </a:lnTo>
                  <a:lnTo>
                    <a:pt x="7129" y="1124"/>
                  </a:lnTo>
                  <a:lnTo>
                    <a:pt x="7129" y="1121"/>
                  </a:lnTo>
                  <a:lnTo>
                    <a:pt x="7129" y="1115"/>
                  </a:lnTo>
                  <a:lnTo>
                    <a:pt x="7132" y="1112"/>
                  </a:lnTo>
                  <a:lnTo>
                    <a:pt x="7132" y="1109"/>
                  </a:lnTo>
                  <a:lnTo>
                    <a:pt x="7138" y="1109"/>
                  </a:lnTo>
                  <a:lnTo>
                    <a:pt x="7141" y="1103"/>
                  </a:lnTo>
                  <a:lnTo>
                    <a:pt x="7147" y="1100"/>
                  </a:lnTo>
                  <a:lnTo>
                    <a:pt x="7150" y="1100"/>
                  </a:lnTo>
                  <a:lnTo>
                    <a:pt x="7156" y="1100"/>
                  </a:lnTo>
                  <a:lnTo>
                    <a:pt x="7159" y="1100"/>
                  </a:lnTo>
                  <a:lnTo>
                    <a:pt x="7165" y="1100"/>
                  </a:lnTo>
                  <a:lnTo>
                    <a:pt x="7168" y="1100"/>
                  </a:lnTo>
                  <a:lnTo>
                    <a:pt x="7171" y="1097"/>
                  </a:lnTo>
                  <a:lnTo>
                    <a:pt x="7174" y="1094"/>
                  </a:lnTo>
                  <a:lnTo>
                    <a:pt x="7174" y="1091"/>
                  </a:lnTo>
                  <a:lnTo>
                    <a:pt x="7174" y="1088"/>
                  </a:lnTo>
                  <a:lnTo>
                    <a:pt x="7168" y="1082"/>
                  </a:lnTo>
                  <a:lnTo>
                    <a:pt x="7168" y="1082"/>
                  </a:lnTo>
                  <a:lnTo>
                    <a:pt x="7168" y="1076"/>
                  </a:lnTo>
                  <a:lnTo>
                    <a:pt x="7168" y="1073"/>
                  </a:lnTo>
                  <a:lnTo>
                    <a:pt x="7168" y="1070"/>
                  </a:lnTo>
                  <a:lnTo>
                    <a:pt x="7171" y="1063"/>
                  </a:lnTo>
                  <a:lnTo>
                    <a:pt x="7174" y="1054"/>
                  </a:lnTo>
                  <a:lnTo>
                    <a:pt x="7177" y="1054"/>
                  </a:lnTo>
                  <a:lnTo>
                    <a:pt x="7180" y="1051"/>
                  </a:lnTo>
                  <a:lnTo>
                    <a:pt x="7183" y="1051"/>
                  </a:lnTo>
                  <a:lnTo>
                    <a:pt x="7183" y="1051"/>
                  </a:lnTo>
                  <a:lnTo>
                    <a:pt x="7183" y="1045"/>
                  </a:lnTo>
                  <a:lnTo>
                    <a:pt x="7186" y="1045"/>
                  </a:lnTo>
                  <a:lnTo>
                    <a:pt x="7186" y="1042"/>
                  </a:lnTo>
                  <a:lnTo>
                    <a:pt x="7193" y="1045"/>
                  </a:lnTo>
                  <a:lnTo>
                    <a:pt x="7193" y="1042"/>
                  </a:lnTo>
                  <a:lnTo>
                    <a:pt x="7196" y="1042"/>
                  </a:lnTo>
                  <a:lnTo>
                    <a:pt x="7193" y="1045"/>
                  </a:lnTo>
                  <a:lnTo>
                    <a:pt x="7193" y="1045"/>
                  </a:lnTo>
                  <a:lnTo>
                    <a:pt x="7189" y="1048"/>
                  </a:lnTo>
                  <a:lnTo>
                    <a:pt x="7186" y="1051"/>
                  </a:lnTo>
                  <a:lnTo>
                    <a:pt x="7189" y="1057"/>
                  </a:lnTo>
                  <a:lnTo>
                    <a:pt x="7193" y="1057"/>
                  </a:lnTo>
                  <a:lnTo>
                    <a:pt x="7196" y="1057"/>
                  </a:lnTo>
                  <a:lnTo>
                    <a:pt x="7199" y="1054"/>
                  </a:lnTo>
                  <a:lnTo>
                    <a:pt x="7199" y="1054"/>
                  </a:lnTo>
                  <a:lnTo>
                    <a:pt x="7202" y="1051"/>
                  </a:lnTo>
                  <a:lnTo>
                    <a:pt x="7202" y="1045"/>
                  </a:lnTo>
                  <a:lnTo>
                    <a:pt x="7199" y="1042"/>
                  </a:lnTo>
                  <a:lnTo>
                    <a:pt x="7199" y="1039"/>
                  </a:lnTo>
                  <a:lnTo>
                    <a:pt x="7199" y="1036"/>
                  </a:lnTo>
                  <a:lnTo>
                    <a:pt x="7196" y="1036"/>
                  </a:lnTo>
                  <a:lnTo>
                    <a:pt x="7193" y="1036"/>
                  </a:lnTo>
                  <a:lnTo>
                    <a:pt x="7193" y="1036"/>
                  </a:lnTo>
                  <a:lnTo>
                    <a:pt x="7189" y="1033"/>
                  </a:lnTo>
                  <a:lnTo>
                    <a:pt x="7189" y="1033"/>
                  </a:lnTo>
                  <a:lnTo>
                    <a:pt x="7189" y="1027"/>
                  </a:lnTo>
                  <a:lnTo>
                    <a:pt x="7189" y="1024"/>
                  </a:lnTo>
                  <a:lnTo>
                    <a:pt x="7189" y="1021"/>
                  </a:lnTo>
                  <a:lnTo>
                    <a:pt x="7189" y="1021"/>
                  </a:lnTo>
                  <a:lnTo>
                    <a:pt x="7189" y="1018"/>
                  </a:lnTo>
                  <a:lnTo>
                    <a:pt x="7193" y="1015"/>
                  </a:lnTo>
                  <a:lnTo>
                    <a:pt x="7196" y="1012"/>
                  </a:lnTo>
                  <a:lnTo>
                    <a:pt x="7199" y="1009"/>
                  </a:lnTo>
                  <a:lnTo>
                    <a:pt x="7199" y="1009"/>
                  </a:lnTo>
                  <a:lnTo>
                    <a:pt x="7199" y="1006"/>
                  </a:lnTo>
                  <a:lnTo>
                    <a:pt x="7199" y="1003"/>
                  </a:lnTo>
                  <a:lnTo>
                    <a:pt x="7189" y="1000"/>
                  </a:lnTo>
                  <a:lnTo>
                    <a:pt x="7186" y="1000"/>
                  </a:lnTo>
                  <a:lnTo>
                    <a:pt x="7183" y="1003"/>
                  </a:lnTo>
                  <a:lnTo>
                    <a:pt x="7183" y="1006"/>
                  </a:lnTo>
                  <a:lnTo>
                    <a:pt x="7180" y="1006"/>
                  </a:lnTo>
                  <a:lnTo>
                    <a:pt x="7180" y="1006"/>
                  </a:lnTo>
                  <a:lnTo>
                    <a:pt x="7180" y="1006"/>
                  </a:lnTo>
                  <a:lnTo>
                    <a:pt x="7177" y="1003"/>
                  </a:lnTo>
                  <a:lnTo>
                    <a:pt x="7174" y="1003"/>
                  </a:lnTo>
                  <a:lnTo>
                    <a:pt x="7174" y="1000"/>
                  </a:lnTo>
                  <a:lnTo>
                    <a:pt x="7174" y="1000"/>
                  </a:lnTo>
                  <a:lnTo>
                    <a:pt x="7171" y="997"/>
                  </a:lnTo>
                  <a:lnTo>
                    <a:pt x="7174" y="991"/>
                  </a:lnTo>
                  <a:lnTo>
                    <a:pt x="7177" y="984"/>
                  </a:lnTo>
                  <a:lnTo>
                    <a:pt x="7183" y="978"/>
                  </a:lnTo>
                  <a:lnTo>
                    <a:pt x="7186" y="975"/>
                  </a:lnTo>
                  <a:lnTo>
                    <a:pt x="7189" y="969"/>
                  </a:lnTo>
                  <a:lnTo>
                    <a:pt x="7193" y="969"/>
                  </a:lnTo>
                  <a:lnTo>
                    <a:pt x="7193" y="969"/>
                  </a:lnTo>
                  <a:lnTo>
                    <a:pt x="7196" y="966"/>
                  </a:lnTo>
                  <a:lnTo>
                    <a:pt x="7193" y="963"/>
                  </a:lnTo>
                  <a:lnTo>
                    <a:pt x="7193" y="963"/>
                  </a:lnTo>
                  <a:lnTo>
                    <a:pt x="7196" y="963"/>
                  </a:lnTo>
                  <a:lnTo>
                    <a:pt x="7196" y="963"/>
                  </a:lnTo>
                  <a:lnTo>
                    <a:pt x="7199" y="960"/>
                  </a:lnTo>
                  <a:lnTo>
                    <a:pt x="7199" y="951"/>
                  </a:lnTo>
                  <a:lnTo>
                    <a:pt x="7202" y="945"/>
                  </a:lnTo>
                  <a:lnTo>
                    <a:pt x="7202" y="945"/>
                  </a:lnTo>
                  <a:lnTo>
                    <a:pt x="7202" y="942"/>
                  </a:lnTo>
                  <a:lnTo>
                    <a:pt x="7205" y="942"/>
                  </a:lnTo>
                  <a:lnTo>
                    <a:pt x="7208" y="939"/>
                  </a:lnTo>
                  <a:lnTo>
                    <a:pt x="7208" y="939"/>
                  </a:lnTo>
                  <a:lnTo>
                    <a:pt x="7211" y="936"/>
                  </a:lnTo>
                  <a:lnTo>
                    <a:pt x="7211" y="936"/>
                  </a:lnTo>
                  <a:lnTo>
                    <a:pt x="7214" y="936"/>
                  </a:lnTo>
                  <a:lnTo>
                    <a:pt x="7217" y="936"/>
                  </a:lnTo>
                  <a:lnTo>
                    <a:pt x="7217" y="939"/>
                  </a:lnTo>
                  <a:lnTo>
                    <a:pt x="7217" y="942"/>
                  </a:lnTo>
                  <a:lnTo>
                    <a:pt x="7220" y="939"/>
                  </a:lnTo>
                  <a:lnTo>
                    <a:pt x="7223" y="936"/>
                  </a:lnTo>
                  <a:lnTo>
                    <a:pt x="7226" y="936"/>
                  </a:lnTo>
                  <a:lnTo>
                    <a:pt x="7226" y="936"/>
                  </a:lnTo>
                  <a:lnTo>
                    <a:pt x="7229" y="936"/>
                  </a:lnTo>
                  <a:lnTo>
                    <a:pt x="7232" y="942"/>
                  </a:lnTo>
                  <a:lnTo>
                    <a:pt x="7232" y="942"/>
                  </a:lnTo>
                  <a:lnTo>
                    <a:pt x="7235" y="942"/>
                  </a:lnTo>
                  <a:lnTo>
                    <a:pt x="7238" y="942"/>
                  </a:lnTo>
                  <a:lnTo>
                    <a:pt x="7238" y="939"/>
                  </a:lnTo>
                  <a:lnTo>
                    <a:pt x="7238" y="933"/>
                  </a:lnTo>
                  <a:lnTo>
                    <a:pt x="7241" y="933"/>
                  </a:lnTo>
                  <a:lnTo>
                    <a:pt x="7241" y="933"/>
                  </a:lnTo>
                  <a:lnTo>
                    <a:pt x="7244" y="930"/>
                  </a:lnTo>
                  <a:lnTo>
                    <a:pt x="7247" y="930"/>
                  </a:lnTo>
                  <a:lnTo>
                    <a:pt x="7256" y="927"/>
                  </a:lnTo>
                  <a:lnTo>
                    <a:pt x="7262" y="924"/>
                  </a:lnTo>
                  <a:lnTo>
                    <a:pt x="7265" y="921"/>
                  </a:lnTo>
                  <a:lnTo>
                    <a:pt x="7262" y="924"/>
                  </a:lnTo>
                  <a:lnTo>
                    <a:pt x="7262" y="927"/>
                  </a:lnTo>
                  <a:lnTo>
                    <a:pt x="7262" y="933"/>
                  </a:lnTo>
                  <a:lnTo>
                    <a:pt x="7259" y="936"/>
                  </a:lnTo>
                  <a:lnTo>
                    <a:pt x="7259" y="939"/>
                  </a:lnTo>
                  <a:lnTo>
                    <a:pt x="7259" y="939"/>
                  </a:lnTo>
                  <a:lnTo>
                    <a:pt x="7262" y="942"/>
                  </a:lnTo>
                  <a:lnTo>
                    <a:pt x="7262" y="942"/>
                  </a:lnTo>
                  <a:lnTo>
                    <a:pt x="7265" y="942"/>
                  </a:lnTo>
                  <a:lnTo>
                    <a:pt x="7265" y="939"/>
                  </a:lnTo>
                  <a:lnTo>
                    <a:pt x="7277" y="927"/>
                  </a:lnTo>
                  <a:lnTo>
                    <a:pt x="7284" y="924"/>
                  </a:lnTo>
                  <a:lnTo>
                    <a:pt x="7293" y="924"/>
                  </a:lnTo>
                  <a:lnTo>
                    <a:pt x="7293" y="921"/>
                  </a:lnTo>
                  <a:lnTo>
                    <a:pt x="7302" y="921"/>
                  </a:lnTo>
                  <a:lnTo>
                    <a:pt x="7308" y="918"/>
                  </a:lnTo>
                  <a:lnTo>
                    <a:pt x="7314" y="921"/>
                  </a:lnTo>
                  <a:lnTo>
                    <a:pt x="7317" y="921"/>
                  </a:lnTo>
                  <a:lnTo>
                    <a:pt x="7326" y="918"/>
                  </a:lnTo>
                  <a:lnTo>
                    <a:pt x="7326" y="921"/>
                  </a:lnTo>
                  <a:lnTo>
                    <a:pt x="7332" y="924"/>
                  </a:lnTo>
                  <a:lnTo>
                    <a:pt x="7338" y="930"/>
                  </a:lnTo>
                  <a:lnTo>
                    <a:pt x="7338" y="930"/>
                  </a:lnTo>
                  <a:lnTo>
                    <a:pt x="7338" y="930"/>
                  </a:lnTo>
                  <a:lnTo>
                    <a:pt x="7338" y="933"/>
                  </a:lnTo>
                  <a:lnTo>
                    <a:pt x="7338" y="933"/>
                  </a:lnTo>
                  <a:lnTo>
                    <a:pt x="7341" y="936"/>
                  </a:lnTo>
                  <a:lnTo>
                    <a:pt x="7344" y="939"/>
                  </a:lnTo>
                  <a:lnTo>
                    <a:pt x="7347" y="939"/>
                  </a:lnTo>
                  <a:lnTo>
                    <a:pt x="7350" y="936"/>
                  </a:lnTo>
                  <a:lnTo>
                    <a:pt x="7350" y="936"/>
                  </a:lnTo>
                  <a:lnTo>
                    <a:pt x="7350" y="930"/>
                  </a:lnTo>
                  <a:lnTo>
                    <a:pt x="7353" y="927"/>
                  </a:lnTo>
                  <a:lnTo>
                    <a:pt x="7353" y="924"/>
                  </a:lnTo>
                  <a:lnTo>
                    <a:pt x="7353" y="924"/>
                  </a:lnTo>
                  <a:lnTo>
                    <a:pt x="7356" y="921"/>
                  </a:lnTo>
                  <a:lnTo>
                    <a:pt x="7362" y="921"/>
                  </a:lnTo>
                  <a:lnTo>
                    <a:pt x="7372" y="915"/>
                  </a:lnTo>
                  <a:lnTo>
                    <a:pt x="7378" y="912"/>
                  </a:lnTo>
                  <a:lnTo>
                    <a:pt x="7381" y="912"/>
                  </a:lnTo>
                  <a:lnTo>
                    <a:pt x="7381" y="912"/>
                  </a:lnTo>
                  <a:lnTo>
                    <a:pt x="7384" y="909"/>
                  </a:lnTo>
                  <a:lnTo>
                    <a:pt x="7384" y="909"/>
                  </a:lnTo>
                  <a:lnTo>
                    <a:pt x="7387" y="905"/>
                  </a:lnTo>
                  <a:lnTo>
                    <a:pt x="7390" y="902"/>
                  </a:lnTo>
                  <a:lnTo>
                    <a:pt x="7390" y="902"/>
                  </a:lnTo>
                  <a:lnTo>
                    <a:pt x="7393" y="899"/>
                  </a:lnTo>
                  <a:lnTo>
                    <a:pt x="7393" y="899"/>
                  </a:lnTo>
                  <a:lnTo>
                    <a:pt x="7396" y="899"/>
                  </a:lnTo>
                  <a:lnTo>
                    <a:pt x="7399" y="899"/>
                  </a:lnTo>
                  <a:lnTo>
                    <a:pt x="7399" y="896"/>
                  </a:lnTo>
                  <a:lnTo>
                    <a:pt x="7399" y="896"/>
                  </a:lnTo>
                  <a:lnTo>
                    <a:pt x="7399" y="896"/>
                  </a:lnTo>
                  <a:lnTo>
                    <a:pt x="7402" y="896"/>
                  </a:lnTo>
                  <a:lnTo>
                    <a:pt x="7402" y="896"/>
                  </a:lnTo>
                  <a:lnTo>
                    <a:pt x="7402" y="893"/>
                  </a:lnTo>
                  <a:lnTo>
                    <a:pt x="7399" y="893"/>
                  </a:lnTo>
                  <a:lnTo>
                    <a:pt x="7402" y="890"/>
                  </a:lnTo>
                  <a:lnTo>
                    <a:pt x="7405" y="893"/>
                  </a:lnTo>
                  <a:lnTo>
                    <a:pt x="7408" y="893"/>
                  </a:lnTo>
                  <a:lnTo>
                    <a:pt x="7411" y="887"/>
                  </a:lnTo>
                  <a:lnTo>
                    <a:pt x="7417" y="884"/>
                  </a:lnTo>
                  <a:lnTo>
                    <a:pt x="7420" y="884"/>
                  </a:lnTo>
                  <a:lnTo>
                    <a:pt x="7429" y="881"/>
                  </a:lnTo>
                  <a:lnTo>
                    <a:pt x="7432" y="881"/>
                  </a:lnTo>
                  <a:lnTo>
                    <a:pt x="7435" y="881"/>
                  </a:lnTo>
                  <a:lnTo>
                    <a:pt x="7438" y="878"/>
                  </a:lnTo>
                  <a:lnTo>
                    <a:pt x="7441" y="875"/>
                  </a:lnTo>
                  <a:lnTo>
                    <a:pt x="7441" y="875"/>
                  </a:lnTo>
                  <a:lnTo>
                    <a:pt x="7450" y="872"/>
                  </a:lnTo>
                  <a:lnTo>
                    <a:pt x="7450" y="872"/>
                  </a:lnTo>
                  <a:lnTo>
                    <a:pt x="7453" y="869"/>
                  </a:lnTo>
                  <a:lnTo>
                    <a:pt x="7456" y="869"/>
                  </a:lnTo>
                  <a:lnTo>
                    <a:pt x="7459" y="869"/>
                  </a:lnTo>
                  <a:lnTo>
                    <a:pt x="7475" y="863"/>
                  </a:lnTo>
                  <a:lnTo>
                    <a:pt x="7475" y="860"/>
                  </a:lnTo>
                  <a:lnTo>
                    <a:pt x="7481" y="857"/>
                  </a:lnTo>
                  <a:lnTo>
                    <a:pt x="7487" y="857"/>
                  </a:lnTo>
                  <a:lnTo>
                    <a:pt x="7490" y="857"/>
                  </a:lnTo>
                  <a:lnTo>
                    <a:pt x="7493" y="854"/>
                  </a:lnTo>
                  <a:lnTo>
                    <a:pt x="7487" y="854"/>
                  </a:lnTo>
                  <a:lnTo>
                    <a:pt x="7487" y="854"/>
                  </a:lnTo>
                  <a:lnTo>
                    <a:pt x="7487" y="851"/>
                  </a:lnTo>
                  <a:lnTo>
                    <a:pt x="7487" y="851"/>
                  </a:lnTo>
                  <a:lnTo>
                    <a:pt x="7490" y="848"/>
                  </a:lnTo>
                  <a:lnTo>
                    <a:pt x="7490" y="848"/>
                  </a:lnTo>
                  <a:lnTo>
                    <a:pt x="7493" y="851"/>
                  </a:lnTo>
                  <a:lnTo>
                    <a:pt x="7493" y="851"/>
                  </a:lnTo>
                  <a:lnTo>
                    <a:pt x="7493" y="848"/>
                  </a:lnTo>
                  <a:lnTo>
                    <a:pt x="7496" y="848"/>
                  </a:lnTo>
                  <a:lnTo>
                    <a:pt x="7496" y="851"/>
                  </a:lnTo>
                  <a:lnTo>
                    <a:pt x="7496" y="851"/>
                  </a:lnTo>
                  <a:lnTo>
                    <a:pt x="7493" y="854"/>
                  </a:lnTo>
                  <a:lnTo>
                    <a:pt x="7493" y="854"/>
                  </a:lnTo>
                  <a:lnTo>
                    <a:pt x="7496" y="854"/>
                  </a:lnTo>
                  <a:lnTo>
                    <a:pt x="7502" y="854"/>
                  </a:lnTo>
                  <a:lnTo>
                    <a:pt x="7508" y="857"/>
                  </a:lnTo>
                  <a:lnTo>
                    <a:pt x="7529" y="863"/>
                  </a:lnTo>
                  <a:lnTo>
                    <a:pt x="7529" y="863"/>
                  </a:lnTo>
                  <a:lnTo>
                    <a:pt x="7532" y="863"/>
                  </a:lnTo>
                  <a:lnTo>
                    <a:pt x="7532" y="860"/>
                  </a:lnTo>
                  <a:lnTo>
                    <a:pt x="7532" y="860"/>
                  </a:lnTo>
                  <a:lnTo>
                    <a:pt x="7535" y="857"/>
                  </a:lnTo>
                  <a:lnTo>
                    <a:pt x="7538" y="854"/>
                  </a:lnTo>
                  <a:lnTo>
                    <a:pt x="7541" y="851"/>
                  </a:lnTo>
                  <a:lnTo>
                    <a:pt x="7541" y="848"/>
                  </a:lnTo>
                  <a:lnTo>
                    <a:pt x="7541" y="845"/>
                  </a:lnTo>
                  <a:lnTo>
                    <a:pt x="7538" y="845"/>
                  </a:lnTo>
                  <a:lnTo>
                    <a:pt x="7535" y="845"/>
                  </a:lnTo>
                  <a:lnTo>
                    <a:pt x="7535" y="842"/>
                  </a:lnTo>
                  <a:lnTo>
                    <a:pt x="7535" y="839"/>
                  </a:lnTo>
                  <a:lnTo>
                    <a:pt x="7538" y="839"/>
                  </a:lnTo>
                  <a:lnTo>
                    <a:pt x="7538" y="836"/>
                  </a:lnTo>
                  <a:lnTo>
                    <a:pt x="7535" y="836"/>
                  </a:lnTo>
                  <a:lnTo>
                    <a:pt x="7529" y="833"/>
                  </a:lnTo>
                  <a:lnTo>
                    <a:pt x="7529" y="830"/>
                  </a:lnTo>
                  <a:lnTo>
                    <a:pt x="7529" y="830"/>
                  </a:lnTo>
                  <a:lnTo>
                    <a:pt x="7526" y="823"/>
                  </a:lnTo>
                  <a:lnTo>
                    <a:pt x="7526" y="827"/>
                  </a:lnTo>
                  <a:lnTo>
                    <a:pt x="7526" y="827"/>
                  </a:lnTo>
                  <a:lnTo>
                    <a:pt x="7523" y="830"/>
                  </a:lnTo>
                  <a:lnTo>
                    <a:pt x="7523" y="830"/>
                  </a:lnTo>
                  <a:lnTo>
                    <a:pt x="7523" y="827"/>
                  </a:lnTo>
                  <a:lnTo>
                    <a:pt x="7523" y="823"/>
                  </a:lnTo>
                  <a:lnTo>
                    <a:pt x="7523" y="823"/>
                  </a:lnTo>
                  <a:lnTo>
                    <a:pt x="7517" y="823"/>
                  </a:lnTo>
                  <a:lnTo>
                    <a:pt x="7517" y="820"/>
                  </a:lnTo>
                  <a:lnTo>
                    <a:pt x="7523" y="820"/>
                  </a:lnTo>
                  <a:lnTo>
                    <a:pt x="7523" y="820"/>
                  </a:lnTo>
                  <a:lnTo>
                    <a:pt x="7523" y="820"/>
                  </a:lnTo>
                  <a:lnTo>
                    <a:pt x="7523" y="814"/>
                  </a:lnTo>
                  <a:lnTo>
                    <a:pt x="7523" y="811"/>
                  </a:lnTo>
                  <a:lnTo>
                    <a:pt x="7520" y="808"/>
                  </a:lnTo>
                  <a:lnTo>
                    <a:pt x="7517" y="808"/>
                  </a:lnTo>
                  <a:lnTo>
                    <a:pt x="7520" y="805"/>
                  </a:lnTo>
                  <a:lnTo>
                    <a:pt x="7520" y="805"/>
                  </a:lnTo>
                  <a:lnTo>
                    <a:pt x="7517" y="799"/>
                  </a:lnTo>
                  <a:lnTo>
                    <a:pt x="7514" y="799"/>
                  </a:lnTo>
                  <a:lnTo>
                    <a:pt x="7514" y="796"/>
                  </a:lnTo>
                  <a:lnTo>
                    <a:pt x="7511" y="799"/>
                  </a:lnTo>
                  <a:lnTo>
                    <a:pt x="7511" y="802"/>
                  </a:lnTo>
                  <a:lnTo>
                    <a:pt x="7511" y="802"/>
                  </a:lnTo>
                  <a:lnTo>
                    <a:pt x="7508" y="802"/>
                  </a:lnTo>
                  <a:lnTo>
                    <a:pt x="7502" y="799"/>
                  </a:lnTo>
                  <a:lnTo>
                    <a:pt x="7496" y="793"/>
                  </a:lnTo>
                  <a:lnTo>
                    <a:pt x="7496" y="790"/>
                  </a:lnTo>
                  <a:lnTo>
                    <a:pt x="7499" y="784"/>
                  </a:lnTo>
                  <a:lnTo>
                    <a:pt x="7496" y="784"/>
                  </a:lnTo>
                  <a:lnTo>
                    <a:pt x="7496" y="784"/>
                  </a:lnTo>
                  <a:lnTo>
                    <a:pt x="7490" y="784"/>
                  </a:lnTo>
                  <a:lnTo>
                    <a:pt x="7484" y="787"/>
                  </a:lnTo>
                  <a:lnTo>
                    <a:pt x="7481" y="787"/>
                  </a:lnTo>
                  <a:lnTo>
                    <a:pt x="7478" y="787"/>
                  </a:lnTo>
                  <a:lnTo>
                    <a:pt x="7469" y="790"/>
                  </a:lnTo>
                  <a:lnTo>
                    <a:pt x="7472" y="787"/>
                  </a:lnTo>
                  <a:lnTo>
                    <a:pt x="7472" y="787"/>
                  </a:lnTo>
                  <a:lnTo>
                    <a:pt x="7475" y="784"/>
                  </a:lnTo>
                  <a:lnTo>
                    <a:pt x="7475" y="784"/>
                  </a:lnTo>
                  <a:lnTo>
                    <a:pt x="7472" y="781"/>
                  </a:lnTo>
                  <a:lnTo>
                    <a:pt x="7472" y="778"/>
                  </a:lnTo>
                  <a:lnTo>
                    <a:pt x="7469" y="778"/>
                  </a:lnTo>
                  <a:lnTo>
                    <a:pt x="7466" y="781"/>
                  </a:lnTo>
                  <a:lnTo>
                    <a:pt x="7463" y="781"/>
                  </a:lnTo>
                  <a:lnTo>
                    <a:pt x="7459" y="784"/>
                  </a:lnTo>
                  <a:lnTo>
                    <a:pt x="7453" y="784"/>
                  </a:lnTo>
                  <a:lnTo>
                    <a:pt x="7447" y="784"/>
                  </a:lnTo>
                  <a:lnTo>
                    <a:pt x="7438" y="787"/>
                  </a:lnTo>
                  <a:lnTo>
                    <a:pt x="7435" y="787"/>
                  </a:lnTo>
                  <a:lnTo>
                    <a:pt x="7447" y="784"/>
                  </a:lnTo>
                  <a:lnTo>
                    <a:pt x="7453" y="784"/>
                  </a:lnTo>
                  <a:lnTo>
                    <a:pt x="7463" y="781"/>
                  </a:lnTo>
                  <a:lnTo>
                    <a:pt x="7469" y="778"/>
                  </a:lnTo>
                  <a:lnTo>
                    <a:pt x="7475" y="781"/>
                  </a:lnTo>
                  <a:lnTo>
                    <a:pt x="7478" y="781"/>
                  </a:lnTo>
                  <a:lnTo>
                    <a:pt x="7484" y="781"/>
                  </a:lnTo>
                  <a:lnTo>
                    <a:pt x="7490" y="784"/>
                  </a:lnTo>
                  <a:lnTo>
                    <a:pt x="7490" y="781"/>
                  </a:lnTo>
                  <a:lnTo>
                    <a:pt x="7493" y="781"/>
                  </a:lnTo>
                  <a:lnTo>
                    <a:pt x="7490" y="778"/>
                  </a:lnTo>
                  <a:lnTo>
                    <a:pt x="7490" y="775"/>
                  </a:lnTo>
                  <a:lnTo>
                    <a:pt x="7487" y="775"/>
                  </a:lnTo>
                  <a:lnTo>
                    <a:pt x="7481" y="775"/>
                  </a:lnTo>
                  <a:lnTo>
                    <a:pt x="7478" y="775"/>
                  </a:lnTo>
                  <a:lnTo>
                    <a:pt x="7475" y="775"/>
                  </a:lnTo>
                  <a:lnTo>
                    <a:pt x="7475" y="772"/>
                  </a:lnTo>
                  <a:lnTo>
                    <a:pt x="7481" y="775"/>
                  </a:lnTo>
                  <a:lnTo>
                    <a:pt x="7487" y="772"/>
                  </a:lnTo>
                  <a:lnTo>
                    <a:pt x="7493" y="775"/>
                  </a:lnTo>
                  <a:lnTo>
                    <a:pt x="7493" y="778"/>
                  </a:lnTo>
                  <a:lnTo>
                    <a:pt x="7496" y="778"/>
                  </a:lnTo>
                  <a:lnTo>
                    <a:pt x="7499" y="784"/>
                  </a:lnTo>
                  <a:lnTo>
                    <a:pt x="7505" y="784"/>
                  </a:lnTo>
                  <a:lnTo>
                    <a:pt x="7514" y="787"/>
                  </a:lnTo>
                  <a:lnTo>
                    <a:pt x="7520" y="790"/>
                  </a:lnTo>
                  <a:lnTo>
                    <a:pt x="7523" y="787"/>
                  </a:lnTo>
                  <a:lnTo>
                    <a:pt x="7532" y="784"/>
                  </a:lnTo>
                  <a:lnTo>
                    <a:pt x="7538" y="781"/>
                  </a:lnTo>
                  <a:lnTo>
                    <a:pt x="7544" y="778"/>
                  </a:lnTo>
                  <a:lnTo>
                    <a:pt x="7547" y="775"/>
                  </a:lnTo>
                  <a:lnTo>
                    <a:pt x="7550" y="772"/>
                  </a:lnTo>
                  <a:lnTo>
                    <a:pt x="7550" y="775"/>
                  </a:lnTo>
                  <a:lnTo>
                    <a:pt x="7557" y="769"/>
                  </a:lnTo>
                  <a:lnTo>
                    <a:pt x="7560" y="769"/>
                  </a:lnTo>
                  <a:lnTo>
                    <a:pt x="7560" y="763"/>
                  </a:lnTo>
                  <a:lnTo>
                    <a:pt x="7563" y="760"/>
                  </a:lnTo>
                  <a:lnTo>
                    <a:pt x="7563" y="757"/>
                  </a:lnTo>
                  <a:lnTo>
                    <a:pt x="7566" y="757"/>
                  </a:lnTo>
                  <a:lnTo>
                    <a:pt x="7563" y="754"/>
                  </a:lnTo>
                  <a:lnTo>
                    <a:pt x="7563" y="754"/>
                  </a:lnTo>
                  <a:lnTo>
                    <a:pt x="7557" y="751"/>
                  </a:lnTo>
                  <a:lnTo>
                    <a:pt x="7557" y="748"/>
                  </a:lnTo>
                  <a:lnTo>
                    <a:pt x="7554" y="744"/>
                  </a:lnTo>
                  <a:lnTo>
                    <a:pt x="7554" y="741"/>
                  </a:lnTo>
                  <a:lnTo>
                    <a:pt x="7557" y="738"/>
                  </a:lnTo>
                  <a:lnTo>
                    <a:pt x="7557" y="735"/>
                  </a:lnTo>
                  <a:lnTo>
                    <a:pt x="7560" y="738"/>
                  </a:lnTo>
                  <a:lnTo>
                    <a:pt x="7563" y="735"/>
                  </a:lnTo>
                  <a:lnTo>
                    <a:pt x="7566" y="735"/>
                  </a:lnTo>
                  <a:lnTo>
                    <a:pt x="7566" y="735"/>
                  </a:lnTo>
                  <a:lnTo>
                    <a:pt x="7566" y="732"/>
                  </a:lnTo>
                  <a:lnTo>
                    <a:pt x="7566" y="732"/>
                  </a:lnTo>
                  <a:lnTo>
                    <a:pt x="7569" y="732"/>
                  </a:lnTo>
                  <a:lnTo>
                    <a:pt x="7569" y="729"/>
                  </a:lnTo>
                  <a:lnTo>
                    <a:pt x="7569" y="729"/>
                  </a:lnTo>
                  <a:lnTo>
                    <a:pt x="7569" y="729"/>
                  </a:lnTo>
                  <a:lnTo>
                    <a:pt x="7569" y="732"/>
                  </a:lnTo>
                  <a:lnTo>
                    <a:pt x="7572" y="735"/>
                  </a:lnTo>
                  <a:lnTo>
                    <a:pt x="7572" y="735"/>
                  </a:lnTo>
                  <a:lnTo>
                    <a:pt x="7575" y="735"/>
                  </a:lnTo>
                  <a:lnTo>
                    <a:pt x="7575" y="735"/>
                  </a:lnTo>
                  <a:lnTo>
                    <a:pt x="7578" y="732"/>
                  </a:lnTo>
                  <a:lnTo>
                    <a:pt x="7581" y="729"/>
                  </a:lnTo>
                  <a:lnTo>
                    <a:pt x="7581" y="726"/>
                  </a:lnTo>
                  <a:lnTo>
                    <a:pt x="7581" y="729"/>
                  </a:lnTo>
                  <a:lnTo>
                    <a:pt x="7581" y="735"/>
                  </a:lnTo>
                  <a:lnTo>
                    <a:pt x="7581" y="735"/>
                  </a:lnTo>
                  <a:lnTo>
                    <a:pt x="7578" y="738"/>
                  </a:lnTo>
                  <a:lnTo>
                    <a:pt x="7578" y="741"/>
                  </a:lnTo>
                  <a:lnTo>
                    <a:pt x="7578" y="741"/>
                  </a:lnTo>
                  <a:lnTo>
                    <a:pt x="7575" y="741"/>
                  </a:lnTo>
                  <a:lnTo>
                    <a:pt x="7572" y="741"/>
                  </a:lnTo>
                  <a:lnTo>
                    <a:pt x="7575" y="744"/>
                  </a:lnTo>
                  <a:lnTo>
                    <a:pt x="7575" y="748"/>
                  </a:lnTo>
                  <a:lnTo>
                    <a:pt x="7578" y="748"/>
                  </a:lnTo>
                  <a:lnTo>
                    <a:pt x="7581" y="751"/>
                  </a:lnTo>
                  <a:lnTo>
                    <a:pt x="7581" y="751"/>
                  </a:lnTo>
                  <a:lnTo>
                    <a:pt x="7581" y="751"/>
                  </a:lnTo>
                  <a:lnTo>
                    <a:pt x="7581" y="751"/>
                  </a:lnTo>
                  <a:lnTo>
                    <a:pt x="7581" y="757"/>
                  </a:lnTo>
                  <a:lnTo>
                    <a:pt x="7581" y="757"/>
                  </a:lnTo>
                  <a:lnTo>
                    <a:pt x="7584" y="760"/>
                  </a:lnTo>
                  <a:lnTo>
                    <a:pt x="7587" y="760"/>
                  </a:lnTo>
                  <a:lnTo>
                    <a:pt x="7599" y="760"/>
                  </a:lnTo>
                  <a:lnTo>
                    <a:pt x="7602" y="760"/>
                  </a:lnTo>
                  <a:lnTo>
                    <a:pt x="7611" y="757"/>
                  </a:lnTo>
                  <a:lnTo>
                    <a:pt x="7611" y="754"/>
                  </a:lnTo>
                  <a:lnTo>
                    <a:pt x="7614" y="757"/>
                  </a:lnTo>
                  <a:lnTo>
                    <a:pt x="7623" y="757"/>
                  </a:lnTo>
                  <a:lnTo>
                    <a:pt x="7632" y="760"/>
                  </a:lnTo>
                  <a:lnTo>
                    <a:pt x="7635" y="763"/>
                  </a:lnTo>
                  <a:lnTo>
                    <a:pt x="7638" y="769"/>
                  </a:lnTo>
                  <a:lnTo>
                    <a:pt x="7638" y="772"/>
                  </a:lnTo>
                  <a:lnTo>
                    <a:pt x="7638" y="775"/>
                  </a:lnTo>
                  <a:lnTo>
                    <a:pt x="7638" y="775"/>
                  </a:lnTo>
                  <a:lnTo>
                    <a:pt x="7641" y="778"/>
                  </a:lnTo>
                  <a:lnTo>
                    <a:pt x="7645" y="781"/>
                  </a:lnTo>
                  <a:lnTo>
                    <a:pt x="7645" y="781"/>
                  </a:lnTo>
                  <a:lnTo>
                    <a:pt x="7648" y="781"/>
                  </a:lnTo>
                  <a:lnTo>
                    <a:pt x="7648" y="781"/>
                  </a:lnTo>
                  <a:lnTo>
                    <a:pt x="7651" y="784"/>
                  </a:lnTo>
                  <a:lnTo>
                    <a:pt x="7654" y="781"/>
                  </a:lnTo>
                  <a:lnTo>
                    <a:pt x="7654" y="781"/>
                  </a:lnTo>
                  <a:lnTo>
                    <a:pt x="7660" y="784"/>
                  </a:lnTo>
                  <a:lnTo>
                    <a:pt x="7666" y="784"/>
                  </a:lnTo>
                  <a:lnTo>
                    <a:pt x="7669" y="787"/>
                  </a:lnTo>
                  <a:lnTo>
                    <a:pt x="7672" y="790"/>
                  </a:lnTo>
                  <a:lnTo>
                    <a:pt x="7675" y="793"/>
                  </a:lnTo>
                  <a:lnTo>
                    <a:pt x="7678" y="796"/>
                  </a:lnTo>
                  <a:lnTo>
                    <a:pt x="7681" y="796"/>
                  </a:lnTo>
                  <a:lnTo>
                    <a:pt x="7684" y="796"/>
                  </a:lnTo>
                  <a:lnTo>
                    <a:pt x="7684" y="796"/>
                  </a:lnTo>
                  <a:lnTo>
                    <a:pt x="7687" y="796"/>
                  </a:lnTo>
                  <a:lnTo>
                    <a:pt x="7690" y="793"/>
                  </a:lnTo>
                  <a:lnTo>
                    <a:pt x="7690" y="790"/>
                  </a:lnTo>
                  <a:lnTo>
                    <a:pt x="7690" y="793"/>
                  </a:lnTo>
                  <a:lnTo>
                    <a:pt x="7690" y="793"/>
                  </a:lnTo>
                  <a:lnTo>
                    <a:pt x="7690" y="796"/>
                  </a:lnTo>
                  <a:lnTo>
                    <a:pt x="7690" y="796"/>
                  </a:lnTo>
                  <a:lnTo>
                    <a:pt x="7690" y="799"/>
                  </a:lnTo>
                  <a:lnTo>
                    <a:pt x="7693" y="799"/>
                  </a:lnTo>
                  <a:lnTo>
                    <a:pt x="7696" y="799"/>
                  </a:lnTo>
                  <a:lnTo>
                    <a:pt x="7699" y="799"/>
                  </a:lnTo>
                  <a:lnTo>
                    <a:pt x="7699" y="796"/>
                  </a:lnTo>
                  <a:lnTo>
                    <a:pt x="7699" y="793"/>
                  </a:lnTo>
                  <a:lnTo>
                    <a:pt x="7699" y="793"/>
                  </a:lnTo>
                  <a:lnTo>
                    <a:pt x="7702" y="793"/>
                  </a:lnTo>
                  <a:lnTo>
                    <a:pt x="7702" y="793"/>
                  </a:lnTo>
                  <a:lnTo>
                    <a:pt x="7702" y="796"/>
                  </a:lnTo>
                  <a:lnTo>
                    <a:pt x="7705" y="796"/>
                  </a:lnTo>
                  <a:lnTo>
                    <a:pt x="7711" y="796"/>
                  </a:lnTo>
                  <a:lnTo>
                    <a:pt x="7711" y="796"/>
                  </a:lnTo>
                  <a:lnTo>
                    <a:pt x="7711" y="793"/>
                  </a:lnTo>
                  <a:lnTo>
                    <a:pt x="7708" y="793"/>
                  </a:lnTo>
                  <a:lnTo>
                    <a:pt x="7708" y="790"/>
                  </a:lnTo>
                  <a:lnTo>
                    <a:pt x="7705" y="790"/>
                  </a:lnTo>
                  <a:lnTo>
                    <a:pt x="7702" y="790"/>
                  </a:lnTo>
                  <a:lnTo>
                    <a:pt x="7699" y="790"/>
                  </a:lnTo>
                  <a:lnTo>
                    <a:pt x="7699" y="787"/>
                  </a:lnTo>
                  <a:lnTo>
                    <a:pt x="7699" y="787"/>
                  </a:lnTo>
                  <a:lnTo>
                    <a:pt x="7699" y="787"/>
                  </a:lnTo>
                  <a:lnTo>
                    <a:pt x="7699" y="784"/>
                  </a:lnTo>
                  <a:lnTo>
                    <a:pt x="7702" y="784"/>
                  </a:lnTo>
                  <a:lnTo>
                    <a:pt x="7702" y="784"/>
                  </a:lnTo>
                  <a:lnTo>
                    <a:pt x="7699" y="781"/>
                  </a:lnTo>
                  <a:lnTo>
                    <a:pt x="7696" y="781"/>
                  </a:lnTo>
                  <a:lnTo>
                    <a:pt x="7696" y="781"/>
                  </a:lnTo>
                  <a:lnTo>
                    <a:pt x="7696" y="781"/>
                  </a:lnTo>
                  <a:lnTo>
                    <a:pt x="7696" y="781"/>
                  </a:lnTo>
                  <a:lnTo>
                    <a:pt x="7699" y="781"/>
                  </a:lnTo>
                  <a:lnTo>
                    <a:pt x="7702" y="781"/>
                  </a:lnTo>
                  <a:lnTo>
                    <a:pt x="7705" y="778"/>
                  </a:lnTo>
                  <a:lnTo>
                    <a:pt x="7711" y="778"/>
                  </a:lnTo>
                  <a:lnTo>
                    <a:pt x="7711" y="775"/>
                  </a:lnTo>
                  <a:lnTo>
                    <a:pt x="7714" y="775"/>
                  </a:lnTo>
                  <a:lnTo>
                    <a:pt x="7714" y="772"/>
                  </a:lnTo>
                  <a:lnTo>
                    <a:pt x="7711" y="769"/>
                  </a:lnTo>
                  <a:lnTo>
                    <a:pt x="7711" y="769"/>
                  </a:lnTo>
                  <a:lnTo>
                    <a:pt x="7708" y="769"/>
                  </a:lnTo>
                  <a:lnTo>
                    <a:pt x="7705" y="769"/>
                  </a:lnTo>
                  <a:lnTo>
                    <a:pt x="7705" y="769"/>
                  </a:lnTo>
                  <a:lnTo>
                    <a:pt x="7711" y="766"/>
                  </a:lnTo>
                  <a:lnTo>
                    <a:pt x="7711" y="766"/>
                  </a:lnTo>
                  <a:lnTo>
                    <a:pt x="7714" y="763"/>
                  </a:lnTo>
                  <a:lnTo>
                    <a:pt x="7714" y="760"/>
                  </a:lnTo>
                  <a:lnTo>
                    <a:pt x="7711" y="760"/>
                  </a:lnTo>
                  <a:lnTo>
                    <a:pt x="7708" y="760"/>
                  </a:lnTo>
                  <a:lnTo>
                    <a:pt x="7711" y="760"/>
                  </a:lnTo>
                  <a:lnTo>
                    <a:pt x="7711" y="760"/>
                  </a:lnTo>
                  <a:lnTo>
                    <a:pt x="7705" y="754"/>
                  </a:lnTo>
                  <a:lnTo>
                    <a:pt x="7702" y="754"/>
                  </a:lnTo>
                  <a:lnTo>
                    <a:pt x="7702" y="754"/>
                  </a:lnTo>
                  <a:lnTo>
                    <a:pt x="7705" y="754"/>
                  </a:lnTo>
                  <a:lnTo>
                    <a:pt x="7708" y="754"/>
                  </a:lnTo>
                  <a:lnTo>
                    <a:pt x="7711" y="754"/>
                  </a:lnTo>
                  <a:lnTo>
                    <a:pt x="7711" y="757"/>
                  </a:lnTo>
                  <a:lnTo>
                    <a:pt x="7714" y="757"/>
                  </a:lnTo>
                  <a:lnTo>
                    <a:pt x="7714" y="757"/>
                  </a:lnTo>
                  <a:lnTo>
                    <a:pt x="7720" y="757"/>
                  </a:lnTo>
                  <a:lnTo>
                    <a:pt x="7720" y="760"/>
                  </a:lnTo>
                  <a:lnTo>
                    <a:pt x="7720" y="760"/>
                  </a:lnTo>
                  <a:lnTo>
                    <a:pt x="7723" y="760"/>
                  </a:lnTo>
                  <a:lnTo>
                    <a:pt x="7729" y="757"/>
                  </a:lnTo>
                  <a:lnTo>
                    <a:pt x="7732" y="757"/>
                  </a:lnTo>
                  <a:lnTo>
                    <a:pt x="7736" y="760"/>
                  </a:lnTo>
                  <a:lnTo>
                    <a:pt x="7736" y="760"/>
                  </a:lnTo>
                  <a:lnTo>
                    <a:pt x="7736" y="760"/>
                  </a:lnTo>
                  <a:lnTo>
                    <a:pt x="7739" y="757"/>
                  </a:lnTo>
                  <a:lnTo>
                    <a:pt x="7736" y="754"/>
                  </a:lnTo>
                  <a:lnTo>
                    <a:pt x="7732" y="751"/>
                  </a:lnTo>
                  <a:lnTo>
                    <a:pt x="7729" y="751"/>
                  </a:lnTo>
                  <a:lnTo>
                    <a:pt x="7729" y="748"/>
                  </a:lnTo>
                  <a:lnTo>
                    <a:pt x="7729" y="748"/>
                  </a:lnTo>
                  <a:lnTo>
                    <a:pt x="7732" y="748"/>
                  </a:lnTo>
                  <a:lnTo>
                    <a:pt x="7736" y="751"/>
                  </a:lnTo>
                  <a:lnTo>
                    <a:pt x="7736" y="751"/>
                  </a:lnTo>
                  <a:lnTo>
                    <a:pt x="7739" y="754"/>
                  </a:lnTo>
                  <a:lnTo>
                    <a:pt x="7742" y="754"/>
                  </a:lnTo>
                  <a:lnTo>
                    <a:pt x="7748" y="754"/>
                  </a:lnTo>
                  <a:lnTo>
                    <a:pt x="7748" y="754"/>
                  </a:lnTo>
                  <a:lnTo>
                    <a:pt x="7748" y="751"/>
                  </a:lnTo>
                  <a:lnTo>
                    <a:pt x="7748" y="748"/>
                  </a:lnTo>
                  <a:lnTo>
                    <a:pt x="7748" y="748"/>
                  </a:lnTo>
                  <a:lnTo>
                    <a:pt x="7751" y="744"/>
                  </a:lnTo>
                  <a:lnTo>
                    <a:pt x="7757" y="741"/>
                  </a:lnTo>
                  <a:lnTo>
                    <a:pt x="7760" y="741"/>
                  </a:lnTo>
                  <a:lnTo>
                    <a:pt x="7760" y="741"/>
                  </a:lnTo>
                  <a:lnTo>
                    <a:pt x="7763" y="741"/>
                  </a:lnTo>
                  <a:lnTo>
                    <a:pt x="7763" y="741"/>
                  </a:lnTo>
                  <a:lnTo>
                    <a:pt x="7766" y="738"/>
                  </a:lnTo>
                  <a:lnTo>
                    <a:pt x="7766" y="735"/>
                  </a:lnTo>
                  <a:close/>
                  <a:moveTo>
                    <a:pt x="4923" y="1461"/>
                  </a:moveTo>
                  <a:lnTo>
                    <a:pt x="4923" y="1465"/>
                  </a:lnTo>
                  <a:lnTo>
                    <a:pt x="4920" y="1465"/>
                  </a:lnTo>
                  <a:lnTo>
                    <a:pt x="4920" y="1465"/>
                  </a:lnTo>
                  <a:lnTo>
                    <a:pt x="4914" y="1465"/>
                  </a:lnTo>
                  <a:lnTo>
                    <a:pt x="4914" y="1465"/>
                  </a:lnTo>
                  <a:lnTo>
                    <a:pt x="4914" y="1465"/>
                  </a:lnTo>
                  <a:lnTo>
                    <a:pt x="4917" y="1468"/>
                  </a:lnTo>
                  <a:lnTo>
                    <a:pt x="4914" y="1468"/>
                  </a:lnTo>
                  <a:lnTo>
                    <a:pt x="4914" y="1468"/>
                  </a:lnTo>
                  <a:lnTo>
                    <a:pt x="4911" y="1468"/>
                  </a:lnTo>
                  <a:lnTo>
                    <a:pt x="4911" y="1468"/>
                  </a:lnTo>
                  <a:lnTo>
                    <a:pt x="4905" y="1468"/>
                  </a:lnTo>
                  <a:lnTo>
                    <a:pt x="4902" y="1468"/>
                  </a:lnTo>
                  <a:lnTo>
                    <a:pt x="4902" y="1468"/>
                  </a:lnTo>
                  <a:lnTo>
                    <a:pt x="4899" y="1465"/>
                  </a:lnTo>
                  <a:lnTo>
                    <a:pt x="4899" y="1465"/>
                  </a:lnTo>
                  <a:lnTo>
                    <a:pt x="4896" y="1465"/>
                  </a:lnTo>
                  <a:lnTo>
                    <a:pt x="4893" y="1465"/>
                  </a:lnTo>
                  <a:lnTo>
                    <a:pt x="4890" y="1465"/>
                  </a:lnTo>
                  <a:lnTo>
                    <a:pt x="4890" y="1465"/>
                  </a:lnTo>
                  <a:lnTo>
                    <a:pt x="4887" y="1461"/>
                  </a:lnTo>
                  <a:lnTo>
                    <a:pt x="4887" y="1461"/>
                  </a:lnTo>
                  <a:lnTo>
                    <a:pt x="4887" y="1458"/>
                  </a:lnTo>
                  <a:lnTo>
                    <a:pt x="4884" y="1465"/>
                  </a:lnTo>
                  <a:lnTo>
                    <a:pt x="4884" y="1468"/>
                  </a:lnTo>
                  <a:lnTo>
                    <a:pt x="4884" y="1471"/>
                  </a:lnTo>
                  <a:lnTo>
                    <a:pt x="4881" y="1474"/>
                  </a:lnTo>
                  <a:lnTo>
                    <a:pt x="4881" y="1480"/>
                  </a:lnTo>
                  <a:lnTo>
                    <a:pt x="4884" y="1483"/>
                  </a:lnTo>
                  <a:lnTo>
                    <a:pt x="4884" y="1486"/>
                  </a:lnTo>
                  <a:lnTo>
                    <a:pt x="4887" y="1489"/>
                  </a:lnTo>
                  <a:lnTo>
                    <a:pt x="4887" y="1489"/>
                  </a:lnTo>
                  <a:lnTo>
                    <a:pt x="4887" y="1486"/>
                  </a:lnTo>
                  <a:lnTo>
                    <a:pt x="4887" y="1486"/>
                  </a:lnTo>
                  <a:lnTo>
                    <a:pt x="4890" y="1486"/>
                  </a:lnTo>
                  <a:lnTo>
                    <a:pt x="4893" y="1486"/>
                  </a:lnTo>
                  <a:lnTo>
                    <a:pt x="4896" y="1486"/>
                  </a:lnTo>
                  <a:lnTo>
                    <a:pt x="4896" y="1486"/>
                  </a:lnTo>
                  <a:lnTo>
                    <a:pt x="4896" y="1486"/>
                  </a:lnTo>
                  <a:lnTo>
                    <a:pt x="4896" y="1489"/>
                  </a:lnTo>
                  <a:lnTo>
                    <a:pt x="4896" y="1492"/>
                  </a:lnTo>
                  <a:lnTo>
                    <a:pt x="4896" y="1492"/>
                  </a:lnTo>
                  <a:lnTo>
                    <a:pt x="4899" y="1495"/>
                  </a:lnTo>
                  <a:lnTo>
                    <a:pt x="4899" y="1495"/>
                  </a:lnTo>
                  <a:lnTo>
                    <a:pt x="4899" y="1495"/>
                  </a:lnTo>
                  <a:lnTo>
                    <a:pt x="4896" y="1495"/>
                  </a:lnTo>
                  <a:lnTo>
                    <a:pt x="4896" y="1495"/>
                  </a:lnTo>
                  <a:lnTo>
                    <a:pt x="4893" y="1495"/>
                  </a:lnTo>
                  <a:lnTo>
                    <a:pt x="4893" y="1495"/>
                  </a:lnTo>
                  <a:lnTo>
                    <a:pt x="4890" y="1498"/>
                  </a:lnTo>
                  <a:lnTo>
                    <a:pt x="4890" y="1501"/>
                  </a:lnTo>
                  <a:lnTo>
                    <a:pt x="4890" y="1504"/>
                  </a:lnTo>
                  <a:lnTo>
                    <a:pt x="4890" y="1501"/>
                  </a:lnTo>
                  <a:lnTo>
                    <a:pt x="4893" y="1501"/>
                  </a:lnTo>
                  <a:lnTo>
                    <a:pt x="4893" y="1501"/>
                  </a:lnTo>
                  <a:lnTo>
                    <a:pt x="4896" y="1501"/>
                  </a:lnTo>
                  <a:lnTo>
                    <a:pt x="4899" y="1501"/>
                  </a:lnTo>
                  <a:lnTo>
                    <a:pt x="4899" y="1504"/>
                  </a:lnTo>
                  <a:lnTo>
                    <a:pt x="4902" y="1504"/>
                  </a:lnTo>
                  <a:lnTo>
                    <a:pt x="4902" y="1504"/>
                  </a:lnTo>
                  <a:lnTo>
                    <a:pt x="4902" y="1507"/>
                  </a:lnTo>
                  <a:lnTo>
                    <a:pt x="4905" y="1510"/>
                  </a:lnTo>
                  <a:lnTo>
                    <a:pt x="4905" y="1510"/>
                  </a:lnTo>
                  <a:lnTo>
                    <a:pt x="4905" y="1513"/>
                  </a:lnTo>
                  <a:lnTo>
                    <a:pt x="4905" y="1516"/>
                  </a:lnTo>
                  <a:lnTo>
                    <a:pt x="4905" y="1519"/>
                  </a:lnTo>
                  <a:lnTo>
                    <a:pt x="4905" y="1522"/>
                  </a:lnTo>
                  <a:lnTo>
                    <a:pt x="4905" y="1522"/>
                  </a:lnTo>
                  <a:lnTo>
                    <a:pt x="4905" y="1525"/>
                  </a:lnTo>
                  <a:lnTo>
                    <a:pt x="4905" y="1531"/>
                  </a:lnTo>
                  <a:lnTo>
                    <a:pt x="4905" y="1534"/>
                  </a:lnTo>
                  <a:lnTo>
                    <a:pt x="4905" y="1540"/>
                  </a:lnTo>
                  <a:lnTo>
                    <a:pt x="4905" y="1547"/>
                  </a:lnTo>
                  <a:lnTo>
                    <a:pt x="4905" y="1550"/>
                  </a:lnTo>
                  <a:lnTo>
                    <a:pt x="4908" y="1553"/>
                  </a:lnTo>
                  <a:lnTo>
                    <a:pt x="4908" y="1559"/>
                  </a:lnTo>
                  <a:lnTo>
                    <a:pt x="4908" y="1559"/>
                  </a:lnTo>
                  <a:lnTo>
                    <a:pt x="4908" y="1562"/>
                  </a:lnTo>
                  <a:lnTo>
                    <a:pt x="4908" y="1562"/>
                  </a:lnTo>
                  <a:lnTo>
                    <a:pt x="4905" y="1562"/>
                  </a:lnTo>
                  <a:lnTo>
                    <a:pt x="4902" y="1562"/>
                  </a:lnTo>
                  <a:lnTo>
                    <a:pt x="4902" y="1562"/>
                  </a:lnTo>
                  <a:lnTo>
                    <a:pt x="4905" y="1559"/>
                  </a:lnTo>
                  <a:lnTo>
                    <a:pt x="4905" y="1559"/>
                  </a:lnTo>
                  <a:lnTo>
                    <a:pt x="4902" y="1559"/>
                  </a:lnTo>
                  <a:lnTo>
                    <a:pt x="4896" y="1562"/>
                  </a:lnTo>
                  <a:lnTo>
                    <a:pt x="4869" y="1568"/>
                  </a:lnTo>
                  <a:lnTo>
                    <a:pt x="4860" y="1568"/>
                  </a:lnTo>
                  <a:lnTo>
                    <a:pt x="4848" y="1565"/>
                  </a:lnTo>
                  <a:lnTo>
                    <a:pt x="4845" y="1562"/>
                  </a:lnTo>
                  <a:lnTo>
                    <a:pt x="4835" y="1556"/>
                  </a:lnTo>
                  <a:lnTo>
                    <a:pt x="4832" y="1553"/>
                  </a:lnTo>
                  <a:lnTo>
                    <a:pt x="4829" y="1550"/>
                  </a:lnTo>
                  <a:lnTo>
                    <a:pt x="4826" y="1550"/>
                  </a:lnTo>
                  <a:lnTo>
                    <a:pt x="4826" y="1547"/>
                  </a:lnTo>
                  <a:lnTo>
                    <a:pt x="4823" y="1547"/>
                  </a:lnTo>
                  <a:lnTo>
                    <a:pt x="4817" y="1547"/>
                  </a:lnTo>
                  <a:lnTo>
                    <a:pt x="4814" y="1547"/>
                  </a:lnTo>
                  <a:lnTo>
                    <a:pt x="4811" y="1543"/>
                  </a:lnTo>
                  <a:lnTo>
                    <a:pt x="4808" y="1543"/>
                  </a:lnTo>
                  <a:lnTo>
                    <a:pt x="4805" y="1540"/>
                  </a:lnTo>
                  <a:lnTo>
                    <a:pt x="4802" y="1537"/>
                  </a:lnTo>
                  <a:lnTo>
                    <a:pt x="4802" y="1537"/>
                  </a:lnTo>
                  <a:lnTo>
                    <a:pt x="4802" y="1534"/>
                  </a:lnTo>
                  <a:lnTo>
                    <a:pt x="4802" y="1531"/>
                  </a:lnTo>
                  <a:lnTo>
                    <a:pt x="4799" y="1525"/>
                  </a:lnTo>
                  <a:lnTo>
                    <a:pt x="4799" y="1522"/>
                  </a:lnTo>
                  <a:lnTo>
                    <a:pt x="4799" y="1513"/>
                  </a:lnTo>
                  <a:lnTo>
                    <a:pt x="4799" y="1513"/>
                  </a:lnTo>
                  <a:lnTo>
                    <a:pt x="4802" y="1510"/>
                  </a:lnTo>
                  <a:lnTo>
                    <a:pt x="4802" y="1507"/>
                  </a:lnTo>
                  <a:lnTo>
                    <a:pt x="4802" y="1507"/>
                  </a:lnTo>
                  <a:lnTo>
                    <a:pt x="4805" y="1507"/>
                  </a:lnTo>
                  <a:lnTo>
                    <a:pt x="4805" y="1507"/>
                  </a:lnTo>
                  <a:lnTo>
                    <a:pt x="4805" y="1510"/>
                  </a:lnTo>
                  <a:lnTo>
                    <a:pt x="4805" y="1507"/>
                  </a:lnTo>
                  <a:lnTo>
                    <a:pt x="4808" y="1507"/>
                  </a:lnTo>
                  <a:lnTo>
                    <a:pt x="4808" y="1501"/>
                  </a:lnTo>
                  <a:lnTo>
                    <a:pt x="4811" y="1501"/>
                  </a:lnTo>
                  <a:lnTo>
                    <a:pt x="4811" y="1501"/>
                  </a:lnTo>
                  <a:lnTo>
                    <a:pt x="4811" y="1498"/>
                  </a:lnTo>
                  <a:lnTo>
                    <a:pt x="4811" y="1498"/>
                  </a:lnTo>
                  <a:lnTo>
                    <a:pt x="4811" y="1495"/>
                  </a:lnTo>
                  <a:lnTo>
                    <a:pt x="4811" y="1489"/>
                  </a:lnTo>
                  <a:lnTo>
                    <a:pt x="4814" y="1483"/>
                  </a:lnTo>
                  <a:lnTo>
                    <a:pt x="4814" y="1480"/>
                  </a:lnTo>
                  <a:lnTo>
                    <a:pt x="4817" y="1480"/>
                  </a:lnTo>
                  <a:lnTo>
                    <a:pt x="4820" y="1477"/>
                  </a:lnTo>
                  <a:lnTo>
                    <a:pt x="4823" y="1477"/>
                  </a:lnTo>
                  <a:lnTo>
                    <a:pt x="4826" y="1477"/>
                  </a:lnTo>
                  <a:lnTo>
                    <a:pt x="4832" y="1477"/>
                  </a:lnTo>
                  <a:lnTo>
                    <a:pt x="4829" y="1474"/>
                  </a:lnTo>
                  <a:lnTo>
                    <a:pt x="4829" y="1474"/>
                  </a:lnTo>
                  <a:lnTo>
                    <a:pt x="4829" y="1474"/>
                  </a:lnTo>
                  <a:lnTo>
                    <a:pt x="4826" y="1471"/>
                  </a:lnTo>
                  <a:lnTo>
                    <a:pt x="4823" y="1471"/>
                  </a:lnTo>
                  <a:lnTo>
                    <a:pt x="4820" y="1471"/>
                  </a:lnTo>
                  <a:lnTo>
                    <a:pt x="4820" y="1471"/>
                  </a:lnTo>
                  <a:lnTo>
                    <a:pt x="4817" y="1471"/>
                  </a:lnTo>
                  <a:lnTo>
                    <a:pt x="4814" y="1468"/>
                  </a:lnTo>
                  <a:lnTo>
                    <a:pt x="4811" y="1465"/>
                  </a:lnTo>
                  <a:lnTo>
                    <a:pt x="4808" y="1458"/>
                  </a:lnTo>
                  <a:lnTo>
                    <a:pt x="4808" y="1458"/>
                  </a:lnTo>
                  <a:lnTo>
                    <a:pt x="4805" y="1455"/>
                  </a:lnTo>
                  <a:lnTo>
                    <a:pt x="4805" y="1452"/>
                  </a:lnTo>
                  <a:lnTo>
                    <a:pt x="4805" y="1449"/>
                  </a:lnTo>
                  <a:lnTo>
                    <a:pt x="4799" y="1443"/>
                  </a:lnTo>
                  <a:lnTo>
                    <a:pt x="4796" y="1440"/>
                  </a:lnTo>
                  <a:lnTo>
                    <a:pt x="4793" y="1440"/>
                  </a:lnTo>
                  <a:lnTo>
                    <a:pt x="4793" y="1437"/>
                  </a:lnTo>
                  <a:lnTo>
                    <a:pt x="4790" y="1437"/>
                  </a:lnTo>
                  <a:lnTo>
                    <a:pt x="4790" y="1437"/>
                  </a:lnTo>
                  <a:lnTo>
                    <a:pt x="4790" y="1434"/>
                  </a:lnTo>
                  <a:lnTo>
                    <a:pt x="4787" y="1431"/>
                  </a:lnTo>
                  <a:lnTo>
                    <a:pt x="4784" y="1425"/>
                  </a:lnTo>
                  <a:lnTo>
                    <a:pt x="4778" y="1419"/>
                  </a:lnTo>
                  <a:lnTo>
                    <a:pt x="4778" y="1419"/>
                  </a:lnTo>
                  <a:lnTo>
                    <a:pt x="4778" y="1419"/>
                  </a:lnTo>
                  <a:lnTo>
                    <a:pt x="4775" y="1416"/>
                  </a:lnTo>
                  <a:lnTo>
                    <a:pt x="4775" y="1413"/>
                  </a:lnTo>
                  <a:lnTo>
                    <a:pt x="4772" y="1410"/>
                  </a:lnTo>
                  <a:lnTo>
                    <a:pt x="4772" y="1410"/>
                  </a:lnTo>
                  <a:lnTo>
                    <a:pt x="4772" y="1410"/>
                  </a:lnTo>
                  <a:lnTo>
                    <a:pt x="4772" y="1404"/>
                  </a:lnTo>
                  <a:lnTo>
                    <a:pt x="4772" y="1404"/>
                  </a:lnTo>
                  <a:lnTo>
                    <a:pt x="4772" y="1401"/>
                  </a:lnTo>
                  <a:lnTo>
                    <a:pt x="4772" y="1398"/>
                  </a:lnTo>
                  <a:lnTo>
                    <a:pt x="4772" y="1392"/>
                  </a:lnTo>
                  <a:lnTo>
                    <a:pt x="4775" y="1389"/>
                  </a:lnTo>
                  <a:lnTo>
                    <a:pt x="4775" y="1389"/>
                  </a:lnTo>
                  <a:lnTo>
                    <a:pt x="4772" y="1389"/>
                  </a:lnTo>
                  <a:lnTo>
                    <a:pt x="4772" y="1395"/>
                  </a:lnTo>
                  <a:lnTo>
                    <a:pt x="4769" y="1392"/>
                  </a:lnTo>
                  <a:lnTo>
                    <a:pt x="4769" y="1386"/>
                  </a:lnTo>
                  <a:lnTo>
                    <a:pt x="4769" y="1382"/>
                  </a:lnTo>
                  <a:lnTo>
                    <a:pt x="4766" y="1379"/>
                  </a:lnTo>
                  <a:lnTo>
                    <a:pt x="4763" y="1379"/>
                  </a:lnTo>
                  <a:lnTo>
                    <a:pt x="4763" y="1376"/>
                  </a:lnTo>
                  <a:lnTo>
                    <a:pt x="4760" y="1373"/>
                  </a:lnTo>
                  <a:lnTo>
                    <a:pt x="4757" y="1373"/>
                  </a:lnTo>
                  <a:lnTo>
                    <a:pt x="4757" y="1373"/>
                  </a:lnTo>
                  <a:lnTo>
                    <a:pt x="4754" y="1373"/>
                  </a:lnTo>
                  <a:lnTo>
                    <a:pt x="4757" y="1370"/>
                  </a:lnTo>
                  <a:lnTo>
                    <a:pt x="4757" y="1367"/>
                  </a:lnTo>
                  <a:lnTo>
                    <a:pt x="4757" y="1367"/>
                  </a:lnTo>
                  <a:lnTo>
                    <a:pt x="4760" y="1364"/>
                  </a:lnTo>
                  <a:lnTo>
                    <a:pt x="4760" y="1364"/>
                  </a:lnTo>
                  <a:lnTo>
                    <a:pt x="4763" y="1361"/>
                  </a:lnTo>
                  <a:lnTo>
                    <a:pt x="4763" y="1364"/>
                  </a:lnTo>
                  <a:lnTo>
                    <a:pt x="4763" y="1364"/>
                  </a:lnTo>
                  <a:lnTo>
                    <a:pt x="4763" y="1361"/>
                  </a:lnTo>
                  <a:lnTo>
                    <a:pt x="4766" y="1361"/>
                  </a:lnTo>
                  <a:lnTo>
                    <a:pt x="4766" y="1358"/>
                  </a:lnTo>
                  <a:lnTo>
                    <a:pt x="4769" y="1355"/>
                  </a:lnTo>
                  <a:lnTo>
                    <a:pt x="4769" y="1352"/>
                  </a:lnTo>
                  <a:lnTo>
                    <a:pt x="4769" y="1352"/>
                  </a:lnTo>
                  <a:lnTo>
                    <a:pt x="4769" y="1349"/>
                  </a:lnTo>
                  <a:lnTo>
                    <a:pt x="4772" y="1349"/>
                  </a:lnTo>
                  <a:lnTo>
                    <a:pt x="4772" y="1346"/>
                  </a:lnTo>
                  <a:lnTo>
                    <a:pt x="4772" y="1346"/>
                  </a:lnTo>
                  <a:lnTo>
                    <a:pt x="4772" y="1346"/>
                  </a:lnTo>
                  <a:lnTo>
                    <a:pt x="4772" y="1343"/>
                  </a:lnTo>
                  <a:lnTo>
                    <a:pt x="4772" y="1343"/>
                  </a:lnTo>
                  <a:lnTo>
                    <a:pt x="4772" y="1340"/>
                  </a:lnTo>
                  <a:lnTo>
                    <a:pt x="4772" y="1343"/>
                  </a:lnTo>
                  <a:lnTo>
                    <a:pt x="4772" y="1343"/>
                  </a:lnTo>
                  <a:lnTo>
                    <a:pt x="4775" y="1343"/>
                  </a:lnTo>
                  <a:lnTo>
                    <a:pt x="4775" y="1343"/>
                  </a:lnTo>
                  <a:lnTo>
                    <a:pt x="4775" y="1340"/>
                  </a:lnTo>
                  <a:lnTo>
                    <a:pt x="4778" y="1343"/>
                  </a:lnTo>
                  <a:lnTo>
                    <a:pt x="4778" y="1343"/>
                  </a:lnTo>
                  <a:lnTo>
                    <a:pt x="4784" y="1340"/>
                  </a:lnTo>
                  <a:lnTo>
                    <a:pt x="4787" y="1340"/>
                  </a:lnTo>
                  <a:lnTo>
                    <a:pt x="4787" y="1340"/>
                  </a:lnTo>
                  <a:lnTo>
                    <a:pt x="4793" y="1334"/>
                  </a:lnTo>
                  <a:lnTo>
                    <a:pt x="4793" y="1334"/>
                  </a:lnTo>
                  <a:lnTo>
                    <a:pt x="4793" y="1334"/>
                  </a:lnTo>
                  <a:lnTo>
                    <a:pt x="4796" y="1337"/>
                  </a:lnTo>
                  <a:lnTo>
                    <a:pt x="4796" y="1337"/>
                  </a:lnTo>
                  <a:lnTo>
                    <a:pt x="4796" y="1337"/>
                  </a:lnTo>
                  <a:lnTo>
                    <a:pt x="4799" y="1334"/>
                  </a:lnTo>
                  <a:lnTo>
                    <a:pt x="4796" y="1334"/>
                  </a:lnTo>
                  <a:lnTo>
                    <a:pt x="4796" y="1334"/>
                  </a:lnTo>
                  <a:lnTo>
                    <a:pt x="4796" y="1331"/>
                  </a:lnTo>
                  <a:lnTo>
                    <a:pt x="4799" y="1331"/>
                  </a:lnTo>
                  <a:lnTo>
                    <a:pt x="4799" y="1331"/>
                  </a:lnTo>
                  <a:lnTo>
                    <a:pt x="4805" y="1328"/>
                  </a:lnTo>
                  <a:lnTo>
                    <a:pt x="4805" y="1328"/>
                  </a:lnTo>
                  <a:lnTo>
                    <a:pt x="4805" y="1325"/>
                  </a:lnTo>
                  <a:lnTo>
                    <a:pt x="4808" y="1325"/>
                  </a:lnTo>
                  <a:lnTo>
                    <a:pt x="4808" y="1325"/>
                  </a:lnTo>
                  <a:lnTo>
                    <a:pt x="4808" y="1325"/>
                  </a:lnTo>
                  <a:lnTo>
                    <a:pt x="4808" y="1322"/>
                  </a:lnTo>
                  <a:lnTo>
                    <a:pt x="4811" y="1322"/>
                  </a:lnTo>
                  <a:lnTo>
                    <a:pt x="4811" y="1322"/>
                  </a:lnTo>
                  <a:lnTo>
                    <a:pt x="4811" y="1319"/>
                  </a:lnTo>
                  <a:lnTo>
                    <a:pt x="4811" y="1319"/>
                  </a:lnTo>
                  <a:lnTo>
                    <a:pt x="4814" y="1319"/>
                  </a:lnTo>
                  <a:lnTo>
                    <a:pt x="4817" y="1319"/>
                  </a:lnTo>
                  <a:lnTo>
                    <a:pt x="4820" y="1319"/>
                  </a:lnTo>
                  <a:lnTo>
                    <a:pt x="4820" y="1319"/>
                  </a:lnTo>
                  <a:lnTo>
                    <a:pt x="4823" y="1316"/>
                  </a:lnTo>
                  <a:lnTo>
                    <a:pt x="4826" y="1316"/>
                  </a:lnTo>
                  <a:lnTo>
                    <a:pt x="4829" y="1313"/>
                  </a:lnTo>
                  <a:lnTo>
                    <a:pt x="4832" y="1310"/>
                  </a:lnTo>
                  <a:lnTo>
                    <a:pt x="4835" y="1310"/>
                  </a:lnTo>
                  <a:lnTo>
                    <a:pt x="4835" y="1310"/>
                  </a:lnTo>
                  <a:lnTo>
                    <a:pt x="4835" y="1310"/>
                  </a:lnTo>
                  <a:lnTo>
                    <a:pt x="4839" y="1310"/>
                  </a:lnTo>
                  <a:lnTo>
                    <a:pt x="4839" y="1310"/>
                  </a:lnTo>
                  <a:lnTo>
                    <a:pt x="4845" y="1307"/>
                  </a:lnTo>
                  <a:lnTo>
                    <a:pt x="4848" y="1303"/>
                  </a:lnTo>
                  <a:lnTo>
                    <a:pt x="4851" y="1303"/>
                  </a:lnTo>
                  <a:lnTo>
                    <a:pt x="4857" y="1307"/>
                  </a:lnTo>
                  <a:lnTo>
                    <a:pt x="4860" y="1307"/>
                  </a:lnTo>
                  <a:lnTo>
                    <a:pt x="4860" y="1310"/>
                  </a:lnTo>
                  <a:lnTo>
                    <a:pt x="4866" y="1310"/>
                  </a:lnTo>
                  <a:lnTo>
                    <a:pt x="4866" y="1310"/>
                  </a:lnTo>
                  <a:lnTo>
                    <a:pt x="4869" y="1313"/>
                  </a:lnTo>
                  <a:lnTo>
                    <a:pt x="4869" y="1313"/>
                  </a:lnTo>
                  <a:lnTo>
                    <a:pt x="4869" y="1313"/>
                  </a:lnTo>
                  <a:lnTo>
                    <a:pt x="4872" y="1310"/>
                  </a:lnTo>
                  <a:lnTo>
                    <a:pt x="4875" y="1310"/>
                  </a:lnTo>
                  <a:lnTo>
                    <a:pt x="4875" y="1310"/>
                  </a:lnTo>
                  <a:lnTo>
                    <a:pt x="4875" y="1307"/>
                  </a:lnTo>
                  <a:lnTo>
                    <a:pt x="4881" y="1310"/>
                  </a:lnTo>
                  <a:lnTo>
                    <a:pt x="4884" y="1310"/>
                  </a:lnTo>
                  <a:lnTo>
                    <a:pt x="4887" y="1310"/>
                  </a:lnTo>
                  <a:lnTo>
                    <a:pt x="4887" y="1310"/>
                  </a:lnTo>
                  <a:lnTo>
                    <a:pt x="4890" y="1313"/>
                  </a:lnTo>
                  <a:lnTo>
                    <a:pt x="4890" y="1316"/>
                  </a:lnTo>
                  <a:lnTo>
                    <a:pt x="4890" y="1319"/>
                  </a:lnTo>
                  <a:lnTo>
                    <a:pt x="4890" y="1319"/>
                  </a:lnTo>
                  <a:lnTo>
                    <a:pt x="4887" y="1322"/>
                  </a:lnTo>
                  <a:lnTo>
                    <a:pt x="4890" y="1322"/>
                  </a:lnTo>
                  <a:lnTo>
                    <a:pt x="4890" y="1328"/>
                  </a:lnTo>
                  <a:lnTo>
                    <a:pt x="4887" y="1334"/>
                  </a:lnTo>
                  <a:lnTo>
                    <a:pt x="4884" y="1340"/>
                  </a:lnTo>
                  <a:lnTo>
                    <a:pt x="4881" y="1343"/>
                  </a:lnTo>
                  <a:lnTo>
                    <a:pt x="4884" y="1346"/>
                  </a:lnTo>
                  <a:lnTo>
                    <a:pt x="4890" y="1349"/>
                  </a:lnTo>
                  <a:lnTo>
                    <a:pt x="4890" y="1352"/>
                  </a:lnTo>
                  <a:lnTo>
                    <a:pt x="4890" y="1352"/>
                  </a:lnTo>
                  <a:lnTo>
                    <a:pt x="4884" y="1352"/>
                  </a:lnTo>
                  <a:lnTo>
                    <a:pt x="4881" y="1349"/>
                  </a:lnTo>
                  <a:lnTo>
                    <a:pt x="4878" y="1349"/>
                  </a:lnTo>
                  <a:lnTo>
                    <a:pt x="4875" y="1349"/>
                  </a:lnTo>
                  <a:lnTo>
                    <a:pt x="4866" y="1349"/>
                  </a:lnTo>
                  <a:lnTo>
                    <a:pt x="4860" y="1349"/>
                  </a:lnTo>
                  <a:lnTo>
                    <a:pt x="4857" y="1349"/>
                  </a:lnTo>
                  <a:lnTo>
                    <a:pt x="4854" y="1349"/>
                  </a:lnTo>
                  <a:lnTo>
                    <a:pt x="4851" y="1352"/>
                  </a:lnTo>
                  <a:lnTo>
                    <a:pt x="4851" y="1352"/>
                  </a:lnTo>
                  <a:lnTo>
                    <a:pt x="4851" y="1355"/>
                  </a:lnTo>
                  <a:lnTo>
                    <a:pt x="4848" y="1358"/>
                  </a:lnTo>
                  <a:lnTo>
                    <a:pt x="4845" y="1358"/>
                  </a:lnTo>
                  <a:lnTo>
                    <a:pt x="4845" y="1361"/>
                  </a:lnTo>
                  <a:lnTo>
                    <a:pt x="4845" y="1364"/>
                  </a:lnTo>
                  <a:lnTo>
                    <a:pt x="4848" y="1364"/>
                  </a:lnTo>
                  <a:lnTo>
                    <a:pt x="4851" y="1367"/>
                  </a:lnTo>
                  <a:lnTo>
                    <a:pt x="4851" y="1370"/>
                  </a:lnTo>
                  <a:lnTo>
                    <a:pt x="4854" y="1370"/>
                  </a:lnTo>
                  <a:lnTo>
                    <a:pt x="4854" y="1370"/>
                  </a:lnTo>
                  <a:lnTo>
                    <a:pt x="4857" y="1370"/>
                  </a:lnTo>
                  <a:lnTo>
                    <a:pt x="4857" y="1370"/>
                  </a:lnTo>
                  <a:lnTo>
                    <a:pt x="4854" y="1370"/>
                  </a:lnTo>
                  <a:lnTo>
                    <a:pt x="4851" y="1370"/>
                  </a:lnTo>
                  <a:lnTo>
                    <a:pt x="4848" y="1373"/>
                  </a:lnTo>
                  <a:lnTo>
                    <a:pt x="4848" y="1370"/>
                  </a:lnTo>
                  <a:lnTo>
                    <a:pt x="4848" y="1370"/>
                  </a:lnTo>
                  <a:lnTo>
                    <a:pt x="4842" y="1367"/>
                  </a:lnTo>
                  <a:lnTo>
                    <a:pt x="4839" y="1367"/>
                  </a:lnTo>
                  <a:lnTo>
                    <a:pt x="4832" y="1367"/>
                  </a:lnTo>
                  <a:lnTo>
                    <a:pt x="4829" y="1370"/>
                  </a:lnTo>
                  <a:lnTo>
                    <a:pt x="4829" y="1370"/>
                  </a:lnTo>
                  <a:lnTo>
                    <a:pt x="4829" y="1373"/>
                  </a:lnTo>
                  <a:lnTo>
                    <a:pt x="4829" y="1373"/>
                  </a:lnTo>
                  <a:lnTo>
                    <a:pt x="4829" y="1376"/>
                  </a:lnTo>
                  <a:lnTo>
                    <a:pt x="4832" y="1376"/>
                  </a:lnTo>
                  <a:lnTo>
                    <a:pt x="4835" y="1376"/>
                  </a:lnTo>
                  <a:lnTo>
                    <a:pt x="4839" y="1379"/>
                  </a:lnTo>
                  <a:lnTo>
                    <a:pt x="4842" y="1379"/>
                  </a:lnTo>
                  <a:lnTo>
                    <a:pt x="4842" y="1379"/>
                  </a:lnTo>
                  <a:lnTo>
                    <a:pt x="4845" y="1386"/>
                  </a:lnTo>
                  <a:lnTo>
                    <a:pt x="4848" y="1392"/>
                  </a:lnTo>
                  <a:lnTo>
                    <a:pt x="4848" y="1395"/>
                  </a:lnTo>
                  <a:lnTo>
                    <a:pt x="4851" y="1395"/>
                  </a:lnTo>
                  <a:lnTo>
                    <a:pt x="4851" y="1398"/>
                  </a:lnTo>
                  <a:lnTo>
                    <a:pt x="4851" y="1398"/>
                  </a:lnTo>
                  <a:lnTo>
                    <a:pt x="4851" y="1401"/>
                  </a:lnTo>
                  <a:lnTo>
                    <a:pt x="4851" y="1401"/>
                  </a:lnTo>
                  <a:lnTo>
                    <a:pt x="4851" y="1404"/>
                  </a:lnTo>
                  <a:lnTo>
                    <a:pt x="4851" y="1407"/>
                  </a:lnTo>
                  <a:lnTo>
                    <a:pt x="4854" y="1407"/>
                  </a:lnTo>
                  <a:lnTo>
                    <a:pt x="4857" y="1407"/>
                  </a:lnTo>
                  <a:lnTo>
                    <a:pt x="4857" y="1407"/>
                  </a:lnTo>
                  <a:lnTo>
                    <a:pt x="4860" y="1407"/>
                  </a:lnTo>
                  <a:lnTo>
                    <a:pt x="4863" y="1410"/>
                  </a:lnTo>
                  <a:lnTo>
                    <a:pt x="4863" y="1410"/>
                  </a:lnTo>
                  <a:lnTo>
                    <a:pt x="4863" y="1413"/>
                  </a:lnTo>
                  <a:lnTo>
                    <a:pt x="4863" y="1413"/>
                  </a:lnTo>
                  <a:lnTo>
                    <a:pt x="4866" y="1413"/>
                  </a:lnTo>
                  <a:lnTo>
                    <a:pt x="4866" y="1413"/>
                  </a:lnTo>
                  <a:lnTo>
                    <a:pt x="4869" y="1413"/>
                  </a:lnTo>
                  <a:lnTo>
                    <a:pt x="4869" y="1413"/>
                  </a:lnTo>
                  <a:lnTo>
                    <a:pt x="4872" y="1416"/>
                  </a:lnTo>
                  <a:lnTo>
                    <a:pt x="4872" y="1416"/>
                  </a:lnTo>
                  <a:lnTo>
                    <a:pt x="4875" y="1416"/>
                  </a:lnTo>
                  <a:lnTo>
                    <a:pt x="4875" y="1416"/>
                  </a:lnTo>
                  <a:lnTo>
                    <a:pt x="4878" y="1416"/>
                  </a:lnTo>
                  <a:lnTo>
                    <a:pt x="4878" y="1416"/>
                  </a:lnTo>
                  <a:lnTo>
                    <a:pt x="4878" y="1422"/>
                  </a:lnTo>
                  <a:lnTo>
                    <a:pt x="4878" y="1425"/>
                  </a:lnTo>
                  <a:lnTo>
                    <a:pt x="4878" y="1428"/>
                  </a:lnTo>
                  <a:lnTo>
                    <a:pt x="4878" y="1428"/>
                  </a:lnTo>
                  <a:lnTo>
                    <a:pt x="4875" y="1434"/>
                  </a:lnTo>
                  <a:lnTo>
                    <a:pt x="4875" y="1434"/>
                  </a:lnTo>
                  <a:lnTo>
                    <a:pt x="4875" y="1437"/>
                  </a:lnTo>
                  <a:lnTo>
                    <a:pt x="4875" y="1440"/>
                  </a:lnTo>
                  <a:lnTo>
                    <a:pt x="4878" y="1446"/>
                  </a:lnTo>
                  <a:lnTo>
                    <a:pt x="4881" y="1452"/>
                  </a:lnTo>
                  <a:lnTo>
                    <a:pt x="4884" y="1455"/>
                  </a:lnTo>
                  <a:lnTo>
                    <a:pt x="4884" y="1455"/>
                  </a:lnTo>
                  <a:lnTo>
                    <a:pt x="4884" y="1455"/>
                  </a:lnTo>
                  <a:lnTo>
                    <a:pt x="4884" y="1452"/>
                  </a:lnTo>
                  <a:lnTo>
                    <a:pt x="4884" y="1446"/>
                  </a:lnTo>
                  <a:lnTo>
                    <a:pt x="4884" y="1443"/>
                  </a:lnTo>
                  <a:lnTo>
                    <a:pt x="4884" y="1443"/>
                  </a:lnTo>
                  <a:lnTo>
                    <a:pt x="4884" y="1437"/>
                  </a:lnTo>
                  <a:lnTo>
                    <a:pt x="4887" y="1437"/>
                  </a:lnTo>
                  <a:lnTo>
                    <a:pt x="4890" y="1434"/>
                  </a:lnTo>
                  <a:lnTo>
                    <a:pt x="4890" y="1434"/>
                  </a:lnTo>
                  <a:lnTo>
                    <a:pt x="4893" y="1434"/>
                  </a:lnTo>
                  <a:lnTo>
                    <a:pt x="4896" y="1431"/>
                  </a:lnTo>
                  <a:lnTo>
                    <a:pt x="4899" y="1431"/>
                  </a:lnTo>
                  <a:lnTo>
                    <a:pt x="4902" y="1431"/>
                  </a:lnTo>
                  <a:lnTo>
                    <a:pt x="4905" y="1431"/>
                  </a:lnTo>
                  <a:lnTo>
                    <a:pt x="4905" y="1434"/>
                  </a:lnTo>
                  <a:lnTo>
                    <a:pt x="4908" y="1437"/>
                  </a:lnTo>
                  <a:lnTo>
                    <a:pt x="4908" y="1440"/>
                  </a:lnTo>
                  <a:lnTo>
                    <a:pt x="4908" y="1443"/>
                  </a:lnTo>
                  <a:lnTo>
                    <a:pt x="4911" y="1446"/>
                  </a:lnTo>
                  <a:lnTo>
                    <a:pt x="4911" y="1449"/>
                  </a:lnTo>
                  <a:lnTo>
                    <a:pt x="4914" y="1452"/>
                  </a:lnTo>
                  <a:lnTo>
                    <a:pt x="4920" y="1455"/>
                  </a:lnTo>
                  <a:lnTo>
                    <a:pt x="4923" y="1458"/>
                  </a:lnTo>
                  <a:lnTo>
                    <a:pt x="4923" y="1458"/>
                  </a:lnTo>
                  <a:lnTo>
                    <a:pt x="4923" y="1458"/>
                  </a:lnTo>
                  <a:lnTo>
                    <a:pt x="4923" y="1461"/>
                  </a:lnTo>
                  <a:lnTo>
                    <a:pt x="4923" y="1461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24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cxnSp>
        <p:nvCxnSpPr>
          <p:cNvPr id="577" name="Conector Reto 576">
            <a:extLst>
              <a:ext uri="{FF2B5EF4-FFF2-40B4-BE49-F238E27FC236}">
                <a16:creationId xmlns:a16="http://schemas.microsoft.com/office/drawing/2014/main" id="{5EF00D53-4717-09C9-D927-D38D08665F2F}"/>
              </a:ext>
            </a:extLst>
          </p:cNvPr>
          <p:cNvCxnSpPr/>
          <p:nvPr/>
        </p:nvCxnSpPr>
        <p:spPr>
          <a:xfrm>
            <a:off x="6092472" y="922459"/>
            <a:ext cx="0" cy="4394200"/>
          </a:xfrm>
          <a:prstGeom prst="line">
            <a:avLst/>
          </a:prstGeom>
          <a:ln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8" name="CaixaDeTexto 577">
            <a:extLst>
              <a:ext uri="{FF2B5EF4-FFF2-40B4-BE49-F238E27FC236}">
                <a16:creationId xmlns:a16="http://schemas.microsoft.com/office/drawing/2014/main" id="{CB31478F-85BC-2E2D-E174-04C31FC8ED7D}"/>
              </a:ext>
            </a:extLst>
          </p:cNvPr>
          <p:cNvSpPr txBox="1"/>
          <p:nvPr/>
        </p:nvSpPr>
        <p:spPr>
          <a:xfrm>
            <a:off x="354506" y="238957"/>
            <a:ext cx="8080825" cy="46166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rgbClr val="FFC000"/>
                </a:solidFill>
                <a:latin typeface="Friendly Felt Tips" panose="03000600000000000000" pitchFamily="66" charset="0"/>
              </a:rPr>
              <a:t>Digite aqui seu título </a:t>
            </a:r>
            <a:r>
              <a:rPr lang="pt-BR" sz="2400" b="1" dirty="0" err="1">
                <a:solidFill>
                  <a:srgbClr val="FFC000"/>
                </a:solidFill>
                <a:latin typeface="Friendly Felt Tips" panose="03000600000000000000" pitchFamily="66" charset="0"/>
              </a:rPr>
              <a:t>I</a:t>
            </a:r>
            <a:r>
              <a:rPr lang="pt-BR" sz="2400" b="1" dirty="0">
                <a:solidFill>
                  <a:srgbClr val="FFC000"/>
                </a:solidFill>
                <a:latin typeface="Friendly Felt Tips" panose="03000600000000000000" pitchFamily="66" charset="0"/>
              </a:rPr>
              <a:t> </a:t>
            </a:r>
            <a:r>
              <a:rPr lang="pt-BR" sz="2400" b="1" spc="300" dirty="0">
                <a:solidFill>
                  <a:schemeClr val="bg1"/>
                </a:solidFill>
                <a:latin typeface="Friendly Felt Tips" panose="03000600000000000000" pitchFamily="66" charset="0"/>
              </a:rPr>
              <a:t>Escreva Aqui</a:t>
            </a:r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057E291A-81C3-34E3-6237-2B4A5976059B}"/>
              </a:ext>
            </a:extLst>
          </p:cNvPr>
          <p:cNvGrpSpPr/>
          <p:nvPr/>
        </p:nvGrpSpPr>
        <p:grpSpPr>
          <a:xfrm>
            <a:off x="0" y="5734084"/>
            <a:ext cx="12192000" cy="1123915"/>
            <a:chOff x="0" y="5734084"/>
            <a:chExt cx="12192000" cy="1123915"/>
          </a:xfrm>
        </p:grpSpPr>
        <p:sp>
          <p:nvSpPr>
            <p:cNvPr id="580" name="Retângulo 579">
              <a:extLst>
                <a:ext uri="{FF2B5EF4-FFF2-40B4-BE49-F238E27FC236}">
                  <a16:creationId xmlns:a16="http://schemas.microsoft.com/office/drawing/2014/main" id="{3297001A-CF3A-F0F8-A2FD-0670299BD7E8}"/>
                </a:ext>
              </a:extLst>
            </p:cNvPr>
            <p:cNvSpPr/>
            <p:nvPr/>
          </p:nvSpPr>
          <p:spPr>
            <a:xfrm>
              <a:off x="0" y="5734084"/>
              <a:ext cx="12192000" cy="1123915"/>
            </a:xfrm>
            <a:prstGeom prst="rect">
              <a:avLst/>
            </a:prstGeom>
            <a:solidFill>
              <a:srgbClr val="181818"/>
            </a:solidFill>
            <a:ln>
              <a:noFill/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81" name="Retângulo 580">
              <a:extLst>
                <a:ext uri="{FF2B5EF4-FFF2-40B4-BE49-F238E27FC236}">
                  <a16:creationId xmlns:a16="http://schemas.microsoft.com/office/drawing/2014/main" id="{938E5D6B-760F-2DD2-06EB-719AF5BFAEDB}"/>
                </a:ext>
              </a:extLst>
            </p:cNvPr>
            <p:cNvSpPr/>
            <p:nvPr/>
          </p:nvSpPr>
          <p:spPr>
            <a:xfrm>
              <a:off x="2648208" y="6540653"/>
              <a:ext cx="6912000" cy="7200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582" name="Agrupar 581">
              <a:extLst>
                <a:ext uri="{FF2B5EF4-FFF2-40B4-BE49-F238E27FC236}">
                  <a16:creationId xmlns:a16="http://schemas.microsoft.com/office/drawing/2014/main" id="{269CA561-8A62-BC0F-78EA-F880AE8CFFE6}"/>
                </a:ext>
              </a:extLst>
            </p:cNvPr>
            <p:cNvGrpSpPr/>
            <p:nvPr/>
          </p:nvGrpSpPr>
          <p:grpSpPr>
            <a:xfrm>
              <a:off x="5840981" y="5898979"/>
              <a:ext cx="510037" cy="510037"/>
              <a:chOff x="5840981" y="5759279"/>
              <a:chExt cx="510037" cy="510037"/>
            </a:xfrm>
          </p:grpSpPr>
          <p:sp>
            <p:nvSpPr>
              <p:cNvPr id="592" name="Oval 591">
                <a:extLst>
                  <a:ext uri="{FF2B5EF4-FFF2-40B4-BE49-F238E27FC236}">
                    <a16:creationId xmlns:a16="http://schemas.microsoft.com/office/drawing/2014/main" id="{AA8C0987-EC83-381C-E44D-53CFD3F2796C}"/>
                  </a:ext>
                </a:extLst>
              </p:cNvPr>
              <p:cNvSpPr/>
              <p:nvPr/>
            </p:nvSpPr>
            <p:spPr>
              <a:xfrm>
                <a:off x="5840981" y="5759279"/>
                <a:ext cx="510037" cy="510037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93" name="Triângulo 592">
                <a:extLst>
                  <a:ext uri="{FF2B5EF4-FFF2-40B4-BE49-F238E27FC236}">
                    <a16:creationId xmlns:a16="http://schemas.microsoft.com/office/drawing/2014/main" id="{A378C90B-BF5B-707C-2FAC-88496F10F623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5400000">
                <a:off x="6004345" y="5906297"/>
                <a:ext cx="240303" cy="216000"/>
              </a:xfrm>
              <a:prstGeom prst="triangl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p:grpSp>
          <p:nvGrpSpPr>
            <p:cNvPr id="583" name="Agrupar 582">
              <a:extLst>
                <a:ext uri="{FF2B5EF4-FFF2-40B4-BE49-F238E27FC236}">
                  <a16:creationId xmlns:a16="http://schemas.microsoft.com/office/drawing/2014/main" id="{4F42BDB5-0F50-F6A9-D2AC-80E778881816}"/>
                </a:ext>
              </a:extLst>
            </p:cNvPr>
            <p:cNvGrpSpPr/>
            <p:nvPr/>
          </p:nvGrpSpPr>
          <p:grpSpPr>
            <a:xfrm>
              <a:off x="5264765" y="6020685"/>
              <a:ext cx="249867" cy="252000"/>
              <a:chOff x="5335614" y="5880985"/>
              <a:chExt cx="249867" cy="252000"/>
            </a:xfrm>
          </p:grpSpPr>
          <p:sp>
            <p:nvSpPr>
              <p:cNvPr id="590" name="Triângulo 589">
                <a:extLst>
                  <a:ext uri="{FF2B5EF4-FFF2-40B4-BE49-F238E27FC236}">
                    <a16:creationId xmlns:a16="http://schemas.microsoft.com/office/drawing/2014/main" id="{D14DE174-7DCC-E3F4-DFD6-B535EEE3E6D7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16200000" flipH="1">
                <a:off x="5357329" y="5893779"/>
                <a:ext cx="240303" cy="216000"/>
              </a:xfrm>
              <a:prstGeom prst="triangle">
                <a:avLst/>
              </a:prstGeom>
              <a:solidFill>
                <a:srgbClr val="A9A9A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591" name="Retângulo 590">
                <a:extLst>
                  <a:ext uri="{FF2B5EF4-FFF2-40B4-BE49-F238E27FC236}">
                    <a16:creationId xmlns:a16="http://schemas.microsoft.com/office/drawing/2014/main" id="{9D0E4C68-EDA6-E842-A063-C5228ABF0568}"/>
                  </a:ext>
                </a:extLst>
              </p:cNvPr>
              <p:cNvSpPr/>
              <p:nvPr/>
            </p:nvSpPr>
            <p:spPr>
              <a:xfrm>
                <a:off x="5335614" y="5880985"/>
                <a:ext cx="50800" cy="252000"/>
              </a:xfrm>
              <a:prstGeom prst="rect">
                <a:avLst/>
              </a:prstGeom>
              <a:solidFill>
                <a:srgbClr val="A9A9A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584" name="Agrupar 583">
              <a:extLst>
                <a:ext uri="{FF2B5EF4-FFF2-40B4-BE49-F238E27FC236}">
                  <a16:creationId xmlns:a16="http://schemas.microsoft.com/office/drawing/2014/main" id="{EA839CFC-58B1-CA83-B8B7-32A18E993026}"/>
                </a:ext>
              </a:extLst>
            </p:cNvPr>
            <p:cNvGrpSpPr/>
            <p:nvPr/>
          </p:nvGrpSpPr>
          <p:grpSpPr>
            <a:xfrm>
              <a:off x="6677368" y="6020685"/>
              <a:ext cx="241400" cy="252761"/>
              <a:chOff x="6677368" y="5880985"/>
              <a:chExt cx="241400" cy="252761"/>
            </a:xfrm>
          </p:grpSpPr>
          <p:sp>
            <p:nvSpPr>
              <p:cNvPr id="588" name="Triângulo 587">
                <a:extLst>
                  <a:ext uri="{FF2B5EF4-FFF2-40B4-BE49-F238E27FC236}">
                    <a16:creationId xmlns:a16="http://schemas.microsoft.com/office/drawing/2014/main" id="{B75CF6D7-2D60-E49A-274F-50D17EAD5C78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5400000">
                <a:off x="6665216" y="5905595"/>
                <a:ext cx="240303" cy="216000"/>
              </a:xfrm>
              <a:prstGeom prst="triangle">
                <a:avLst/>
              </a:prstGeom>
              <a:solidFill>
                <a:srgbClr val="A9A9A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589" name="Retângulo 588">
                <a:extLst>
                  <a:ext uri="{FF2B5EF4-FFF2-40B4-BE49-F238E27FC236}">
                    <a16:creationId xmlns:a16="http://schemas.microsoft.com/office/drawing/2014/main" id="{FBB79338-889B-B329-EE97-BC3523038AD1}"/>
                  </a:ext>
                </a:extLst>
              </p:cNvPr>
              <p:cNvSpPr/>
              <p:nvPr/>
            </p:nvSpPr>
            <p:spPr>
              <a:xfrm>
                <a:off x="6867968" y="5880985"/>
                <a:ext cx="50800" cy="252000"/>
              </a:xfrm>
              <a:prstGeom prst="rect">
                <a:avLst/>
              </a:prstGeom>
              <a:solidFill>
                <a:srgbClr val="A9A9A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pic>
          <p:nvPicPr>
            <p:cNvPr id="585" name="Gráfico 584" descr="Embaralhar com preenchimento sólido">
              <a:extLst>
                <a:ext uri="{FF2B5EF4-FFF2-40B4-BE49-F238E27FC236}">
                  <a16:creationId xmlns:a16="http://schemas.microsoft.com/office/drawing/2014/main" id="{7A3B3A5A-8973-17C7-7E46-A1FD7EDC8B2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610572" y="5962629"/>
              <a:ext cx="342218" cy="342218"/>
            </a:xfrm>
            <a:prstGeom prst="rect">
              <a:avLst/>
            </a:prstGeom>
          </p:spPr>
        </p:pic>
        <p:pic>
          <p:nvPicPr>
            <p:cNvPr id="586" name="Gráfico 585" descr="Seta de linha: retorno na horizontal com preenchimento sólido">
              <a:extLst>
                <a:ext uri="{FF2B5EF4-FFF2-40B4-BE49-F238E27FC236}">
                  <a16:creationId xmlns:a16="http://schemas.microsoft.com/office/drawing/2014/main" id="{DBFB6D64-8B9F-0502-7B86-18DE8A71C18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 flipV="1">
              <a:off x="7219717" y="5945909"/>
              <a:ext cx="452002" cy="476738"/>
            </a:xfrm>
            <a:prstGeom prst="rect">
              <a:avLst/>
            </a:prstGeom>
          </p:spPr>
        </p:pic>
        <p:sp>
          <p:nvSpPr>
            <p:cNvPr id="587" name="Retângulo Arredondado 586">
              <a:extLst>
                <a:ext uri="{FF2B5EF4-FFF2-40B4-BE49-F238E27FC236}">
                  <a16:creationId xmlns:a16="http://schemas.microsoft.com/office/drawing/2014/main" id="{C06D81DF-D4CE-B30D-9BB3-F99E08D59417}"/>
                </a:ext>
              </a:extLst>
            </p:cNvPr>
            <p:cNvSpPr/>
            <p:nvPr/>
          </p:nvSpPr>
          <p:spPr>
            <a:xfrm>
              <a:off x="2648207" y="6540653"/>
              <a:ext cx="1224000" cy="7200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  <p:grpSp>
        <p:nvGrpSpPr>
          <p:cNvPr id="4" name="Agrupar 3">
            <a:extLst>
              <a:ext uri="{FF2B5EF4-FFF2-40B4-BE49-F238E27FC236}">
                <a16:creationId xmlns:a16="http://schemas.microsoft.com/office/drawing/2014/main" id="{4E12059A-D3B0-3E34-1C31-BC9D7E924966}"/>
              </a:ext>
            </a:extLst>
          </p:cNvPr>
          <p:cNvGrpSpPr/>
          <p:nvPr/>
        </p:nvGrpSpPr>
        <p:grpSpPr>
          <a:xfrm>
            <a:off x="412963" y="5106858"/>
            <a:ext cx="1207008" cy="374904"/>
            <a:chOff x="585216" y="3767328"/>
            <a:chExt cx="1207008" cy="374904"/>
          </a:xfrm>
        </p:grpSpPr>
        <p:sp>
          <p:nvSpPr>
            <p:cNvPr id="5" name="Retângulo Arredondado 4">
              <a:extLst>
                <a:ext uri="{FF2B5EF4-FFF2-40B4-BE49-F238E27FC236}">
                  <a16:creationId xmlns:a16="http://schemas.microsoft.com/office/drawing/2014/main" id="{4B6B10C0-D0A6-F5BA-8A65-B9020FC4554E}"/>
                </a:ext>
              </a:extLst>
            </p:cNvPr>
            <p:cNvSpPr/>
            <p:nvPr/>
          </p:nvSpPr>
          <p:spPr>
            <a:xfrm>
              <a:off x="585216" y="3767328"/>
              <a:ext cx="1207008" cy="374904"/>
            </a:xfrm>
            <a:prstGeom prst="round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" name="Triângulo 5">
              <a:extLst>
                <a:ext uri="{FF2B5EF4-FFF2-40B4-BE49-F238E27FC236}">
                  <a16:creationId xmlns:a16="http://schemas.microsoft.com/office/drawing/2014/main" id="{04C44D4F-E98B-FD83-05DF-4945AA4B432A}"/>
                </a:ext>
              </a:extLst>
            </p:cNvPr>
            <p:cNvSpPr/>
            <p:nvPr/>
          </p:nvSpPr>
          <p:spPr>
            <a:xfrm rot="5400000">
              <a:off x="854964" y="3886200"/>
              <a:ext cx="146304" cy="137160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" name="CaixaDeTexto 6">
              <a:extLst>
                <a:ext uri="{FF2B5EF4-FFF2-40B4-BE49-F238E27FC236}">
                  <a16:creationId xmlns:a16="http://schemas.microsoft.com/office/drawing/2014/main" id="{7FCFAA9A-605C-CD53-6BE8-9321533BABCF}"/>
                </a:ext>
              </a:extLst>
            </p:cNvPr>
            <p:cNvSpPr txBox="1"/>
            <p:nvPr/>
          </p:nvSpPr>
          <p:spPr>
            <a:xfrm>
              <a:off x="969264" y="3817620"/>
              <a:ext cx="7315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200" dirty="0">
                  <a:latin typeface="Lucida Sans" panose="020B0602030504020204" pitchFamily="34" charset="77"/>
                </a:rPr>
                <a:t>Assistir</a:t>
              </a:r>
            </a:p>
          </p:txBody>
        </p:sp>
      </p:grpSp>
      <p:grpSp>
        <p:nvGrpSpPr>
          <p:cNvPr id="8" name="Agrupar 7">
            <a:extLst>
              <a:ext uri="{FF2B5EF4-FFF2-40B4-BE49-F238E27FC236}">
                <a16:creationId xmlns:a16="http://schemas.microsoft.com/office/drawing/2014/main" id="{42E79A23-6934-FF31-2F4E-04B026C8442A}"/>
              </a:ext>
            </a:extLst>
          </p:cNvPr>
          <p:cNvGrpSpPr/>
          <p:nvPr/>
        </p:nvGrpSpPr>
        <p:grpSpPr>
          <a:xfrm>
            <a:off x="1674835" y="5106858"/>
            <a:ext cx="1956816" cy="374904"/>
            <a:chOff x="1869458" y="4318853"/>
            <a:chExt cx="1956816" cy="374904"/>
          </a:xfrm>
        </p:grpSpPr>
        <p:grpSp>
          <p:nvGrpSpPr>
            <p:cNvPr id="9" name="Agrupar 8">
              <a:extLst>
                <a:ext uri="{FF2B5EF4-FFF2-40B4-BE49-F238E27FC236}">
                  <a16:creationId xmlns:a16="http://schemas.microsoft.com/office/drawing/2014/main" id="{AEF38F07-B6C2-87B5-7E09-6BC63145EC88}"/>
                </a:ext>
              </a:extLst>
            </p:cNvPr>
            <p:cNvGrpSpPr/>
            <p:nvPr/>
          </p:nvGrpSpPr>
          <p:grpSpPr>
            <a:xfrm>
              <a:off x="1869458" y="4318853"/>
              <a:ext cx="1956816" cy="374904"/>
              <a:chOff x="1847088" y="3767328"/>
              <a:chExt cx="1956816" cy="374904"/>
            </a:xfrm>
          </p:grpSpPr>
          <p:sp>
            <p:nvSpPr>
              <p:cNvPr id="11" name="Retângulo Arredondado 10">
                <a:extLst>
                  <a:ext uri="{FF2B5EF4-FFF2-40B4-BE49-F238E27FC236}">
                    <a16:creationId xmlns:a16="http://schemas.microsoft.com/office/drawing/2014/main" id="{7650D2D4-8F73-F04F-1E06-BE558F9626D4}"/>
                  </a:ext>
                </a:extLst>
              </p:cNvPr>
              <p:cNvSpPr/>
              <p:nvPr/>
            </p:nvSpPr>
            <p:spPr>
              <a:xfrm>
                <a:off x="1847088" y="3767328"/>
                <a:ext cx="1901952" cy="374904"/>
              </a:xfrm>
              <a:prstGeom prst="roundRect">
                <a:avLst/>
              </a:prstGeom>
              <a:solidFill>
                <a:srgbClr val="6E716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2" name="CaixaDeTexto 11">
                <a:extLst>
                  <a:ext uri="{FF2B5EF4-FFF2-40B4-BE49-F238E27FC236}">
                    <a16:creationId xmlns:a16="http://schemas.microsoft.com/office/drawing/2014/main" id="{9C2EA962-C4CF-320E-3AAD-8278E000CF5D}"/>
                  </a:ext>
                </a:extLst>
              </p:cNvPr>
              <p:cNvSpPr txBox="1"/>
              <p:nvPr/>
            </p:nvSpPr>
            <p:spPr>
              <a:xfrm>
                <a:off x="2222837" y="3817620"/>
                <a:ext cx="158106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pt-BR" sz="1200" dirty="0">
                    <a:solidFill>
                      <a:schemeClr val="bg1"/>
                    </a:solidFill>
                    <a:latin typeface="Lucida Sans" panose="020B0602030504020204" pitchFamily="34" charset="77"/>
                  </a:rPr>
                  <a:t>Mais informações</a:t>
                </a:r>
              </a:p>
            </p:txBody>
          </p:sp>
        </p:grpSp>
        <p:pic>
          <p:nvPicPr>
            <p:cNvPr id="10" name="Imagem 9" descr="Forma&#10;&#10;Descrição gerada automaticamente com confiança baixa">
              <a:extLst>
                <a:ext uri="{FF2B5EF4-FFF2-40B4-BE49-F238E27FC236}">
                  <a16:creationId xmlns:a16="http://schemas.microsoft.com/office/drawing/2014/main" id="{244CAEDF-42E2-83BF-05F6-635AE303095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rightnessContrast bright="100000" contrast="1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002011" y="4388851"/>
              <a:ext cx="219001" cy="219001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3852242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3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 decel="100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decel="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decel="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decel="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50" accel="100000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50" accel="100000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8">
            <a:extLst>
              <a:ext uri="{FF2B5EF4-FFF2-40B4-BE49-F238E27FC236}">
                <a16:creationId xmlns:a16="http://schemas.microsoft.com/office/drawing/2014/main" id="{711C5725-76EF-FB9B-BDC8-3098B2A3C1F5}"/>
              </a:ext>
            </a:extLst>
          </p:cNvPr>
          <p:cNvSpPr/>
          <p:nvPr/>
        </p:nvSpPr>
        <p:spPr>
          <a:xfrm>
            <a:off x="0" y="-19188"/>
            <a:ext cx="12192000" cy="687718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43F1CC42-8D5A-DF56-5D4B-6A228F816FD9}"/>
              </a:ext>
            </a:extLst>
          </p:cNvPr>
          <p:cNvGrpSpPr/>
          <p:nvPr/>
        </p:nvGrpSpPr>
        <p:grpSpPr>
          <a:xfrm>
            <a:off x="7396578" y="1086314"/>
            <a:ext cx="4940827" cy="9367891"/>
            <a:chOff x="7396578" y="1086314"/>
            <a:chExt cx="4940827" cy="9367891"/>
          </a:xfrm>
        </p:grpSpPr>
        <p:sp>
          <p:nvSpPr>
            <p:cNvPr id="3" name="Acorde 2">
              <a:extLst>
                <a:ext uri="{FF2B5EF4-FFF2-40B4-BE49-F238E27FC236}">
                  <a16:creationId xmlns:a16="http://schemas.microsoft.com/office/drawing/2014/main" id="{120EA140-62B1-313C-7A05-FFD509557016}"/>
                </a:ext>
              </a:extLst>
            </p:cNvPr>
            <p:cNvSpPr/>
            <p:nvPr/>
          </p:nvSpPr>
          <p:spPr>
            <a:xfrm rot="6975520">
              <a:off x="5067845" y="4259326"/>
              <a:ext cx="8523612" cy="3866146"/>
            </a:xfrm>
            <a:prstGeom prst="chord">
              <a:avLst>
                <a:gd name="adj1" fmla="val 2639870"/>
                <a:gd name="adj2" fmla="val 1618029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6" name="Imagem 5">
              <a:extLst>
                <a:ext uri="{FF2B5EF4-FFF2-40B4-BE49-F238E27FC236}">
                  <a16:creationId xmlns:a16="http://schemas.microsoft.com/office/drawing/2014/main" id="{40740312-B64B-E782-F5A9-181E81886FB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7483316" y="1086314"/>
              <a:ext cx="4854089" cy="5901792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pic>
        <p:nvPicPr>
          <p:cNvPr id="7" name="Picture 7">
            <a:extLst>
              <a:ext uri="{FF2B5EF4-FFF2-40B4-BE49-F238E27FC236}">
                <a16:creationId xmlns:a16="http://schemas.microsoft.com/office/drawing/2014/main" id="{97B35557-CD4B-AD98-6C7D-1EE5B4AB974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 rot="2308211">
            <a:off x="-1191779" y="-1386657"/>
            <a:ext cx="3021400" cy="309887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TextBox 30">
            <a:extLst>
              <a:ext uri="{FF2B5EF4-FFF2-40B4-BE49-F238E27FC236}">
                <a16:creationId xmlns:a16="http://schemas.microsoft.com/office/drawing/2014/main" id="{9BD81939-0DC3-18A4-2319-74D04BEC7D6E}"/>
              </a:ext>
            </a:extLst>
          </p:cNvPr>
          <p:cNvSpPr txBox="1"/>
          <p:nvPr/>
        </p:nvSpPr>
        <p:spPr>
          <a:xfrm>
            <a:off x="428017" y="1515148"/>
            <a:ext cx="423785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-4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Black" panose="020B0A04020102020204"/>
                <a:ea typeface="+mn-ea"/>
                <a:cs typeface="+mn-cs"/>
              </a:rPr>
              <a:t>INCLUA</a:t>
            </a:r>
          </a:p>
        </p:txBody>
      </p:sp>
      <p:sp>
        <p:nvSpPr>
          <p:cNvPr id="9" name="TextBox 23">
            <a:extLst>
              <a:ext uri="{FF2B5EF4-FFF2-40B4-BE49-F238E27FC236}">
                <a16:creationId xmlns:a16="http://schemas.microsoft.com/office/drawing/2014/main" id="{AC060E0B-0758-D6FD-E7D4-8B8063D20443}"/>
              </a:ext>
            </a:extLst>
          </p:cNvPr>
          <p:cNvSpPr txBox="1"/>
          <p:nvPr/>
        </p:nvSpPr>
        <p:spPr>
          <a:xfrm>
            <a:off x="465798" y="2413001"/>
            <a:ext cx="7291616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500" spc="-1500" dirty="0">
                <a:solidFill>
                  <a:srgbClr val="FFC000"/>
                </a:solidFill>
                <a:latin typeface="Arial Black" panose="020B0A04020102020204"/>
              </a:rPr>
              <a:t>TÍTULO AQUI</a:t>
            </a:r>
            <a:endParaRPr kumimoji="0" lang="en-US" sz="9500" b="0" i="0" u="none" strike="noStrike" kern="1200" cap="none" spc="-150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Arial Black" panose="020B0A04020102020204"/>
              <a:ea typeface="+mn-ea"/>
              <a:cs typeface="+mn-cs"/>
            </a:endParaRPr>
          </a:p>
        </p:txBody>
      </p:sp>
      <p:cxnSp>
        <p:nvCxnSpPr>
          <p:cNvPr id="10" name="Straight Connector 11">
            <a:extLst>
              <a:ext uri="{FF2B5EF4-FFF2-40B4-BE49-F238E27FC236}">
                <a16:creationId xmlns:a16="http://schemas.microsoft.com/office/drawing/2014/main" id="{690653BA-0628-A605-E0C3-5A927B69A99D}"/>
              </a:ext>
            </a:extLst>
          </p:cNvPr>
          <p:cNvCxnSpPr>
            <a:cxnSpLocks/>
          </p:cNvCxnSpPr>
          <p:nvPr/>
        </p:nvCxnSpPr>
        <p:spPr>
          <a:xfrm>
            <a:off x="611203" y="3838994"/>
            <a:ext cx="942975" cy="0"/>
          </a:xfrm>
          <a:prstGeom prst="line">
            <a:avLst/>
          </a:prstGeom>
          <a:ln w="1397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6">
            <a:extLst>
              <a:ext uri="{FF2B5EF4-FFF2-40B4-BE49-F238E27FC236}">
                <a16:creationId xmlns:a16="http://schemas.microsoft.com/office/drawing/2014/main" id="{E4BABD8C-2DC7-7A6A-DC4E-D7BF393EB79C}"/>
              </a:ext>
            </a:extLst>
          </p:cNvPr>
          <p:cNvSpPr txBox="1">
            <a:spLocks/>
          </p:cNvSpPr>
          <p:nvPr/>
        </p:nvSpPr>
        <p:spPr>
          <a:xfrm>
            <a:off x="551523" y="4161875"/>
            <a:ext cx="4813302" cy="1057502"/>
          </a:xfrm>
          <a:prstGeom prst="rect">
            <a:avLst/>
          </a:prstGeom>
        </p:spPr>
        <p:txBody>
          <a:bodyPr vert="horz" lIns="91440" tIns="45720" rIns="91440" bIns="45720" numCol="1" spcCol="36576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200" b="0" i="0" kern="1200">
                <a:solidFill>
                  <a:schemeClr val="accent1"/>
                </a:solidFill>
                <a:latin typeface="Montserrat Light" charset="0"/>
                <a:ea typeface="Montserrat Light" charset="0"/>
                <a:cs typeface="Montserrat Light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b="0" i="0" kern="120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0" i="0" kern="120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0" i="0" kern="120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cs typeface="Times New Roman" panose="02020603050405020304" pitchFamily="18" charset="0"/>
              </a:rPr>
              <a:t>This is the sample dummy text insert your</a:t>
            </a:r>
          </a:p>
          <a:p>
            <a:pPr lvl="0" algn="l">
              <a:lnSpc>
                <a:spcPts val="2600"/>
              </a:lnSpc>
              <a:spcBef>
                <a:spcPts val="0"/>
              </a:spcBef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cs typeface="Times New Roman" panose="02020603050405020304" pitchFamily="18" charset="0"/>
              </a:rPr>
              <a:t>desired text here because this is the dummy text </a:t>
            </a:r>
            <a:r>
              <a:rPr lang="en-US" sz="1600" dirty="0">
                <a:solidFill>
                  <a:prstClr val="white"/>
                </a:solidFill>
                <a:latin typeface="Arial" panose="020B0604020202020204"/>
                <a:cs typeface="Times New Roman" panose="02020603050405020304" pitchFamily="18" charset="0"/>
              </a:rPr>
              <a:t>This is the sample dummy text insert your</a:t>
            </a:r>
          </a:p>
          <a:p>
            <a:pPr lvl="0" algn="l">
              <a:lnSpc>
                <a:spcPts val="2600"/>
              </a:lnSpc>
              <a:spcBef>
                <a:spcPts val="0"/>
              </a:spcBef>
              <a:defRPr/>
            </a:pPr>
            <a:r>
              <a:rPr lang="en-US" sz="1600" dirty="0">
                <a:solidFill>
                  <a:prstClr val="white"/>
                </a:solidFill>
                <a:latin typeface="Arial" panose="020B0604020202020204"/>
                <a:cs typeface="Times New Roman" panose="02020603050405020304" pitchFamily="18" charset="0"/>
              </a:rPr>
              <a:t>desired text here because this is the dummy text 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cs typeface="Times New Roman" panose="02020603050405020304" pitchFamily="18" charset="0"/>
            </a:endParaRPr>
          </a:p>
        </p:txBody>
      </p:sp>
      <p:pic>
        <p:nvPicPr>
          <p:cNvPr id="2" name="Picture 7">
            <a:extLst>
              <a:ext uri="{FF2B5EF4-FFF2-40B4-BE49-F238E27FC236}">
                <a16:creationId xmlns:a16="http://schemas.microsoft.com/office/drawing/2014/main" id="{29DDFE37-154A-505C-4572-C82822C1E0B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 rot="12888542">
            <a:off x="10135339" y="4852907"/>
            <a:ext cx="3021400" cy="3098872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</p:pic>
      <p:pic>
        <p:nvPicPr>
          <p:cNvPr id="14" name="Picture 8">
            <a:extLst>
              <a:ext uri="{FF2B5EF4-FFF2-40B4-BE49-F238E27FC236}">
                <a16:creationId xmlns:a16="http://schemas.microsoft.com/office/drawing/2014/main" id="{9A96191B-A5A1-3914-404F-6CEA47AC486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5086759">
            <a:off x="10236048" y="-1610719"/>
            <a:ext cx="2032434" cy="3221437"/>
          </a:xfrm>
          <a:prstGeom prst="rect">
            <a:avLst/>
          </a:prstGeom>
        </p:spPr>
      </p:pic>
      <p:pic>
        <p:nvPicPr>
          <p:cNvPr id="15" name="Picture 8">
            <a:extLst>
              <a:ext uri="{FF2B5EF4-FFF2-40B4-BE49-F238E27FC236}">
                <a16:creationId xmlns:a16="http://schemas.microsoft.com/office/drawing/2014/main" id="{C73FE1C0-F7C3-FCC5-F745-2AED2E76195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17026938">
            <a:off x="-996741" y="5344584"/>
            <a:ext cx="2032434" cy="3221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473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m 13">
            <a:extLst>
              <a:ext uri="{FF2B5EF4-FFF2-40B4-BE49-F238E27FC236}">
                <a16:creationId xmlns:a16="http://schemas.microsoft.com/office/drawing/2014/main" id="{6AF0CB41-8CFE-12AB-8EA6-801506C879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3799" y="38100"/>
            <a:ext cx="12186114" cy="6857999"/>
          </a:xfrm>
          <a:prstGeom prst="rect">
            <a:avLst/>
          </a:prstGeom>
        </p:spPr>
      </p:pic>
      <p:sp>
        <p:nvSpPr>
          <p:cNvPr id="16" name="Rectangle 8">
            <a:extLst>
              <a:ext uri="{FF2B5EF4-FFF2-40B4-BE49-F238E27FC236}">
                <a16:creationId xmlns:a16="http://schemas.microsoft.com/office/drawing/2014/main" id="{74A7C3B4-C13F-E328-A123-C93D0AE5B80B}"/>
              </a:ext>
            </a:extLst>
          </p:cNvPr>
          <p:cNvSpPr/>
          <p:nvPr/>
        </p:nvSpPr>
        <p:spPr>
          <a:xfrm>
            <a:off x="28290" y="38099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88187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80" name="Retângulo 579">
            <a:extLst>
              <a:ext uri="{FF2B5EF4-FFF2-40B4-BE49-F238E27FC236}">
                <a16:creationId xmlns:a16="http://schemas.microsoft.com/office/drawing/2014/main" id="{3297001A-CF3A-F0F8-A2FD-0670299BD7E8}"/>
              </a:ext>
            </a:extLst>
          </p:cNvPr>
          <p:cNvSpPr/>
          <p:nvPr/>
        </p:nvSpPr>
        <p:spPr>
          <a:xfrm>
            <a:off x="0" y="5734084"/>
            <a:ext cx="12192000" cy="1123915"/>
          </a:xfrm>
          <a:prstGeom prst="rect">
            <a:avLst/>
          </a:prstGeom>
          <a:solidFill>
            <a:srgbClr val="181818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81" name="Retângulo 580">
            <a:extLst>
              <a:ext uri="{FF2B5EF4-FFF2-40B4-BE49-F238E27FC236}">
                <a16:creationId xmlns:a16="http://schemas.microsoft.com/office/drawing/2014/main" id="{938E5D6B-760F-2DD2-06EB-719AF5BFAEDB}"/>
              </a:ext>
            </a:extLst>
          </p:cNvPr>
          <p:cNvSpPr/>
          <p:nvPr/>
        </p:nvSpPr>
        <p:spPr>
          <a:xfrm>
            <a:off x="2648208" y="6540653"/>
            <a:ext cx="6912000" cy="72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582" name="Agrupar 581">
            <a:extLst>
              <a:ext uri="{FF2B5EF4-FFF2-40B4-BE49-F238E27FC236}">
                <a16:creationId xmlns:a16="http://schemas.microsoft.com/office/drawing/2014/main" id="{269CA561-8A62-BC0F-78EA-F880AE8CFFE6}"/>
              </a:ext>
            </a:extLst>
          </p:cNvPr>
          <p:cNvGrpSpPr/>
          <p:nvPr/>
        </p:nvGrpSpPr>
        <p:grpSpPr>
          <a:xfrm>
            <a:off x="5840981" y="5898979"/>
            <a:ext cx="510037" cy="510037"/>
            <a:chOff x="5840981" y="5759279"/>
            <a:chExt cx="510037" cy="510037"/>
          </a:xfrm>
        </p:grpSpPr>
        <p:sp>
          <p:nvSpPr>
            <p:cNvPr id="592" name="Oval 591">
              <a:extLst>
                <a:ext uri="{FF2B5EF4-FFF2-40B4-BE49-F238E27FC236}">
                  <a16:creationId xmlns:a16="http://schemas.microsoft.com/office/drawing/2014/main" id="{AA8C0987-EC83-381C-E44D-53CFD3F2796C}"/>
                </a:ext>
              </a:extLst>
            </p:cNvPr>
            <p:cNvSpPr/>
            <p:nvPr/>
          </p:nvSpPr>
          <p:spPr>
            <a:xfrm>
              <a:off x="5840981" y="5759279"/>
              <a:ext cx="510037" cy="51003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93" name="Triângulo 592">
              <a:extLst>
                <a:ext uri="{FF2B5EF4-FFF2-40B4-BE49-F238E27FC236}">
                  <a16:creationId xmlns:a16="http://schemas.microsoft.com/office/drawing/2014/main" id="{A378C90B-BF5B-707C-2FAC-88496F10F623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6004345" y="5906297"/>
              <a:ext cx="240303" cy="216000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  <p:grpSp>
        <p:nvGrpSpPr>
          <p:cNvPr id="583" name="Agrupar 582">
            <a:extLst>
              <a:ext uri="{FF2B5EF4-FFF2-40B4-BE49-F238E27FC236}">
                <a16:creationId xmlns:a16="http://schemas.microsoft.com/office/drawing/2014/main" id="{4F42BDB5-0F50-F6A9-D2AC-80E778881816}"/>
              </a:ext>
            </a:extLst>
          </p:cNvPr>
          <p:cNvGrpSpPr/>
          <p:nvPr/>
        </p:nvGrpSpPr>
        <p:grpSpPr>
          <a:xfrm>
            <a:off x="5264765" y="6020685"/>
            <a:ext cx="249867" cy="252000"/>
            <a:chOff x="5335614" y="5880985"/>
            <a:chExt cx="249867" cy="252000"/>
          </a:xfrm>
        </p:grpSpPr>
        <p:sp>
          <p:nvSpPr>
            <p:cNvPr id="590" name="Triângulo 589">
              <a:extLst>
                <a:ext uri="{FF2B5EF4-FFF2-40B4-BE49-F238E27FC236}">
                  <a16:creationId xmlns:a16="http://schemas.microsoft.com/office/drawing/2014/main" id="{D14DE174-7DCC-E3F4-DFD6-B535EEE3E6D7}"/>
                </a:ext>
              </a:extLst>
            </p:cNvPr>
            <p:cNvSpPr>
              <a:spLocks noChangeAspect="1"/>
            </p:cNvSpPr>
            <p:nvPr/>
          </p:nvSpPr>
          <p:spPr>
            <a:xfrm rot="16200000" flipH="1">
              <a:off x="5357329" y="5893779"/>
              <a:ext cx="240303" cy="216000"/>
            </a:xfrm>
            <a:prstGeom prst="triangle">
              <a:avLst/>
            </a:prstGeom>
            <a:solidFill>
              <a:srgbClr val="A9A9A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591" name="Retângulo 590">
              <a:extLst>
                <a:ext uri="{FF2B5EF4-FFF2-40B4-BE49-F238E27FC236}">
                  <a16:creationId xmlns:a16="http://schemas.microsoft.com/office/drawing/2014/main" id="{9D0E4C68-EDA6-E842-A063-C5228ABF0568}"/>
                </a:ext>
              </a:extLst>
            </p:cNvPr>
            <p:cNvSpPr/>
            <p:nvPr/>
          </p:nvSpPr>
          <p:spPr>
            <a:xfrm>
              <a:off x="5335614" y="5880985"/>
              <a:ext cx="50800" cy="252000"/>
            </a:xfrm>
            <a:prstGeom prst="rect">
              <a:avLst/>
            </a:prstGeom>
            <a:solidFill>
              <a:srgbClr val="A9A9A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584" name="Agrupar 583">
            <a:extLst>
              <a:ext uri="{FF2B5EF4-FFF2-40B4-BE49-F238E27FC236}">
                <a16:creationId xmlns:a16="http://schemas.microsoft.com/office/drawing/2014/main" id="{EA839CFC-58B1-CA83-B8B7-32A18E993026}"/>
              </a:ext>
            </a:extLst>
          </p:cNvPr>
          <p:cNvGrpSpPr/>
          <p:nvPr/>
        </p:nvGrpSpPr>
        <p:grpSpPr>
          <a:xfrm>
            <a:off x="6677368" y="6020685"/>
            <a:ext cx="241400" cy="252761"/>
            <a:chOff x="6677368" y="5880985"/>
            <a:chExt cx="241400" cy="252761"/>
          </a:xfrm>
        </p:grpSpPr>
        <p:sp>
          <p:nvSpPr>
            <p:cNvPr id="588" name="Triângulo 587">
              <a:extLst>
                <a:ext uri="{FF2B5EF4-FFF2-40B4-BE49-F238E27FC236}">
                  <a16:creationId xmlns:a16="http://schemas.microsoft.com/office/drawing/2014/main" id="{B75CF6D7-2D60-E49A-274F-50D17EAD5C78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6665216" y="5905595"/>
              <a:ext cx="240303" cy="216000"/>
            </a:xfrm>
            <a:prstGeom prst="triangle">
              <a:avLst/>
            </a:prstGeom>
            <a:solidFill>
              <a:srgbClr val="A9A9A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589" name="Retângulo 588">
              <a:extLst>
                <a:ext uri="{FF2B5EF4-FFF2-40B4-BE49-F238E27FC236}">
                  <a16:creationId xmlns:a16="http://schemas.microsoft.com/office/drawing/2014/main" id="{FBB79338-889B-B329-EE97-BC3523038AD1}"/>
                </a:ext>
              </a:extLst>
            </p:cNvPr>
            <p:cNvSpPr/>
            <p:nvPr/>
          </p:nvSpPr>
          <p:spPr>
            <a:xfrm>
              <a:off x="6867968" y="5880985"/>
              <a:ext cx="50800" cy="252000"/>
            </a:xfrm>
            <a:prstGeom prst="rect">
              <a:avLst/>
            </a:prstGeom>
            <a:solidFill>
              <a:srgbClr val="A9A9A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pic>
        <p:nvPicPr>
          <p:cNvPr id="585" name="Gráfico 584" descr="Embaralhar com preenchimento sólido">
            <a:extLst>
              <a:ext uri="{FF2B5EF4-FFF2-40B4-BE49-F238E27FC236}">
                <a16:creationId xmlns:a16="http://schemas.microsoft.com/office/drawing/2014/main" id="{7A3B3A5A-8973-17C7-7E46-A1FD7EDC8B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610572" y="5962629"/>
            <a:ext cx="342218" cy="342218"/>
          </a:xfrm>
          <a:prstGeom prst="rect">
            <a:avLst/>
          </a:prstGeom>
        </p:spPr>
      </p:pic>
      <p:pic>
        <p:nvPicPr>
          <p:cNvPr id="586" name="Gráfico 585" descr="Seta de linha: retorno na horizontal com preenchimento sólido">
            <a:extLst>
              <a:ext uri="{FF2B5EF4-FFF2-40B4-BE49-F238E27FC236}">
                <a16:creationId xmlns:a16="http://schemas.microsoft.com/office/drawing/2014/main" id="{DBFB6D64-8B9F-0502-7B86-18DE8A71C1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flipV="1">
            <a:off x="7219717" y="5945909"/>
            <a:ext cx="452002" cy="476738"/>
          </a:xfrm>
          <a:prstGeom prst="rect">
            <a:avLst/>
          </a:prstGeom>
        </p:spPr>
      </p:pic>
      <p:sp>
        <p:nvSpPr>
          <p:cNvPr id="587" name="Retângulo Arredondado 586">
            <a:extLst>
              <a:ext uri="{FF2B5EF4-FFF2-40B4-BE49-F238E27FC236}">
                <a16:creationId xmlns:a16="http://schemas.microsoft.com/office/drawing/2014/main" id="{C06D81DF-D4CE-B30D-9BB3-F99E08D59417}"/>
              </a:ext>
            </a:extLst>
          </p:cNvPr>
          <p:cNvSpPr/>
          <p:nvPr/>
        </p:nvSpPr>
        <p:spPr>
          <a:xfrm>
            <a:off x="2648207" y="6540653"/>
            <a:ext cx="5148000" cy="7200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4E12059A-D3B0-3E34-1C31-BC9D7E924966}"/>
              </a:ext>
            </a:extLst>
          </p:cNvPr>
          <p:cNvGrpSpPr/>
          <p:nvPr/>
        </p:nvGrpSpPr>
        <p:grpSpPr>
          <a:xfrm>
            <a:off x="344383" y="5081150"/>
            <a:ext cx="1207008" cy="374904"/>
            <a:chOff x="585216" y="3767328"/>
            <a:chExt cx="1207008" cy="374904"/>
          </a:xfrm>
        </p:grpSpPr>
        <p:sp>
          <p:nvSpPr>
            <p:cNvPr id="5" name="Retângulo Arredondado 4">
              <a:extLst>
                <a:ext uri="{FF2B5EF4-FFF2-40B4-BE49-F238E27FC236}">
                  <a16:creationId xmlns:a16="http://schemas.microsoft.com/office/drawing/2014/main" id="{4B6B10C0-D0A6-F5BA-8A65-B9020FC4554E}"/>
                </a:ext>
              </a:extLst>
            </p:cNvPr>
            <p:cNvSpPr/>
            <p:nvPr/>
          </p:nvSpPr>
          <p:spPr>
            <a:xfrm>
              <a:off x="585216" y="3767328"/>
              <a:ext cx="1207008" cy="374904"/>
            </a:xfrm>
            <a:prstGeom prst="round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" name="Triângulo 5">
              <a:extLst>
                <a:ext uri="{FF2B5EF4-FFF2-40B4-BE49-F238E27FC236}">
                  <a16:creationId xmlns:a16="http://schemas.microsoft.com/office/drawing/2014/main" id="{04C44D4F-E98B-FD83-05DF-4945AA4B432A}"/>
                </a:ext>
              </a:extLst>
            </p:cNvPr>
            <p:cNvSpPr/>
            <p:nvPr/>
          </p:nvSpPr>
          <p:spPr>
            <a:xfrm rot="5400000">
              <a:off x="854964" y="3886200"/>
              <a:ext cx="146304" cy="137160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" name="CaixaDeTexto 6">
              <a:extLst>
                <a:ext uri="{FF2B5EF4-FFF2-40B4-BE49-F238E27FC236}">
                  <a16:creationId xmlns:a16="http://schemas.microsoft.com/office/drawing/2014/main" id="{7FCFAA9A-605C-CD53-6BE8-9321533BABCF}"/>
                </a:ext>
              </a:extLst>
            </p:cNvPr>
            <p:cNvSpPr txBox="1"/>
            <p:nvPr/>
          </p:nvSpPr>
          <p:spPr>
            <a:xfrm>
              <a:off x="969264" y="3817620"/>
              <a:ext cx="7315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200" dirty="0">
                  <a:latin typeface="Lucida Sans" panose="020B0602030504020204" pitchFamily="34" charset="77"/>
                </a:rPr>
                <a:t>Assistir</a:t>
              </a:r>
            </a:p>
          </p:txBody>
        </p:sp>
      </p:grpSp>
      <p:grpSp>
        <p:nvGrpSpPr>
          <p:cNvPr id="8" name="Agrupar 7">
            <a:extLst>
              <a:ext uri="{FF2B5EF4-FFF2-40B4-BE49-F238E27FC236}">
                <a16:creationId xmlns:a16="http://schemas.microsoft.com/office/drawing/2014/main" id="{42E79A23-6934-FF31-2F4E-04B026C8442A}"/>
              </a:ext>
            </a:extLst>
          </p:cNvPr>
          <p:cNvGrpSpPr/>
          <p:nvPr/>
        </p:nvGrpSpPr>
        <p:grpSpPr>
          <a:xfrm>
            <a:off x="1606255" y="5081150"/>
            <a:ext cx="1956816" cy="374904"/>
            <a:chOff x="1869458" y="4318853"/>
            <a:chExt cx="1956816" cy="374904"/>
          </a:xfrm>
        </p:grpSpPr>
        <p:grpSp>
          <p:nvGrpSpPr>
            <p:cNvPr id="9" name="Agrupar 8">
              <a:extLst>
                <a:ext uri="{FF2B5EF4-FFF2-40B4-BE49-F238E27FC236}">
                  <a16:creationId xmlns:a16="http://schemas.microsoft.com/office/drawing/2014/main" id="{AEF38F07-B6C2-87B5-7E09-6BC63145EC88}"/>
                </a:ext>
              </a:extLst>
            </p:cNvPr>
            <p:cNvGrpSpPr/>
            <p:nvPr/>
          </p:nvGrpSpPr>
          <p:grpSpPr>
            <a:xfrm>
              <a:off x="1869458" y="4318853"/>
              <a:ext cx="1956816" cy="374904"/>
              <a:chOff x="1847088" y="3767328"/>
              <a:chExt cx="1956816" cy="374904"/>
            </a:xfrm>
          </p:grpSpPr>
          <p:sp>
            <p:nvSpPr>
              <p:cNvPr id="11" name="Retângulo Arredondado 10">
                <a:extLst>
                  <a:ext uri="{FF2B5EF4-FFF2-40B4-BE49-F238E27FC236}">
                    <a16:creationId xmlns:a16="http://schemas.microsoft.com/office/drawing/2014/main" id="{7650D2D4-8F73-F04F-1E06-BE558F9626D4}"/>
                  </a:ext>
                </a:extLst>
              </p:cNvPr>
              <p:cNvSpPr/>
              <p:nvPr/>
            </p:nvSpPr>
            <p:spPr>
              <a:xfrm>
                <a:off x="1847088" y="3767328"/>
                <a:ext cx="1901952" cy="374904"/>
              </a:xfrm>
              <a:prstGeom prst="roundRect">
                <a:avLst/>
              </a:prstGeom>
              <a:solidFill>
                <a:srgbClr val="6E716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2" name="CaixaDeTexto 11">
                <a:extLst>
                  <a:ext uri="{FF2B5EF4-FFF2-40B4-BE49-F238E27FC236}">
                    <a16:creationId xmlns:a16="http://schemas.microsoft.com/office/drawing/2014/main" id="{9C2EA962-C4CF-320E-3AAD-8278E000CF5D}"/>
                  </a:ext>
                </a:extLst>
              </p:cNvPr>
              <p:cNvSpPr txBox="1"/>
              <p:nvPr/>
            </p:nvSpPr>
            <p:spPr>
              <a:xfrm>
                <a:off x="2222837" y="3817620"/>
                <a:ext cx="158106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pt-BR" sz="1200" dirty="0">
                    <a:solidFill>
                      <a:schemeClr val="bg1"/>
                    </a:solidFill>
                    <a:latin typeface="Lucida Sans" panose="020B0602030504020204" pitchFamily="34" charset="77"/>
                  </a:rPr>
                  <a:t>Mais informações</a:t>
                </a:r>
              </a:p>
            </p:txBody>
          </p:sp>
        </p:grpSp>
        <p:pic>
          <p:nvPicPr>
            <p:cNvPr id="10" name="Imagem 9" descr="Forma&#10;&#10;Descrição gerada automaticamente com confiança baixa">
              <a:extLst>
                <a:ext uri="{FF2B5EF4-FFF2-40B4-BE49-F238E27FC236}">
                  <a16:creationId xmlns:a16="http://schemas.microsoft.com/office/drawing/2014/main" id="{244CAEDF-42E2-83BF-05F6-635AE303095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rightnessContrast bright="100000" contrast="1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002011" y="4388851"/>
              <a:ext cx="219001" cy="21900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" name="Agrupar 1">
            <a:extLst>
              <a:ext uri="{FF2B5EF4-FFF2-40B4-BE49-F238E27FC236}">
                <a16:creationId xmlns:a16="http://schemas.microsoft.com/office/drawing/2014/main" id="{3319E3C2-D63E-E8C2-A48C-592D0C052577}"/>
              </a:ext>
            </a:extLst>
          </p:cNvPr>
          <p:cNvGrpSpPr/>
          <p:nvPr/>
        </p:nvGrpSpPr>
        <p:grpSpPr>
          <a:xfrm>
            <a:off x="1459951" y="1210460"/>
            <a:ext cx="1837529" cy="3342541"/>
            <a:chOff x="1459951" y="1123376"/>
            <a:chExt cx="1837529" cy="3342541"/>
          </a:xfrm>
        </p:grpSpPr>
        <p:sp>
          <p:nvSpPr>
            <p:cNvPr id="52" name="Freeform 8">
              <a:extLst>
                <a:ext uri="{FF2B5EF4-FFF2-40B4-BE49-F238E27FC236}">
                  <a16:creationId xmlns:a16="http://schemas.microsoft.com/office/drawing/2014/main" id="{52E88843-DC6D-72D2-2584-AD06015BA6A9}"/>
                </a:ext>
              </a:extLst>
            </p:cNvPr>
            <p:cNvSpPr>
              <a:spLocks/>
            </p:cNvSpPr>
            <p:nvPr/>
          </p:nvSpPr>
          <p:spPr bwMode="auto">
            <a:xfrm rot="2700000">
              <a:off x="1558240" y="2780748"/>
              <a:ext cx="1684724" cy="1685614"/>
            </a:xfrm>
            <a:custGeom>
              <a:avLst/>
              <a:gdLst>
                <a:gd name="T0" fmla="*/ 850 w 1024"/>
                <a:gd name="T1" fmla="*/ 425 h 1024"/>
                <a:gd name="T2" fmla="*/ 850 w 1024"/>
                <a:gd name="T3" fmla="*/ 174 h 1024"/>
                <a:gd name="T4" fmla="*/ 598 w 1024"/>
                <a:gd name="T5" fmla="*/ 174 h 1024"/>
                <a:gd name="T6" fmla="*/ 425 w 1024"/>
                <a:gd name="T7" fmla="*/ 0 h 1024"/>
                <a:gd name="T8" fmla="*/ 251 w 1024"/>
                <a:gd name="T9" fmla="*/ 174 h 1024"/>
                <a:gd name="T10" fmla="*/ 0 w 1024"/>
                <a:gd name="T11" fmla="*/ 174 h 1024"/>
                <a:gd name="T12" fmla="*/ 0 w 1024"/>
                <a:gd name="T13" fmla="*/ 425 h 1024"/>
                <a:gd name="T14" fmla="*/ 173 w 1024"/>
                <a:gd name="T15" fmla="*/ 599 h 1024"/>
                <a:gd name="T16" fmla="*/ 0 w 1024"/>
                <a:gd name="T17" fmla="*/ 772 h 1024"/>
                <a:gd name="T18" fmla="*/ 0 w 1024"/>
                <a:gd name="T19" fmla="*/ 1024 h 1024"/>
                <a:gd name="T20" fmla="*/ 251 w 1024"/>
                <a:gd name="T21" fmla="*/ 1024 h 1024"/>
                <a:gd name="T22" fmla="*/ 425 w 1024"/>
                <a:gd name="T23" fmla="*/ 850 h 1024"/>
                <a:gd name="T24" fmla="*/ 598 w 1024"/>
                <a:gd name="T25" fmla="*/ 1024 h 1024"/>
                <a:gd name="T26" fmla="*/ 850 w 1024"/>
                <a:gd name="T27" fmla="*/ 1024 h 1024"/>
                <a:gd name="T28" fmla="*/ 850 w 1024"/>
                <a:gd name="T29" fmla="*/ 772 h 1024"/>
                <a:gd name="T30" fmla="*/ 1024 w 1024"/>
                <a:gd name="T31" fmla="*/ 599 h 1024"/>
                <a:gd name="T32" fmla="*/ 850 w 1024"/>
                <a:gd name="T33" fmla="*/ 425 h 10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24" h="1024">
                  <a:moveTo>
                    <a:pt x="850" y="425"/>
                  </a:moveTo>
                  <a:cubicBezTo>
                    <a:pt x="850" y="174"/>
                    <a:pt x="850" y="174"/>
                    <a:pt x="850" y="174"/>
                  </a:cubicBezTo>
                  <a:cubicBezTo>
                    <a:pt x="598" y="174"/>
                    <a:pt x="598" y="174"/>
                    <a:pt x="598" y="174"/>
                  </a:cubicBezTo>
                  <a:cubicBezTo>
                    <a:pt x="598" y="78"/>
                    <a:pt x="521" y="0"/>
                    <a:pt x="425" y="0"/>
                  </a:cubicBezTo>
                  <a:cubicBezTo>
                    <a:pt x="329" y="0"/>
                    <a:pt x="251" y="78"/>
                    <a:pt x="251" y="174"/>
                  </a:cubicBezTo>
                  <a:cubicBezTo>
                    <a:pt x="0" y="174"/>
                    <a:pt x="0" y="174"/>
                    <a:pt x="0" y="174"/>
                  </a:cubicBezTo>
                  <a:cubicBezTo>
                    <a:pt x="0" y="425"/>
                    <a:pt x="0" y="425"/>
                    <a:pt x="0" y="425"/>
                  </a:cubicBezTo>
                  <a:cubicBezTo>
                    <a:pt x="95" y="425"/>
                    <a:pt x="173" y="503"/>
                    <a:pt x="173" y="599"/>
                  </a:cubicBezTo>
                  <a:cubicBezTo>
                    <a:pt x="173" y="695"/>
                    <a:pt x="95" y="772"/>
                    <a:pt x="0" y="772"/>
                  </a:cubicBezTo>
                  <a:cubicBezTo>
                    <a:pt x="0" y="1024"/>
                    <a:pt x="0" y="1024"/>
                    <a:pt x="0" y="1024"/>
                  </a:cubicBezTo>
                  <a:cubicBezTo>
                    <a:pt x="251" y="1024"/>
                    <a:pt x="251" y="1024"/>
                    <a:pt x="251" y="1024"/>
                  </a:cubicBezTo>
                  <a:cubicBezTo>
                    <a:pt x="251" y="928"/>
                    <a:pt x="329" y="850"/>
                    <a:pt x="425" y="850"/>
                  </a:cubicBezTo>
                  <a:cubicBezTo>
                    <a:pt x="521" y="850"/>
                    <a:pt x="598" y="928"/>
                    <a:pt x="598" y="1024"/>
                  </a:cubicBezTo>
                  <a:cubicBezTo>
                    <a:pt x="850" y="1024"/>
                    <a:pt x="850" y="1024"/>
                    <a:pt x="850" y="1024"/>
                  </a:cubicBezTo>
                  <a:cubicBezTo>
                    <a:pt x="850" y="772"/>
                    <a:pt x="850" y="772"/>
                    <a:pt x="850" y="772"/>
                  </a:cubicBezTo>
                  <a:cubicBezTo>
                    <a:pt x="946" y="772"/>
                    <a:pt x="1024" y="695"/>
                    <a:pt x="1024" y="599"/>
                  </a:cubicBezTo>
                  <a:cubicBezTo>
                    <a:pt x="1024" y="503"/>
                    <a:pt x="946" y="425"/>
                    <a:pt x="850" y="425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noFill/>
              <a:round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24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pic>
          <p:nvPicPr>
            <p:cNvPr id="13" name="Gráfico 12" descr="Seta para Direita estrutura de tópicos">
              <a:extLst>
                <a:ext uri="{FF2B5EF4-FFF2-40B4-BE49-F238E27FC236}">
                  <a16:creationId xmlns:a16="http://schemas.microsoft.com/office/drawing/2014/main" id="{B8D30758-83F2-3F3D-1CAE-FFFD6863FF7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 rot="5400000">
              <a:off x="2018278" y="1981902"/>
              <a:ext cx="461663" cy="582602"/>
            </a:xfrm>
            <a:prstGeom prst="rect">
              <a:avLst/>
            </a:prstGeom>
          </p:spPr>
        </p:pic>
        <p:sp>
          <p:nvSpPr>
            <p:cNvPr id="70" name="Rectangle 590">
              <a:extLst>
                <a:ext uri="{FF2B5EF4-FFF2-40B4-BE49-F238E27FC236}">
                  <a16:creationId xmlns:a16="http://schemas.microsoft.com/office/drawing/2014/main" id="{51A0C1D6-E9D4-A136-D50C-A0322289CE78}"/>
                </a:ext>
              </a:extLst>
            </p:cNvPr>
            <p:cNvSpPr/>
            <p:nvPr/>
          </p:nvSpPr>
          <p:spPr>
            <a:xfrm>
              <a:off x="1738808" y="1123376"/>
              <a:ext cx="1221562" cy="369332"/>
            </a:xfrm>
            <a:prstGeom prst="rect">
              <a:avLst/>
            </a:prstGeom>
          </p:spPr>
          <p:txBody>
            <a:bodyPr wrap="square" lIns="0" rIns="0">
              <a:spAutoFit/>
            </a:bodyPr>
            <a:lstStyle/>
            <a:p>
              <a:pPr defTabSz="1218987"/>
              <a:r>
                <a:rPr lang="en-US" b="1" kern="0" dirty="0" err="1">
                  <a:solidFill>
                    <a:schemeClr val="bg1"/>
                  </a:solidFill>
                  <a:latin typeface="Arial" panose="020B0604020202020204" pitchFamily="34" charset="0"/>
                  <a:ea typeface="Open Sans" pitchFamily="34" charset="0"/>
                  <a:cs typeface="Arial" panose="020B0604020202020204" pitchFamily="34" charset="0"/>
                </a:rPr>
                <a:t>Título</a:t>
              </a:r>
              <a:r>
                <a:rPr lang="en-US" b="1" kern="0" dirty="0">
                  <a:solidFill>
                    <a:schemeClr val="bg1"/>
                  </a:solidFill>
                  <a:latin typeface="Arial" panose="020B0604020202020204" pitchFamily="34" charset="0"/>
                  <a:ea typeface="Open Sans" pitchFamily="34" charset="0"/>
                  <a:cs typeface="Arial" panose="020B0604020202020204" pitchFamily="34" charset="0"/>
                </a:rPr>
                <a:t> </a:t>
              </a:r>
              <a:r>
                <a:rPr lang="en-US" b="1" kern="0" dirty="0" err="1">
                  <a:solidFill>
                    <a:schemeClr val="bg1"/>
                  </a:solidFill>
                  <a:latin typeface="Arial" panose="020B0604020202020204" pitchFamily="34" charset="0"/>
                  <a:ea typeface="Open Sans" pitchFamily="34" charset="0"/>
                  <a:cs typeface="Arial" panose="020B0604020202020204" pitchFamily="34" charset="0"/>
                </a:rPr>
                <a:t>Aqui</a:t>
              </a:r>
              <a:endParaRPr lang="en-US" b="1" kern="0" dirty="0">
                <a:solidFill>
                  <a:schemeClr val="bg1"/>
                </a:solidFill>
                <a:latin typeface="Arial" panose="020B0604020202020204" pitchFamily="34" charset="0"/>
                <a:ea typeface="Open Sans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Retângulo 14">
              <a:extLst>
                <a:ext uri="{FF2B5EF4-FFF2-40B4-BE49-F238E27FC236}">
                  <a16:creationId xmlns:a16="http://schemas.microsoft.com/office/drawing/2014/main" id="{996182FB-21F4-5926-7537-EAE281D4EAD7}"/>
                </a:ext>
              </a:extLst>
            </p:cNvPr>
            <p:cNvSpPr/>
            <p:nvPr/>
          </p:nvSpPr>
          <p:spPr>
            <a:xfrm>
              <a:off x="1459951" y="1484059"/>
              <a:ext cx="1837529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pt-BR" sz="1200" dirty="0" err="1">
                  <a:solidFill>
                    <a:schemeClr val="bg1"/>
                  </a:solidFill>
                  <a:latin typeface="Century Gothic" panose="020B0502020202020204" pitchFamily="34" charset="0"/>
                </a:rPr>
                <a:t>Lorem</a:t>
              </a:r>
              <a:r>
                <a:rPr lang="pt-BR" sz="12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 ipsum </a:t>
              </a:r>
              <a:r>
                <a:rPr lang="pt-BR" sz="1200" dirty="0" err="1">
                  <a:solidFill>
                    <a:schemeClr val="bg1"/>
                  </a:solidFill>
                  <a:latin typeface="Century Gothic" panose="020B0502020202020204" pitchFamily="34" charset="0"/>
                </a:rPr>
                <a:t>dolor</a:t>
              </a:r>
              <a:r>
                <a:rPr lang="pt-BR" sz="12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 </a:t>
              </a:r>
              <a:r>
                <a:rPr lang="pt-BR" sz="1200" dirty="0" err="1">
                  <a:solidFill>
                    <a:schemeClr val="bg1"/>
                  </a:solidFill>
                  <a:latin typeface="Century Gothic" panose="020B0502020202020204" pitchFamily="34" charset="0"/>
                </a:rPr>
                <a:t>sit</a:t>
              </a:r>
              <a:r>
                <a:rPr lang="pt-BR" sz="12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 </a:t>
              </a:r>
              <a:r>
                <a:rPr lang="pt-BR" sz="1200" dirty="0" err="1">
                  <a:solidFill>
                    <a:schemeClr val="bg1"/>
                  </a:solidFill>
                  <a:latin typeface="Century Gothic" panose="020B0502020202020204" pitchFamily="34" charset="0"/>
                </a:rPr>
                <a:t>amet</a:t>
              </a:r>
              <a:r>
                <a:rPr lang="pt-BR" sz="12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, </a:t>
              </a:r>
              <a:r>
                <a:rPr lang="pt-BR" sz="1200" dirty="0" err="1">
                  <a:solidFill>
                    <a:schemeClr val="bg1"/>
                  </a:solidFill>
                  <a:latin typeface="Century Gothic" panose="020B0502020202020204" pitchFamily="34" charset="0"/>
                </a:rPr>
                <a:t>consectetuer</a:t>
              </a:r>
              <a:endParaRPr lang="pt-BR" sz="1200" dirty="0"/>
            </a:p>
          </p:txBody>
        </p:sp>
      </p:grpSp>
      <p:grpSp>
        <p:nvGrpSpPr>
          <p:cNvPr id="3" name="Agrupar 2">
            <a:extLst>
              <a:ext uri="{FF2B5EF4-FFF2-40B4-BE49-F238E27FC236}">
                <a16:creationId xmlns:a16="http://schemas.microsoft.com/office/drawing/2014/main" id="{1A586596-2BFF-E2F4-3FB5-CDF37127E052}"/>
              </a:ext>
            </a:extLst>
          </p:cNvPr>
          <p:cNvGrpSpPr/>
          <p:nvPr/>
        </p:nvGrpSpPr>
        <p:grpSpPr>
          <a:xfrm>
            <a:off x="3981790" y="1210460"/>
            <a:ext cx="1889764" cy="3143243"/>
            <a:chOff x="3981790" y="1123376"/>
            <a:chExt cx="1889764" cy="3143243"/>
          </a:xfrm>
        </p:grpSpPr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A998ECE7-DD2E-A74F-02F6-32E35F764EDD}"/>
                </a:ext>
              </a:extLst>
            </p:cNvPr>
            <p:cNvSpPr>
              <a:spLocks/>
            </p:cNvSpPr>
            <p:nvPr/>
          </p:nvSpPr>
          <p:spPr bwMode="auto">
            <a:xfrm rot="2700000">
              <a:off x="3981805" y="2581020"/>
              <a:ext cx="1685584" cy="1685614"/>
            </a:xfrm>
            <a:custGeom>
              <a:avLst/>
              <a:gdLst>
                <a:gd name="T0" fmla="*/ 850 w 1024"/>
                <a:gd name="T1" fmla="*/ 599 h 1024"/>
                <a:gd name="T2" fmla="*/ 1024 w 1024"/>
                <a:gd name="T3" fmla="*/ 426 h 1024"/>
                <a:gd name="T4" fmla="*/ 1024 w 1024"/>
                <a:gd name="T5" fmla="*/ 174 h 1024"/>
                <a:gd name="T6" fmla="*/ 772 w 1024"/>
                <a:gd name="T7" fmla="*/ 174 h 1024"/>
                <a:gd name="T8" fmla="*/ 599 w 1024"/>
                <a:gd name="T9" fmla="*/ 0 h 1024"/>
                <a:gd name="T10" fmla="*/ 425 w 1024"/>
                <a:gd name="T11" fmla="*/ 174 h 1024"/>
                <a:gd name="T12" fmla="*/ 174 w 1024"/>
                <a:gd name="T13" fmla="*/ 174 h 1024"/>
                <a:gd name="T14" fmla="*/ 174 w 1024"/>
                <a:gd name="T15" fmla="*/ 426 h 1024"/>
                <a:gd name="T16" fmla="*/ 0 w 1024"/>
                <a:gd name="T17" fmla="*/ 599 h 1024"/>
                <a:gd name="T18" fmla="*/ 174 w 1024"/>
                <a:gd name="T19" fmla="*/ 773 h 1024"/>
                <a:gd name="T20" fmla="*/ 174 w 1024"/>
                <a:gd name="T21" fmla="*/ 1024 h 1024"/>
                <a:gd name="T22" fmla="*/ 425 w 1024"/>
                <a:gd name="T23" fmla="*/ 1024 h 1024"/>
                <a:gd name="T24" fmla="*/ 599 w 1024"/>
                <a:gd name="T25" fmla="*/ 851 h 1024"/>
                <a:gd name="T26" fmla="*/ 772 w 1024"/>
                <a:gd name="T27" fmla="*/ 1024 h 1024"/>
                <a:gd name="T28" fmla="*/ 1024 w 1024"/>
                <a:gd name="T29" fmla="*/ 1024 h 1024"/>
                <a:gd name="T30" fmla="*/ 1024 w 1024"/>
                <a:gd name="T31" fmla="*/ 773 h 1024"/>
                <a:gd name="T32" fmla="*/ 850 w 1024"/>
                <a:gd name="T33" fmla="*/ 599 h 10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24" h="1024">
                  <a:moveTo>
                    <a:pt x="850" y="599"/>
                  </a:moveTo>
                  <a:cubicBezTo>
                    <a:pt x="850" y="503"/>
                    <a:pt x="928" y="426"/>
                    <a:pt x="1024" y="426"/>
                  </a:cubicBezTo>
                  <a:cubicBezTo>
                    <a:pt x="1024" y="174"/>
                    <a:pt x="1024" y="174"/>
                    <a:pt x="1024" y="174"/>
                  </a:cubicBezTo>
                  <a:cubicBezTo>
                    <a:pt x="772" y="174"/>
                    <a:pt x="772" y="174"/>
                    <a:pt x="772" y="174"/>
                  </a:cubicBezTo>
                  <a:cubicBezTo>
                    <a:pt x="772" y="78"/>
                    <a:pt x="695" y="0"/>
                    <a:pt x="599" y="0"/>
                  </a:cubicBezTo>
                  <a:cubicBezTo>
                    <a:pt x="503" y="0"/>
                    <a:pt x="425" y="78"/>
                    <a:pt x="425" y="174"/>
                  </a:cubicBezTo>
                  <a:cubicBezTo>
                    <a:pt x="174" y="174"/>
                    <a:pt x="174" y="174"/>
                    <a:pt x="174" y="174"/>
                  </a:cubicBezTo>
                  <a:cubicBezTo>
                    <a:pt x="174" y="426"/>
                    <a:pt x="174" y="426"/>
                    <a:pt x="174" y="426"/>
                  </a:cubicBezTo>
                  <a:cubicBezTo>
                    <a:pt x="78" y="426"/>
                    <a:pt x="0" y="503"/>
                    <a:pt x="0" y="599"/>
                  </a:cubicBezTo>
                  <a:cubicBezTo>
                    <a:pt x="0" y="695"/>
                    <a:pt x="78" y="773"/>
                    <a:pt x="174" y="773"/>
                  </a:cubicBezTo>
                  <a:cubicBezTo>
                    <a:pt x="174" y="1024"/>
                    <a:pt x="174" y="1024"/>
                    <a:pt x="174" y="1024"/>
                  </a:cubicBezTo>
                  <a:cubicBezTo>
                    <a:pt x="425" y="1024"/>
                    <a:pt x="425" y="1024"/>
                    <a:pt x="425" y="1024"/>
                  </a:cubicBezTo>
                  <a:cubicBezTo>
                    <a:pt x="425" y="929"/>
                    <a:pt x="503" y="851"/>
                    <a:pt x="599" y="851"/>
                  </a:cubicBezTo>
                  <a:cubicBezTo>
                    <a:pt x="695" y="851"/>
                    <a:pt x="772" y="929"/>
                    <a:pt x="772" y="1024"/>
                  </a:cubicBezTo>
                  <a:cubicBezTo>
                    <a:pt x="1024" y="1024"/>
                    <a:pt x="1024" y="1024"/>
                    <a:pt x="1024" y="1024"/>
                  </a:cubicBezTo>
                  <a:cubicBezTo>
                    <a:pt x="1024" y="773"/>
                    <a:pt x="1024" y="773"/>
                    <a:pt x="1024" y="773"/>
                  </a:cubicBezTo>
                  <a:cubicBezTo>
                    <a:pt x="928" y="773"/>
                    <a:pt x="850" y="695"/>
                    <a:pt x="850" y="599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  <a:round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24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pic>
          <p:nvPicPr>
            <p:cNvPr id="67" name="Gráfico 66" descr="Seta para Direita estrutura de tópicos">
              <a:extLst>
                <a:ext uri="{FF2B5EF4-FFF2-40B4-BE49-F238E27FC236}">
                  <a16:creationId xmlns:a16="http://schemas.microsoft.com/office/drawing/2014/main" id="{719B4B18-11C9-6A5A-F540-BFA2F9EFE0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 rot="5400000">
              <a:off x="4609711" y="1981902"/>
              <a:ext cx="461663" cy="582602"/>
            </a:xfrm>
            <a:prstGeom prst="rect">
              <a:avLst/>
            </a:prstGeom>
          </p:spPr>
        </p:pic>
        <p:sp>
          <p:nvSpPr>
            <p:cNvPr id="71" name="Rectangle 590">
              <a:extLst>
                <a:ext uri="{FF2B5EF4-FFF2-40B4-BE49-F238E27FC236}">
                  <a16:creationId xmlns:a16="http://schemas.microsoft.com/office/drawing/2014/main" id="{D994EB16-EB87-2D14-459A-9BB813364416}"/>
                </a:ext>
              </a:extLst>
            </p:cNvPr>
            <p:cNvSpPr/>
            <p:nvPr/>
          </p:nvSpPr>
          <p:spPr>
            <a:xfrm>
              <a:off x="4253427" y="1123376"/>
              <a:ext cx="1221562" cy="369332"/>
            </a:xfrm>
            <a:prstGeom prst="rect">
              <a:avLst/>
            </a:prstGeom>
          </p:spPr>
          <p:txBody>
            <a:bodyPr wrap="square" lIns="0" rIns="0">
              <a:spAutoFit/>
            </a:bodyPr>
            <a:lstStyle/>
            <a:p>
              <a:pPr defTabSz="1218987"/>
              <a:r>
                <a:rPr lang="en-US" b="1" kern="0" dirty="0" err="1">
                  <a:solidFill>
                    <a:schemeClr val="bg1"/>
                  </a:solidFill>
                  <a:latin typeface="Arial" panose="020B0604020202020204" pitchFamily="34" charset="0"/>
                  <a:ea typeface="Open Sans" pitchFamily="34" charset="0"/>
                  <a:cs typeface="Arial" panose="020B0604020202020204" pitchFamily="34" charset="0"/>
                </a:rPr>
                <a:t>Título</a:t>
              </a:r>
              <a:r>
                <a:rPr lang="en-US" b="1" kern="0" dirty="0">
                  <a:solidFill>
                    <a:schemeClr val="bg1"/>
                  </a:solidFill>
                  <a:latin typeface="Arial" panose="020B0604020202020204" pitchFamily="34" charset="0"/>
                  <a:ea typeface="Open Sans" pitchFamily="34" charset="0"/>
                  <a:cs typeface="Arial" panose="020B0604020202020204" pitchFamily="34" charset="0"/>
                </a:rPr>
                <a:t> </a:t>
              </a:r>
              <a:r>
                <a:rPr lang="en-US" b="1" kern="0" dirty="0" err="1">
                  <a:solidFill>
                    <a:schemeClr val="bg1"/>
                  </a:solidFill>
                  <a:latin typeface="Arial" panose="020B0604020202020204" pitchFamily="34" charset="0"/>
                  <a:ea typeface="Open Sans" pitchFamily="34" charset="0"/>
                  <a:cs typeface="Arial" panose="020B0604020202020204" pitchFamily="34" charset="0"/>
                </a:rPr>
                <a:t>Aqui</a:t>
              </a:r>
              <a:endParaRPr lang="en-US" b="1" kern="0" dirty="0">
                <a:solidFill>
                  <a:schemeClr val="bg1"/>
                </a:solidFill>
                <a:latin typeface="Arial" panose="020B0604020202020204" pitchFamily="34" charset="0"/>
                <a:ea typeface="Open Sans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5" name="Retângulo 74">
              <a:extLst>
                <a:ext uri="{FF2B5EF4-FFF2-40B4-BE49-F238E27FC236}">
                  <a16:creationId xmlns:a16="http://schemas.microsoft.com/office/drawing/2014/main" id="{7074E5A5-8FCD-443A-50D6-9AAF3AD91D63}"/>
                </a:ext>
              </a:extLst>
            </p:cNvPr>
            <p:cNvSpPr/>
            <p:nvPr/>
          </p:nvSpPr>
          <p:spPr>
            <a:xfrm>
              <a:off x="4034025" y="1484059"/>
              <a:ext cx="1837529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pt-BR" sz="1200" dirty="0" err="1">
                  <a:solidFill>
                    <a:schemeClr val="bg1"/>
                  </a:solidFill>
                  <a:latin typeface="Century Gothic" panose="020B0502020202020204" pitchFamily="34" charset="0"/>
                </a:rPr>
                <a:t>Lorem</a:t>
              </a:r>
              <a:r>
                <a:rPr lang="pt-BR" sz="12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 ipsum </a:t>
              </a:r>
              <a:r>
                <a:rPr lang="pt-BR" sz="1200" dirty="0" err="1">
                  <a:solidFill>
                    <a:schemeClr val="bg1"/>
                  </a:solidFill>
                  <a:latin typeface="Century Gothic" panose="020B0502020202020204" pitchFamily="34" charset="0"/>
                </a:rPr>
                <a:t>dolor</a:t>
              </a:r>
              <a:r>
                <a:rPr lang="pt-BR" sz="12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 </a:t>
              </a:r>
              <a:r>
                <a:rPr lang="pt-BR" sz="1200" dirty="0" err="1">
                  <a:solidFill>
                    <a:schemeClr val="bg1"/>
                  </a:solidFill>
                  <a:latin typeface="Century Gothic" panose="020B0502020202020204" pitchFamily="34" charset="0"/>
                </a:rPr>
                <a:t>sit</a:t>
              </a:r>
              <a:r>
                <a:rPr lang="pt-BR" sz="12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 </a:t>
              </a:r>
              <a:r>
                <a:rPr lang="pt-BR" sz="1200" dirty="0" err="1">
                  <a:solidFill>
                    <a:schemeClr val="bg1"/>
                  </a:solidFill>
                  <a:latin typeface="Century Gothic" panose="020B0502020202020204" pitchFamily="34" charset="0"/>
                </a:rPr>
                <a:t>amet</a:t>
              </a:r>
              <a:r>
                <a:rPr lang="pt-BR" sz="12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, </a:t>
              </a:r>
              <a:r>
                <a:rPr lang="pt-BR" sz="1200" dirty="0" err="1">
                  <a:solidFill>
                    <a:schemeClr val="bg1"/>
                  </a:solidFill>
                  <a:latin typeface="Century Gothic" panose="020B0502020202020204" pitchFamily="34" charset="0"/>
                </a:rPr>
                <a:t>consectetuer</a:t>
              </a:r>
              <a:endParaRPr lang="pt-BR" sz="1200" dirty="0"/>
            </a:p>
          </p:txBody>
        </p:sp>
      </p:grpSp>
      <p:grpSp>
        <p:nvGrpSpPr>
          <p:cNvPr id="17" name="Agrupar 16">
            <a:extLst>
              <a:ext uri="{FF2B5EF4-FFF2-40B4-BE49-F238E27FC236}">
                <a16:creationId xmlns:a16="http://schemas.microsoft.com/office/drawing/2014/main" id="{39228075-FE2F-42E2-75C6-11FA480C3B22}"/>
              </a:ext>
            </a:extLst>
          </p:cNvPr>
          <p:cNvGrpSpPr/>
          <p:nvPr/>
        </p:nvGrpSpPr>
        <p:grpSpPr>
          <a:xfrm>
            <a:off x="6417442" y="1210460"/>
            <a:ext cx="2034402" cy="3328253"/>
            <a:chOff x="6417442" y="1123376"/>
            <a:chExt cx="2034402" cy="3328253"/>
          </a:xfrm>
        </p:grpSpPr>
        <p:sp>
          <p:nvSpPr>
            <p:cNvPr id="51" name="Freeform 7">
              <a:extLst>
                <a:ext uri="{FF2B5EF4-FFF2-40B4-BE49-F238E27FC236}">
                  <a16:creationId xmlns:a16="http://schemas.microsoft.com/office/drawing/2014/main" id="{AC113F67-4ADB-4A10-EECD-733025BDA56B}"/>
                </a:ext>
              </a:extLst>
            </p:cNvPr>
            <p:cNvSpPr>
              <a:spLocks/>
            </p:cNvSpPr>
            <p:nvPr/>
          </p:nvSpPr>
          <p:spPr bwMode="auto">
            <a:xfrm rot="2700000">
              <a:off x="6417887" y="2766460"/>
              <a:ext cx="1684724" cy="1685614"/>
            </a:xfrm>
            <a:custGeom>
              <a:avLst/>
              <a:gdLst>
                <a:gd name="T0" fmla="*/ 1024 w 1024"/>
                <a:gd name="T1" fmla="*/ 252 h 1024"/>
                <a:gd name="T2" fmla="*/ 1024 w 1024"/>
                <a:gd name="T3" fmla="*/ 0 h 1024"/>
                <a:gd name="T4" fmla="*/ 773 w 1024"/>
                <a:gd name="T5" fmla="*/ 0 h 1024"/>
                <a:gd name="T6" fmla="*/ 599 w 1024"/>
                <a:gd name="T7" fmla="*/ 174 h 1024"/>
                <a:gd name="T8" fmla="*/ 426 w 1024"/>
                <a:gd name="T9" fmla="*/ 0 h 1024"/>
                <a:gd name="T10" fmla="*/ 174 w 1024"/>
                <a:gd name="T11" fmla="*/ 0 h 1024"/>
                <a:gd name="T12" fmla="*/ 174 w 1024"/>
                <a:gd name="T13" fmla="*/ 252 h 1024"/>
                <a:gd name="T14" fmla="*/ 0 w 1024"/>
                <a:gd name="T15" fmla="*/ 425 h 1024"/>
                <a:gd name="T16" fmla="*/ 174 w 1024"/>
                <a:gd name="T17" fmla="*/ 599 h 1024"/>
                <a:gd name="T18" fmla="*/ 174 w 1024"/>
                <a:gd name="T19" fmla="*/ 850 h 1024"/>
                <a:gd name="T20" fmla="*/ 174 w 1024"/>
                <a:gd name="T21" fmla="*/ 850 h 1024"/>
                <a:gd name="T22" fmla="*/ 426 w 1024"/>
                <a:gd name="T23" fmla="*/ 850 h 1024"/>
                <a:gd name="T24" fmla="*/ 599 w 1024"/>
                <a:gd name="T25" fmla="*/ 1024 h 1024"/>
                <a:gd name="T26" fmla="*/ 773 w 1024"/>
                <a:gd name="T27" fmla="*/ 850 h 1024"/>
                <a:gd name="T28" fmla="*/ 1024 w 1024"/>
                <a:gd name="T29" fmla="*/ 850 h 1024"/>
                <a:gd name="T30" fmla="*/ 1024 w 1024"/>
                <a:gd name="T31" fmla="*/ 599 h 1024"/>
                <a:gd name="T32" fmla="*/ 851 w 1024"/>
                <a:gd name="T33" fmla="*/ 425 h 1024"/>
                <a:gd name="T34" fmla="*/ 1024 w 1024"/>
                <a:gd name="T35" fmla="*/ 252 h 10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24" h="1024">
                  <a:moveTo>
                    <a:pt x="1024" y="252"/>
                  </a:moveTo>
                  <a:cubicBezTo>
                    <a:pt x="1024" y="0"/>
                    <a:pt x="1024" y="0"/>
                    <a:pt x="1024" y="0"/>
                  </a:cubicBezTo>
                  <a:cubicBezTo>
                    <a:pt x="773" y="0"/>
                    <a:pt x="773" y="0"/>
                    <a:pt x="773" y="0"/>
                  </a:cubicBezTo>
                  <a:cubicBezTo>
                    <a:pt x="773" y="96"/>
                    <a:pt x="695" y="174"/>
                    <a:pt x="599" y="174"/>
                  </a:cubicBezTo>
                  <a:cubicBezTo>
                    <a:pt x="503" y="174"/>
                    <a:pt x="426" y="96"/>
                    <a:pt x="426" y="0"/>
                  </a:cubicBezTo>
                  <a:cubicBezTo>
                    <a:pt x="174" y="0"/>
                    <a:pt x="174" y="0"/>
                    <a:pt x="174" y="0"/>
                  </a:cubicBezTo>
                  <a:cubicBezTo>
                    <a:pt x="174" y="252"/>
                    <a:pt x="174" y="252"/>
                    <a:pt x="174" y="252"/>
                  </a:cubicBezTo>
                  <a:cubicBezTo>
                    <a:pt x="78" y="252"/>
                    <a:pt x="0" y="329"/>
                    <a:pt x="0" y="425"/>
                  </a:cubicBezTo>
                  <a:cubicBezTo>
                    <a:pt x="0" y="521"/>
                    <a:pt x="78" y="599"/>
                    <a:pt x="174" y="599"/>
                  </a:cubicBezTo>
                  <a:cubicBezTo>
                    <a:pt x="174" y="850"/>
                    <a:pt x="174" y="850"/>
                    <a:pt x="174" y="850"/>
                  </a:cubicBezTo>
                  <a:cubicBezTo>
                    <a:pt x="174" y="850"/>
                    <a:pt x="174" y="850"/>
                    <a:pt x="174" y="850"/>
                  </a:cubicBezTo>
                  <a:cubicBezTo>
                    <a:pt x="426" y="850"/>
                    <a:pt x="426" y="850"/>
                    <a:pt x="426" y="850"/>
                  </a:cubicBezTo>
                  <a:cubicBezTo>
                    <a:pt x="426" y="946"/>
                    <a:pt x="503" y="1024"/>
                    <a:pt x="599" y="1024"/>
                  </a:cubicBezTo>
                  <a:cubicBezTo>
                    <a:pt x="695" y="1024"/>
                    <a:pt x="773" y="946"/>
                    <a:pt x="773" y="850"/>
                  </a:cubicBezTo>
                  <a:cubicBezTo>
                    <a:pt x="1024" y="850"/>
                    <a:pt x="1024" y="850"/>
                    <a:pt x="1024" y="850"/>
                  </a:cubicBezTo>
                  <a:cubicBezTo>
                    <a:pt x="1024" y="599"/>
                    <a:pt x="1024" y="599"/>
                    <a:pt x="1024" y="599"/>
                  </a:cubicBezTo>
                  <a:cubicBezTo>
                    <a:pt x="929" y="599"/>
                    <a:pt x="851" y="521"/>
                    <a:pt x="851" y="425"/>
                  </a:cubicBezTo>
                  <a:cubicBezTo>
                    <a:pt x="851" y="329"/>
                    <a:pt x="929" y="252"/>
                    <a:pt x="1024" y="252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>
              <a:noFill/>
              <a:round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24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pic>
          <p:nvPicPr>
            <p:cNvPr id="68" name="Gráfico 67" descr="Seta para Direita estrutura de tópicos">
              <a:extLst>
                <a:ext uri="{FF2B5EF4-FFF2-40B4-BE49-F238E27FC236}">
                  <a16:creationId xmlns:a16="http://schemas.microsoft.com/office/drawing/2014/main" id="{A3A4C373-F2BA-6A4D-CC37-2EEF88F52B6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 rot="5400000">
              <a:off x="7260090" y="1981902"/>
              <a:ext cx="461663" cy="582602"/>
            </a:xfrm>
            <a:prstGeom prst="rect">
              <a:avLst/>
            </a:prstGeom>
          </p:spPr>
        </p:pic>
        <p:sp>
          <p:nvSpPr>
            <p:cNvPr id="72" name="Rectangle 590">
              <a:extLst>
                <a:ext uri="{FF2B5EF4-FFF2-40B4-BE49-F238E27FC236}">
                  <a16:creationId xmlns:a16="http://schemas.microsoft.com/office/drawing/2014/main" id="{F2EC50F0-4C0F-C0F7-099F-9C195B3CBF3E}"/>
                </a:ext>
              </a:extLst>
            </p:cNvPr>
            <p:cNvSpPr/>
            <p:nvPr/>
          </p:nvSpPr>
          <p:spPr>
            <a:xfrm>
              <a:off x="6830426" y="1123376"/>
              <a:ext cx="1221562" cy="369332"/>
            </a:xfrm>
            <a:prstGeom prst="rect">
              <a:avLst/>
            </a:prstGeom>
          </p:spPr>
          <p:txBody>
            <a:bodyPr wrap="square" lIns="0" rIns="0">
              <a:spAutoFit/>
            </a:bodyPr>
            <a:lstStyle/>
            <a:p>
              <a:pPr defTabSz="1218987"/>
              <a:r>
                <a:rPr lang="en-US" b="1" kern="0" dirty="0" err="1">
                  <a:solidFill>
                    <a:schemeClr val="bg1"/>
                  </a:solidFill>
                  <a:latin typeface="Arial" panose="020B0604020202020204" pitchFamily="34" charset="0"/>
                  <a:ea typeface="Open Sans" pitchFamily="34" charset="0"/>
                  <a:cs typeface="Arial" panose="020B0604020202020204" pitchFamily="34" charset="0"/>
                </a:rPr>
                <a:t>Título</a:t>
              </a:r>
              <a:r>
                <a:rPr lang="en-US" b="1" kern="0" dirty="0">
                  <a:solidFill>
                    <a:schemeClr val="bg1"/>
                  </a:solidFill>
                  <a:latin typeface="Arial" panose="020B0604020202020204" pitchFamily="34" charset="0"/>
                  <a:ea typeface="Open Sans" pitchFamily="34" charset="0"/>
                  <a:cs typeface="Arial" panose="020B0604020202020204" pitchFamily="34" charset="0"/>
                </a:rPr>
                <a:t> </a:t>
              </a:r>
              <a:r>
                <a:rPr lang="en-US" b="1" kern="0" dirty="0" err="1">
                  <a:solidFill>
                    <a:schemeClr val="bg1"/>
                  </a:solidFill>
                  <a:latin typeface="Arial" panose="020B0604020202020204" pitchFamily="34" charset="0"/>
                  <a:ea typeface="Open Sans" pitchFamily="34" charset="0"/>
                  <a:cs typeface="Arial" panose="020B0604020202020204" pitchFamily="34" charset="0"/>
                </a:rPr>
                <a:t>Aqui</a:t>
              </a:r>
              <a:endParaRPr lang="en-US" b="1" kern="0" dirty="0">
                <a:solidFill>
                  <a:schemeClr val="bg1"/>
                </a:solidFill>
                <a:latin typeface="Arial" panose="020B0604020202020204" pitchFamily="34" charset="0"/>
                <a:ea typeface="Open Sans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6" name="Retângulo 75">
              <a:extLst>
                <a:ext uri="{FF2B5EF4-FFF2-40B4-BE49-F238E27FC236}">
                  <a16:creationId xmlns:a16="http://schemas.microsoft.com/office/drawing/2014/main" id="{D9A305C8-E5D7-1F4D-E26A-399EE24AD0C1}"/>
                </a:ext>
              </a:extLst>
            </p:cNvPr>
            <p:cNvSpPr/>
            <p:nvPr/>
          </p:nvSpPr>
          <p:spPr>
            <a:xfrm>
              <a:off x="6614315" y="1484059"/>
              <a:ext cx="1837529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pt-BR" sz="1200" dirty="0" err="1">
                  <a:solidFill>
                    <a:schemeClr val="bg1"/>
                  </a:solidFill>
                  <a:latin typeface="Century Gothic" panose="020B0502020202020204" pitchFamily="34" charset="0"/>
                </a:rPr>
                <a:t>Lorem</a:t>
              </a:r>
              <a:r>
                <a:rPr lang="pt-BR" sz="12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 ipsum </a:t>
              </a:r>
              <a:r>
                <a:rPr lang="pt-BR" sz="1200" dirty="0" err="1">
                  <a:solidFill>
                    <a:schemeClr val="bg1"/>
                  </a:solidFill>
                  <a:latin typeface="Century Gothic" panose="020B0502020202020204" pitchFamily="34" charset="0"/>
                </a:rPr>
                <a:t>dolor</a:t>
              </a:r>
              <a:r>
                <a:rPr lang="pt-BR" sz="12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 </a:t>
              </a:r>
              <a:r>
                <a:rPr lang="pt-BR" sz="1200" dirty="0" err="1">
                  <a:solidFill>
                    <a:schemeClr val="bg1"/>
                  </a:solidFill>
                  <a:latin typeface="Century Gothic" panose="020B0502020202020204" pitchFamily="34" charset="0"/>
                </a:rPr>
                <a:t>sit</a:t>
              </a:r>
              <a:r>
                <a:rPr lang="pt-BR" sz="12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 </a:t>
              </a:r>
              <a:r>
                <a:rPr lang="pt-BR" sz="1200" dirty="0" err="1">
                  <a:solidFill>
                    <a:schemeClr val="bg1"/>
                  </a:solidFill>
                  <a:latin typeface="Century Gothic" panose="020B0502020202020204" pitchFamily="34" charset="0"/>
                </a:rPr>
                <a:t>amet</a:t>
              </a:r>
              <a:r>
                <a:rPr lang="pt-BR" sz="12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, </a:t>
              </a:r>
              <a:r>
                <a:rPr lang="pt-BR" sz="1200" dirty="0" err="1">
                  <a:solidFill>
                    <a:schemeClr val="bg1"/>
                  </a:solidFill>
                  <a:latin typeface="Century Gothic" panose="020B0502020202020204" pitchFamily="34" charset="0"/>
                </a:rPr>
                <a:t>consectetuer</a:t>
              </a:r>
              <a:endParaRPr lang="pt-BR" sz="1200" dirty="0"/>
            </a:p>
          </p:txBody>
        </p:sp>
      </p:grpSp>
      <p:grpSp>
        <p:nvGrpSpPr>
          <p:cNvPr id="18" name="Agrupar 17">
            <a:extLst>
              <a:ext uri="{FF2B5EF4-FFF2-40B4-BE49-F238E27FC236}">
                <a16:creationId xmlns:a16="http://schemas.microsoft.com/office/drawing/2014/main" id="{2213C72F-74FD-FDC9-336C-9F760C5A9C9A}"/>
              </a:ext>
            </a:extLst>
          </p:cNvPr>
          <p:cNvGrpSpPr/>
          <p:nvPr/>
        </p:nvGrpSpPr>
        <p:grpSpPr>
          <a:xfrm>
            <a:off x="9066094" y="1210460"/>
            <a:ext cx="1916673" cy="3456845"/>
            <a:chOff x="9066094" y="1123376"/>
            <a:chExt cx="1916673" cy="3456845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8C0663F9-524C-F707-3EB6-B8A98958749D}"/>
                </a:ext>
              </a:extLst>
            </p:cNvPr>
            <p:cNvSpPr>
              <a:spLocks/>
            </p:cNvSpPr>
            <p:nvPr/>
          </p:nvSpPr>
          <p:spPr bwMode="auto">
            <a:xfrm rot="2700000">
              <a:off x="9066539" y="2895052"/>
              <a:ext cx="1684724" cy="1685614"/>
            </a:xfrm>
            <a:custGeom>
              <a:avLst/>
              <a:gdLst>
                <a:gd name="T0" fmla="*/ 850 w 1024"/>
                <a:gd name="T1" fmla="*/ 251 h 1024"/>
                <a:gd name="T2" fmla="*/ 850 w 1024"/>
                <a:gd name="T3" fmla="*/ 0 h 1024"/>
                <a:gd name="T4" fmla="*/ 599 w 1024"/>
                <a:gd name="T5" fmla="*/ 0 h 1024"/>
                <a:gd name="T6" fmla="*/ 425 w 1024"/>
                <a:gd name="T7" fmla="*/ 173 h 1024"/>
                <a:gd name="T8" fmla="*/ 252 w 1024"/>
                <a:gd name="T9" fmla="*/ 0 h 1024"/>
                <a:gd name="T10" fmla="*/ 0 w 1024"/>
                <a:gd name="T11" fmla="*/ 0 h 1024"/>
                <a:gd name="T12" fmla="*/ 0 w 1024"/>
                <a:gd name="T13" fmla="*/ 251 h 1024"/>
                <a:gd name="T14" fmla="*/ 174 w 1024"/>
                <a:gd name="T15" fmla="*/ 425 h 1024"/>
                <a:gd name="T16" fmla="*/ 0 w 1024"/>
                <a:gd name="T17" fmla="*/ 598 h 1024"/>
                <a:gd name="T18" fmla="*/ 0 w 1024"/>
                <a:gd name="T19" fmla="*/ 850 h 1024"/>
                <a:gd name="T20" fmla="*/ 252 w 1024"/>
                <a:gd name="T21" fmla="*/ 850 h 1024"/>
                <a:gd name="T22" fmla="*/ 425 w 1024"/>
                <a:gd name="T23" fmla="*/ 1024 h 1024"/>
                <a:gd name="T24" fmla="*/ 599 w 1024"/>
                <a:gd name="T25" fmla="*/ 850 h 1024"/>
                <a:gd name="T26" fmla="*/ 850 w 1024"/>
                <a:gd name="T27" fmla="*/ 850 h 1024"/>
                <a:gd name="T28" fmla="*/ 850 w 1024"/>
                <a:gd name="T29" fmla="*/ 598 h 1024"/>
                <a:gd name="T30" fmla="*/ 1024 w 1024"/>
                <a:gd name="T31" fmla="*/ 425 h 1024"/>
                <a:gd name="T32" fmla="*/ 850 w 1024"/>
                <a:gd name="T33" fmla="*/ 251 h 10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24" h="1024">
                  <a:moveTo>
                    <a:pt x="850" y="251"/>
                  </a:moveTo>
                  <a:cubicBezTo>
                    <a:pt x="850" y="0"/>
                    <a:pt x="850" y="0"/>
                    <a:pt x="850" y="0"/>
                  </a:cubicBezTo>
                  <a:cubicBezTo>
                    <a:pt x="599" y="0"/>
                    <a:pt x="599" y="0"/>
                    <a:pt x="599" y="0"/>
                  </a:cubicBezTo>
                  <a:cubicBezTo>
                    <a:pt x="599" y="95"/>
                    <a:pt x="521" y="173"/>
                    <a:pt x="425" y="173"/>
                  </a:cubicBezTo>
                  <a:cubicBezTo>
                    <a:pt x="329" y="173"/>
                    <a:pt x="252" y="95"/>
                    <a:pt x="25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51"/>
                    <a:pt x="0" y="251"/>
                    <a:pt x="0" y="251"/>
                  </a:cubicBezTo>
                  <a:cubicBezTo>
                    <a:pt x="96" y="251"/>
                    <a:pt x="174" y="329"/>
                    <a:pt x="174" y="425"/>
                  </a:cubicBezTo>
                  <a:cubicBezTo>
                    <a:pt x="174" y="521"/>
                    <a:pt x="96" y="598"/>
                    <a:pt x="0" y="598"/>
                  </a:cubicBezTo>
                  <a:cubicBezTo>
                    <a:pt x="0" y="850"/>
                    <a:pt x="0" y="850"/>
                    <a:pt x="0" y="850"/>
                  </a:cubicBezTo>
                  <a:cubicBezTo>
                    <a:pt x="252" y="850"/>
                    <a:pt x="252" y="850"/>
                    <a:pt x="252" y="850"/>
                  </a:cubicBezTo>
                  <a:cubicBezTo>
                    <a:pt x="252" y="946"/>
                    <a:pt x="329" y="1024"/>
                    <a:pt x="425" y="1024"/>
                  </a:cubicBezTo>
                  <a:cubicBezTo>
                    <a:pt x="521" y="1024"/>
                    <a:pt x="599" y="946"/>
                    <a:pt x="599" y="850"/>
                  </a:cubicBezTo>
                  <a:cubicBezTo>
                    <a:pt x="850" y="850"/>
                    <a:pt x="850" y="850"/>
                    <a:pt x="850" y="850"/>
                  </a:cubicBezTo>
                  <a:cubicBezTo>
                    <a:pt x="850" y="598"/>
                    <a:pt x="850" y="598"/>
                    <a:pt x="850" y="598"/>
                  </a:cubicBezTo>
                  <a:cubicBezTo>
                    <a:pt x="946" y="598"/>
                    <a:pt x="1024" y="521"/>
                    <a:pt x="1024" y="425"/>
                  </a:cubicBezTo>
                  <a:cubicBezTo>
                    <a:pt x="1024" y="329"/>
                    <a:pt x="946" y="251"/>
                    <a:pt x="850" y="251"/>
                  </a:cubicBezTo>
                  <a:close/>
                </a:path>
              </a:pathLst>
            </a:custGeom>
            <a:solidFill>
              <a:srgbClr val="FFC000"/>
            </a:solidFill>
            <a:ln w="9525">
              <a:noFill/>
              <a:round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24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pic>
          <p:nvPicPr>
            <p:cNvPr id="69" name="Gráfico 68" descr="Seta para Direita estrutura de tópicos">
              <a:extLst>
                <a:ext uri="{FF2B5EF4-FFF2-40B4-BE49-F238E27FC236}">
                  <a16:creationId xmlns:a16="http://schemas.microsoft.com/office/drawing/2014/main" id="{ED3F3965-B44B-EC4C-C8B8-F48D53A5C3F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 rot="5400000">
              <a:off x="9695438" y="1981902"/>
              <a:ext cx="461663" cy="582602"/>
            </a:xfrm>
            <a:prstGeom prst="rect">
              <a:avLst/>
            </a:prstGeom>
          </p:spPr>
        </p:pic>
        <p:sp>
          <p:nvSpPr>
            <p:cNvPr id="73" name="Rectangle 590">
              <a:extLst>
                <a:ext uri="{FF2B5EF4-FFF2-40B4-BE49-F238E27FC236}">
                  <a16:creationId xmlns:a16="http://schemas.microsoft.com/office/drawing/2014/main" id="{8F725664-4E88-7078-617F-0880966A2DF1}"/>
                </a:ext>
              </a:extLst>
            </p:cNvPr>
            <p:cNvSpPr/>
            <p:nvPr/>
          </p:nvSpPr>
          <p:spPr>
            <a:xfrm>
              <a:off x="9356376" y="1123376"/>
              <a:ext cx="1221562" cy="369332"/>
            </a:xfrm>
            <a:prstGeom prst="rect">
              <a:avLst/>
            </a:prstGeom>
          </p:spPr>
          <p:txBody>
            <a:bodyPr wrap="square" lIns="0" rIns="0">
              <a:spAutoFit/>
            </a:bodyPr>
            <a:lstStyle/>
            <a:p>
              <a:pPr defTabSz="1218987"/>
              <a:r>
                <a:rPr lang="en-US" b="1" kern="0" dirty="0" err="1">
                  <a:solidFill>
                    <a:schemeClr val="bg1"/>
                  </a:solidFill>
                  <a:latin typeface="Arial" panose="020B0604020202020204" pitchFamily="34" charset="0"/>
                  <a:ea typeface="Open Sans" pitchFamily="34" charset="0"/>
                  <a:cs typeface="Arial" panose="020B0604020202020204" pitchFamily="34" charset="0"/>
                </a:rPr>
                <a:t>Título</a:t>
              </a:r>
              <a:r>
                <a:rPr lang="en-US" b="1" kern="0" dirty="0">
                  <a:solidFill>
                    <a:schemeClr val="bg1"/>
                  </a:solidFill>
                  <a:latin typeface="Arial" panose="020B0604020202020204" pitchFamily="34" charset="0"/>
                  <a:ea typeface="Open Sans" pitchFamily="34" charset="0"/>
                  <a:cs typeface="Arial" panose="020B0604020202020204" pitchFamily="34" charset="0"/>
                </a:rPr>
                <a:t> </a:t>
              </a:r>
              <a:r>
                <a:rPr lang="en-US" b="1" kern="0" dirty="0" err="1">
                  <a:solidFill>
                    <a:schemeClr val="bg1"/>
                  </a:solidFill>
                  <a:latin typeface="Arial" panose="020B0604020202020204" pitchFamily="34" charset="0"/>
                  <a:ea typeface="Open Sans" pitchFamily="34" charset="0"/>
                  <a:cs typeface="Arial" panose="020B0604020202020204" pitchFamily="34" charset="0"/>
                </a:rPr>
                <a:t>Aqui</a:t>
              </a:r>
              <a:endParaRPr lang="en-US" b="1" kern="0" dirty="0">
                <a:solidFill>
                  <a:schemeClr val="bg1"/>
                </a:solidFill>
                <a:latin typeface="Arial" panose="020B0604020202020204" pitchFamily="34" charset="0"/>
                <a:ea typeface="Open Sans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7" name="Retângulo 76">
              <a:extLst>
                <a:ext uri="{FF2B5EF4-FFF2-40B4-BE49-F238E27FC236}">
                  <a16:creationId xmlns:a16="http://schemas.microsoft.com/office/drawing/2014/main" id="{A661F410-7151-A2DA-DBE4-6FF9E20E5BC7}"/>
                </a:ext>
              </a:extLst>
            </p:cNvPr>
            <p:cNvSpPr/>
            <p:nvPr/>
          </p:nvSpPr>
          <p:spPr>
            <a:xfrm>
              <a:off x="9145238" y="1484059"/>
              <a:ext cx="1837529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pt-BR" sz="1200" dirty="0" err="1">
                  <a:solidFill>
                    <a:schemeClr val="bg1"/>
                  </a:solidFill>
                  <a:latin typeface="Century Gothic" panose="020B0502020202020204" pitchFamily="34" charset="0"/>
                </a:rPr>
                <a:t>Lorem</a:t>
              </a:r>
              <a:r>
                <a:rPr lang="pt-BR" sz="12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 ipsum </a:t>
              </a:r>
              <a:r>
                <a:rPr lang="pt-BR" sz="1200" dirty="0" err="1">
                  <a:solidFill>
                    <a:schemeClr val="bg1"/>
                  </a:solidFill>
                  <a:latin typeface="Century Gothic" panose="020B0502020202020204" pitchFamily="34" charset="0"/>
                </a:rPr>
                <a:t>dolor</a:t>
              </a:r>
              <a:r>
                <a:rPr lang="pt-BR" sz="12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 </a:t>
              </a:r>
              <a:r>
                <a:rPr lang="pt-BR" sz="1200" dirty="0" err="1">
                  <a:solidFill>
                    <a:schemeClr val="bg1"/>
                  </a:solidFill>
                  <a:latin typeface="Century Gothic" panose="020B0502020202020204" pitchFamily="34" charset="0"/>
                </a:rPr>
                <a:t>sit</a:t>
              </a:r>
              <a:r>
                <a:rPr lang="pt-BR" sz="12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 </a:t>
              </a:r>
              <a:r>
                <a:rPr lang="pt-BR" sz="1200" dirty="0" err="1">
                  <a:solidFill>
                    <a:schemeClr val="bg1"/>
                  </a:solidFill>
                  <a:latin typeface="Century Gothic" panose="020B0502020202020204" pitchFamily="34" charset="0"/>
                </a:rPr>
                <a:t>amet</a:t>
              </a:r>
              <a:r>
                <a:rPr lang="pt-BR" sz="12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, </a:t>
              </a:r>
              <a:r>
                <a:rPr lang="pt-BR" sz="1200" dirty="0" err="1">
                  <a:solidFill>
                    <a:schemeClr val="bg1"/>
                  </a:solidFill>
                  <a:latin typeface="Century Gothic" panose="020B0502020202020204" pitchFamily="34" charset="0"/>
                </a:rPr>
                <a:t>consectetuer</a:t>
              </a:r>
              <a:endParaRPr lang="pt-BR" sz="1200" dirty="0"/>
            </a:p>
          </p:txBody>
        </p:sp>
      </p:grp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97985739-2C22-5269-9929-18F5120221A9}"/>
              </a:ext>
            </a:extLst>
          </p:cNvPr>
          <p:cNvSpPr txBox="1"/>
          <p:nvPr/>
        </p:nvSpPr>
        <p:spPr>
          <a:xfrm>
            <a:off x="354506" y="238957"/>
            <a:ext cx="8080825" cy="46166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rgbClr val="FFC000"/>
                </a:solidFill>
                <a:latin typeface="Friendly Felt Tips" panose="03000600000000000000" pitchFamily="66" charset="0"/>
              </a:rPr>
              <a:t>Digite aqui seu título </a:t>
            </a:r>
            <a:r>
              <a:rPr lang="pt-BR" sz="2400" b="1" dirty="0" err="1">
                <a:solidFill>
                  <a:srgbClr val="FFC000"/>
                </a:solidFill>
                <a:latin typeface="Friendly Felt Tips" panose="03000600000000000000" pitchFamily="66" charset="0"/>
              </a:rPr>
              <a:t>I</a:t>
            </a:r>
            <a:r>
              <a:rPr lang="pt-BR" sz="2400" b="1" dirty="0">
                <a:solidFill>
                  <a:srgbClr val="FFC000"/>
                </a:solidFill>
                <a:latin typeface="Friendly Felt Tips" panose="03000600000000000000" pitchFamily="66" charset="0"/>
              </a:rPr>
              <a:t> </a:t>
            </a:r>
            <a:r>
              <a:rPr lang="pt-BR" sz="2400" b="1" spc="300" dirty="0">
                <a:solidFill>
                  <a:schemeClr val="bg1"/>
                </a:solidFill>
                <a:latin typeface="Friendly Felt Tips" panose="03000600000000000000" pitchFamily="66" charset="0"/>
              </a:rPr>
              <a:t>Escreva Aqui</a:t>
            </a:r>
          </a:p>
        </p:txBody>
      </p:sp>
    </p:spTree>
    <p:extLst>
      <p:ext uri="{BB962C8B-B14F-4D97-AF65-F5344CB8AC3E}">
        <p14:creationId xmlns:p14="http://schemas.microsoft.com/office/powerpoint/2010/main" val="853734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25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6"/>
          <p:cNvSpPr/>
          <p:nvPr/>
        </p:nvSpPr>
        <p:spPr>
          <a:xfrm rot="6653687">
            <a:off x="7927115" y="3307130"/>
            <a:ext cx="5143929" cy="5277593"/>
          </a:xfrm>
          <a:custGeom>
            <a:avLst/>
            <a:gdLst>
              <a:gd name="connsiteX0" fmla="*/ 4114619 w 5143929"/>
              <a:gd name="connsiteY0" fmla="*/ 762909 h 5277593"/>
              <a:gd name="connsiteX1" fmla="*/ 4041854 w 5143929"/>
              <a:gd name="connsiteY1" fmla="*/ 5242232 h 5277593"/>
              <a:gd name="connsiteX2" fmla="*/ 1997709 w 5143929"/>
              <a:gd name="connsiteY2" fmla="*/ 2968993 h 5277593"/>
              <a:gd name="connsiteX3" fmla="*/ 207682 w 5143929"/>
              <a:gd name="connsiteY3" fmla="*/ 593899 h 5277593"/>
              <a:gd name="connsiteX4" fmla="*/ 4114619 w 5143929"/>
              <a:gd name="connsiteY4" fmla="*/ 762909 h 5277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43929" h="5277593">
                <a:moveTo>
                  <a:pt x="4114619" y="762909"/>
                </a:moveTo>
                <a:cubicBezTo>
                  <a:pt x="5001237" y="1565427"/>
                  <a:pt x="5933752" y="4870634"/>
                  <a:pt x="4041854" y="5242232"/>
                </a:cubicBezTo>
                <a:cubicBezTo>
                  <a:pt x="2762304" y="5494069"/>
                  <a:pt x="3037693" y="4365843"/>
                  <a:pt x="1997709" y="2968993"/>
                </a:cubicBezTo>
                <a:cubicBezTo>
                  <a:pt x="1652913" y="2506734"/>
                  <a:pt x="-702444" y="1876584"/>
                  <a:pt x="207682" y="593899"/>
                </a:cubicBezTo>
                <a:cubicBezTo>
                  <a:pt x="747265" y="-166086"/>
                  <a:pt x="2954853" y="-285848"/>
                  <a:pt x="4114619" y="762909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11179" cap="flat">
            <a:noFill/>
            <a:prstDash val="solid"/>
            <a:miter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endParaRPr lang="pt-BR"/>
          </a:p>
        </p:txBody>
      </p:sp>
      <p:sp>
        <p:nvSpPr>
          <p:cNvPr id="11" name="TextBox 30">
            <a:extLst>
              <a:ext uri="{FF2B5EF4-FFF2-40B4-BE49-F238E27FC236}">
                <a16:creationId xmlns:a16="http://schemas.microsoft.com/office/drawing/2014/main" id="{59A81D17-A562-1975-8C50-E2FE87361838}"/>
              </a:ext>
            </a:extLst>
          </p:cNvPr>
          <p:cNvSpPr txBox="1"/>
          <p:nvPr/>
        </p:nvSpPr>
        <p:spPr>
          <a:xfrm>
            <a:off x="582440" y="1964080"/>
            <a:ext cx="423785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-4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Black" panose="020B0A04020102020204"/>
                <a:ea typeface="+mn-ea"/>
                <a:cs typeface="+mn-cs"/>
              </a:rPr>
              <a:t>INCLUA</a:t>
            </a:r>
          </a:p>
        </p:txBody>
      </p:sp>
      <p:sp>
        <p:nvSpPr>
          <p:cNvPr id="12" name="TextBox 23">
            <a:extLst>
              <a:ext uri="{FF2B5EF4-FFF2-40B4-BE49-F238E27FC236}">
                <a16:creationId xmlns:a16="http://schemas.microsoft.com/office/drawing/2014/main" id="{E92E9EF0-93D8-E82E-8E95-56641F595A8A}"/>
              </a:ext>
            </a:extLst>
          </p:cNvPr>
          <p:cNvSpPr txBox="1"/>
          <p:nvPr/>
        </p:nvSpPr>
        <p:spPr>
          <a:xfrm>
            <a:off x="620221" y="2861933"/>
            <a:ext cx="7291616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500" spc="-1500" dirty="0">
                <a:solidFill>
                  <a:srgbClr val="FFC000"/>
                </a:solidFill>
                <a:latin typeface="Arial Black" panose="020B0A04020102020204"/>
              </a:rPr>
              <a:t>TÍTULO AQUI</a:t>
            </a:r>
            <a:endParaRPr kumimoji="0" lang="en-US" sz="9500" b="0" i="0" u="none" strike="noStrike" kern="1200" cap="none" spc="-150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Arial Black" panose="020B0A04020102020204"/>
              <a:ea typeface="+mn-ea"/>
              <a:cs typeface="+mn-cs"/>
            </a:endParaRPr>
          </a:p>
        </p:txBody>
      </p:sp>
      <p:cxnSp>
        <p:nvCxnSpPr>
          <p:cNvPr id="13" name="Straight Connector 11">
            <a:extLst>
              <a:ext uri="{FF2B5EF4-FFF2-40B4-BE49-F238E27FC236}">
                <a16:creationId xmlns:a16="http://schemas.microsoft.com/office/drawing/2014/main" id="{708C69EA-BEFB-AEA6-B26D-423C47CDA011}"/>
              </a:ext>
            </a:extLst>
          </p:cNvPr>
          <p:cNvCxnSpPr>
            <a:cxnSpLocks/>
          </p:cNvCxnSpPr>
          <p:nvPr/>
        </p:nvCxnSpPr>
        <p:spPr>
          <a:xfrm>
            <a:off x="765626" y="4287926"/>
            <a:ext cx="942975" cy="0"/>
          </a:xfrm>
          <a:prstGeom prst="line">
            <a:avLst/>
          </a:prstGeom>
          <a:ln w="1397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Subtitle 6">
            <a:extLst>
              <a:ext uri="{FF2B5EF4-FFF2-40B4-BE49-F238E27FC236}">
                <a16:creationId xmlns:a16="http://schemas.microsoft.com/office/drawing/2014/main" id="{D4F3CC5D-B226-4565-BA8E-5CC45B4BBCD8}"/>
              </a:ext>
            </a:extLst>
          </p:cNvPr>
          <p:cNvSpPr txBox="1">
            <a:spLocks/>
          </p:cNvSpPr>
          <p:nvPr/>
        </p:nvSpPr>
        <p:spPr>
          <a:xfrm>
            <a:off x="705946" y="4610807"/>
            <a:ext cx="4813302" cy="1057502"/>
          </a:xfrm>
          <a:prstGeom prst="rect">
            <a:avLst/>
          </a:prstGeom>
        </p:spPr>
        <p:txBody>
          <a:bodyPr vert="horz" lIns="91440" tIns="45720" rIns="91440" bIns="45720" numCol="1" spcCol="36576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200" b="0" i="0" kern="1200">
                <a:solidFill>
                  <a:schemeClr val="accent1"/>
                </a:solidFill>
                <a:latin typeface="Montserrat Light" charset="0"/>
                <a:ea typeface="Montserrat Light" charset="0"/>
                <a:cs typeface="Montserrat Light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b="0" i="0" kern="120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0" i="0" kern="120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0" i="0" kern="120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cs typeface="Times New Roman" panose="02020603050405020304" pitchFamily="18" charset="0"/>
              </a:rPr>
              <a:t>This is the sample dummy text insert your</a:t>
            </a:r>
          </a:p>
          <a:p>
            <a:pPr lvl="0" algn="l">
              <a:lnSpc>
                <a:spcPts val="2600"/>
              </a:lnSpc>
              <a:spcBef>
                <a:spcPts val="0"/>
              </a:spcBef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cs typeface="Times New Roman" panose="02020603050405020304" pitchFamily="18" charset="0"/>
              </a:rPr>
              <a:t>desired text here because this is the dummy text </a:t>
            </a:r>
            <a:r>
              <a:rPr lang="en-US" sz="1600" dirty="0">
                <a:solidFill>
                  <a:prstClr val="white"/>
                </a:solidFill>
                <a:latin typeface="Arial" panose="020B0604020202020204"/>
                <a:cs typeface="Times New Roman" panose="02020603050405020304" pitchFamily="18" charset="0"/>
              </a:rPr>
              <a:t>This is the sample dummy text insert your</a:t>
            </a:r>
          </a:p>
          <a:p>
            <a:pPr lvl="0" algn="l">
              <a:lnSpc>
                <a:spcPts val="2600"/>
              </a:lnSpc>
              <a:spcBef>
                <a:spcPts val="0"/>
              </a:spcBef>
              <a:defRPr/>
            </a:pPr>
            <a:r>
              <a:rPr lang="en-US" sz="1600" dirty="0">
                <a:solidFill>
                  <a:prstClr val="white"/>
                </a:solidFill>
                <a:latin typeface="Arial" panose="020B0604020202020204"/>
                <a:cs typeface="Times New Roman" panose="02020603050405020304" pitchFamily="18" charset="0"/>
              </a:rPr>
              <a:t>desired text here because this is the dummy text 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cs typeface="Times New Roman" panose="02020603050405020304" pitchFamily="18" charset="0"/>
            </a:endParaRP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F0F03913-73E6-353E-0072-30AB8291800E}"/>
              </a:ext>
            </a:extLst>
          </p:cNvPr>
          <p:cNvGrpSpPr/>
          <p:nvPr/>
        </p:nvGrpSpPr>
        <p:grpSpPr>
          <a:xfrm>
            <a:off x="-2666080" y="-3518568"/>
            <a:ext cx="7111806" cy="5224222"/>
            <a:chOff x="-2666080" y="-3518568"/>
            <a:chExt cx="7111806" cy="5224222"/>
          </a:xfrm>
        </p:grpSpPr>
        <p:sp>
          <p:nvSpPr>
            <p:cNvPr id="2" name="Picture 5"/>
            <p:cNvSpPr/>
            <p:nvPr/>
          </p:nvSpPr>
          <p:spPr>
            <a:xfrm>
              <a:off x="-2666080" y="-3518568"/>
              <a:ext cx="5637184" cy="5224222"/>
            </a:xfrm>
            <a:custGeom>
              <a:avLst/>
              <a:gdLst>
                <a:gd name="connsiteX0" fmla="*/ 1592563 w 5637184"/>
                <a:gd name="connsiteY0" fmla="*/ 76708 h 5224222"/>
                <a:gd name="connsiteX1" fmla="*/ 5214065 w 5637184"/>
                <a:gd name="connsiteY1" fmla="*/ 1295997 h 5224222"/>
                <a:gd name="connsiteX2" fmla="*/ 5442957 w 5637184"/>
                <a:gd name="connsiteY2" fmla="*/ 3545464 h 5224222"/>
                <a:gd name="connsiteX3" fmla="*/ 3614960 w 5637184"/>
                <a:gd name="connsiteY3" fmla="*/ 5107449 h 5224222"/>
                <a:gd name="connsiteX4" fmla="*/ 1058484 w 5637184"/>
                <a:gd name="connsiteY4" fmla="*/ 4612211 h 5224222"/>
                <a:gd name="connsiteX5" fmla="*/ 67666 w 5637184"/>
                <a:gd name="connsiteY5" fmla="*/ 3354265 h 5224222"/>
                <a:gd name="connsiteX6" fmla="*/ 334183 w 5637184"/>
                <a:gd name="connsiteY6" fmla="*/ 1182113 h 5224222"/>
                <a:gd name="connsiteX7" fmla="*/ 1592563 w 5637184"/>
                <a:gd name="connsiteY7" fmla="*/ 76708 h 5224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37184" h="5224222">
                  <a:moveTo>
                    <a:pt x="1592563" y="76708"/>
                  </a:moveTo>
                  <a:cubicBezTo>
                    <a:pt x="2298051" y="-236734"/>
                    <a:pt x="4718656" y="458062"/>
                    <a:pt x="5214065" y="1295997"/>
                  </a:cubicBezTo>
                  <a:cubicBezTo>
                    <a:pt x="5709474" y="2133931"/>
                    <a:pt x="5748145" y="2706485"/>
                    <a:pt x="5442957" y="3545464"/>
                  </a:cubicBezTo>
                  <a:cubicBezTo>
                    <a:pt x="5137768" y="4384444"/>
                    <a:pt x="4378977" y="4993565"/>
                    <a:pt x="3614960" y="5107449"/>
                  </a:cubicBezTo>
                  <a:cubicBezTo>
                    <a:pt x="2850944" y="5221333"/>
                    <a:pt x="1745158" y="5450145"/>
                    <a:pt x="1058484" y="4612211"/>
                  </a:cubicBezTo>
                  <a:cubicBezTo>
                    <a:pt x="371809" y="3774277"/>
                    <a:pt x="105292" y="3696961"/>
                    <a:pt x="67666" y="3354265"/>
                  </a:cubicBezTo>
                  <a:cubicBezTo>
                    <a:pt x="30040" y="3011568"/>
                    <a:pt x="-161226" y="1944821"/>
                    <a:pt x="334183" y="1182113"/>
                  </a:cubicBezTo>
                  <a:cubicBezTo>
                    <a:pt x="829592" y="419404"/>
                    <a:pt x="905889" y="381791"/>
                    <a:pt x="1592563" y="76708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0435" cap="flat">
              <a:noFill/>
              <a:prstDash val="solid"/>
              <a:miter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9" name="Picture 7"/>
            <p:cNvSpPr/>
            <p:nvPr/>
          </p:nvSpPr>
          <p:spPr>
            <a:xfrm rot="4726396">
              <a:off x="-92068" y="-3088266"/>
              <a:ext cx="3488999" cy="5586589"/>
            </a:xfrm>
            <a:custGeom>
              <a:avLst/>
              <a:gdLst>
                <a:gd name="connsiteX0" fmla="*/ 5233500 w 5233499"/>
                <a:gd name="connsiteY0" fmla="*/ 1607794 h 8379883"/>
                <a:gd name="connsiteX1" fmla="*/ 4588719 w 5233499"/>
                <a:gd name="connsiteY1" fmla="*/ 3411431 h 8379883"/>
                <a:gd name="connsiteX2" fmla="*/ 4226324 w 5233499"/>
                <a:gd name="connsiteY2" fmla="*/ 3858808 h 8379883"/>
                <a:gd name="connsiteX3" fmla="*/ 3830983 w 5233499"/>
                <a:gd name="connsiteY3" fmla="*/ 4786528 h 8379883"/>
                <a:gd name="connsiteX4" fmla="*/ 3760387 w 5233499"/>
                <a:gd name="connsiteY4" fmla="*/ 5492913 h 8379883"/>
                <a:gd name="connsiteX5" fmla="*/ 3463881 w 5233499"/>
                <a:gd name="connsiteY5" fmla="*/ 6778534 h 8379883"/>
                <a:gd name="connsiteX6" fmla="*/ 2113136 w 5233499"/>
                <a:gd name="connsiteY6" fmla="*/ 8200723 h 8379883"/>
                <a:gd name="connsiteX7" fmla="*/ 1416584 w 5233499"/>
                <a:gd name="connsiteY7" fmla="*/ 8379674 h 8379883"/>
                <a:gd name="connsiteX8" fmla="*/ 663554 w 5233499"/>
                <a:gd name="connsiteY8" fmla="*/ 8210142 h 8379883"/>
                <a:gd name="connsiteX9" fmla="*/ 494123 w 5233499"/>
                <a:gd name="connsiteY9" fmla="*/ 8115957 h 8379883"/>
                <a:gd name="connsiteX10" fmla="*/ 225856 w 5233499"/>
                <a:gd name="connsiteY10" fmla="*/ 7602651 h 8379883"/>
                <a:gd name="connsiteX11" fmla="*/ 367049 w 5233499"/>
                <a:gd name="connsiteY11" fmla="*/ 6830336 h 8379883"/>
                <a:gd name="connsiteX12" fmla="*/ 574132 w 5233499"/>
                <a:gd name="connsiteY12" fmla="*/ 5257451 h 8379883"/>
                <a:gd name="connsiteX13" fmla="*/ 447059 w 5233499"/>
                <a:gd name="connsiteY13" fmla="*/ 4631123 h 8379883"/>
                <a:gd name="connsiteX14" fmla="*/ 75250 w 5233499"/>
                <a:gd name="connsiteY14" fmla="*/ 3482070 h 8379883"/>
                <a:gd name="connsiteX15" fmla="*/ 249388 w 5233499"/>
                <a:gd name="connsiteY15" fmla="*/ 2333016 h 8379883"/>
                <a:gd name="connsiteX16" fmla="*/ 423526 w 5233499"/>
                <a:gd name="connsiteY16" fmla="*/ 2111682 h 8379883"/>
                <a:gd name="connsiteX17" fmla="*/ 1087133 w 5233499"/>
                <a:gd name="connsiteY17" fmla="*/ 1325240 h 8379883"/>
                <a:gd name="connsiteX18" fmla="*/ 2042539 w 5233499"/>
                <a:gd name="connsiteY18" fmla="*/ 463450 h 8379883"/>
                <a:gd name="connsiteX19" fmla="*/ 2922642 w 5233499"/>
                <a:gd name="connsiteY19" fmla="*/ 58456 h 8379883"/>
                <a:gd name="connsiteX20" fmla="*/ 3478001 w 5233499"/>
                <a:gd name="connsiteY20" fmla="*/ 20782 h 8379883"/>
                <a:gd name="connsiteX21" fmla="*/ 4085131 w 5233499"/>
                <a:gd name="connsiteY21" fmla="*/ 138513 h 8379883"/>
                <a:gd name="connsiteX22" fmla="*/ 4706380 w 5233499"/>
                <a:gd name="connsiteY22" fmla="*/ 491705 h 8379883"/>
                <a:gd name="connsiteX23" fmla="*/ 5181729 w 5233499"/>
                <a:gd name="connsiteY23" fmla="*/ 1292275 h 8379883"/>
                <a:gd name="connsiteX24" fmla="*/ 5233500 w 5233499"/>
                <a:gd name="connsiteY24" fmla="*/ 1607794 h 8379883"/>
                <a:gd name="connsiteX25" fmla="*/ 621197 w 5233499"/>
                <a:gd name="connsiteY25" fmla="*/ 5394019 h 8379883"/>
                <a:gd name="connsiteX26" fmla="*/ 385875 w 5233499"/>
                <a:gd name="connsiteY26" fmla="*/ 6924521 h 8379883"/>
                <a:gd name="connsiteX27" fmla="*/ 268214 w 5233499"/>
                <a:gd name="connsiteY27" fmla="*/ 7621487 h 8379883"/>
                <a:gd name="connsiteX28" fmla="*/ 508242 w 5233499"/>
                <a:gd name="connsiteY28" fmla="*/ 8082992 h 8379883"/>
                <a:gd name="connsiteX29" fmla="*/ 903582 w 5233499"/>
                <a:gd name="connsiteY29" fmla="*/ 8261943 h 8379883"/>
                <a:gd name="connsiteX30" fmla="*/ 1793098 w 5233499"/>
                <a:gd name="connsiteY30" fmla="*/ 8294908 h 8379883"/>
                <a:gd name="connsiteX31" fmla="*/ 3360340 w 5233499"/>
                <a:gd name="connsiteY31" fmla="*/ 6933939 h 8379883"/>
                <a:gd name="connsiteX32" fmla="*/ 3732148 w 5233499"/>
                <a:gd name="connsiteY32" fmla="*/ 5488204 h 8379883"/>
                <a:gd name="connsiteX33" fmla="*/ 3802745 w 5233499"/>
                <a:gd name="connsiteY33" fmla="*/ 4772400 h 8379883"/>
                <a:gd name="connsiteX34" fmla="*/ 4216911 w 5233499"/>
                <a:gd name="connsiteY34" fmla="*/ 3821134 h 8379883"/>
                <a:gd name="connsiteX35" fmla="*/ 4480471 w 5233499"/>
                <a:gd name="connsiteY35" fmla="*/ 3500907 h 8379883"/>
                <a:gd name="connsiteX36" fmla="*/ 5172316 w 5233499"/>
                <a:gd name="connsiteY36" fmla="*/ 1956277 h 8379883"/>
                <a:gd name="connsiteX37" fmla="*/ 5162903 w 5233499"/>
                <a:gd name="connsiteY37" fmla="*/ 1344077 h 8379883"/>
                <a:gd name="connsiteX38" fmla="*/ 4701673 w 5233499"/>
                <a:gd name="connsiteY38" fmla="*/ 529379 h 8379883"/>
                <a:gd name="connsiteX39" fmla="*/ 4080424 w 5233499"/>
                <a:gd name="connsiteY39" fmla="*/ 166768 h 8379883"/>
                <a:gd name="connsiteX40" fmla="*/ 3478001 w 5233499"/>
                <a:gd name="connsiteY40" fmla="*/ 53746 h 8379883"/>
                <a:gd name="connsiteX41" fmla="*/ 2927348 w 5233499"/>
                <a:gd name="connsiteY41" fmla="*/ 91420 h 8379883"/>
                <a:gd name="connsiteX42" fmla="*/ 2066071 w 5233499"/>
                <a:gd name="connsiteY42" fmla="*/ 491705 h 8379883"/>
                <a:gd name="connsiteX43" fmla="*/ 1138904 w 5233499"/>
                <a:gd name="connsiteY43" fmla="*/ 1315821 h 8379883"/>
                <a:gd name="connsiteX44" fmla="*/ 456471 w 5233499"/>
                <a:gd name="connsiteY44" fmla="*/ 2121101 h 8379883"/>
                <a:gd name="connsiteX45" fmla="*/ 277627 w 5233499"/>
                <a:gd name="connsiteY45" fmla="*/ 2347144 h 8379883"/>
                <a:gd name="connsiteX46" fmla="*/ 108195 w 5233499"/>
                <a:gd name="connsiteY46" fmla="*/ 3463233 h 8379883"/>
                <a:gd name="connsiteX47" fmla="*/ 451765 w 5233499"/>
                <a:gd name="connsiteY47" fmla="*/ 4518101 h 8379883"/>
                <a:gd name="connsiteX48" fmla="*/ 621197 w 5233499"/>
                <a:gd name="connsiteY48" fmla="*/ 5394019 h 8379883"/>
                <a:gd name="connsiteX49" fmla="*/ 621197 w 5233499"/>
                <a:gd name="connsiteY49" fmla="*/ 5394019 h 8379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5233499" h="8379883">
                  <a:moveTo>
                    <a:pt x="5233500" y="1607794"/>
                  </a:moveTo>
                  <a:cubicBezTo>
                    <a:pt x="5214674" y="2262378"/>
                    <a:pt x="4988765" y="2893415"/>
                    <a:pt x="4588719" y="3411431"/>
                  </a:cubicBezTo>
                  <a:cubicBezTo>
                    <a:pt x="4475764" y="3566836"/>
                    <a:pt x="4353397" y="3712822"/>
                    <a:pt x="4226324" y="3858808"/>
                  </a:cubicBezTo>
                  <a:cubicBezTo>
                    <a:pt x="4005121" y="4122526"/>
                    <a:pt x="3868634" y="4442754"/>
                    <a:pt x="3830983" y="4786528"/>
                  </a:cubicBezTo>
                  <a:cubicBezTo>
                    <a:pt x="3798038" y="5021990"/>
                    <a:pt x="3793332" y="5257451"/>
                    <a:pt x="3760387" y="5492913"/>
                  </a:cubicBezTo>
                  <a:cubicBezTo>
                    <a:pt x="3703909" y="5930872"/>
                    <a:pt x="3642726" y="6368831"/>
                    <a:pt x="3463881" y="6778534"/>
                  </a:cubicBezTo>
                  <a:cubicBezTo>
                    <a:pt x="3205028" y="7404863"/>
                    <a:pt x="2724972" y="7908751"/>
                    <a:pt x="2113136" y="8200723"/>
                  </a:cubicBezTo>
                  <a:cubicBezTo>
                    <a:pt x="1891933" y="8309036"/>
                    <a:pt x="1666024" y="8384384"/>
                    <a:pt x="1416584" y="8379674"/>
                  </a:cubicBezTo>
                  <a:cubicBezTo>
                    <a:pt x="1157730" y="8374965"/>
                    <a:pt x="898876" y="8318454"/>
                    <a:pt x="663554" y="8210142"/>
                  </a:cubicBezTo>
                  <a:cubicBezTo>
                    <a:pt x="607077" y="8181887"/>
                    <a:pt x="550600" y="8153631"/>
                    <a:pt x="494123" y="8115957"/>
                  </a:cubicBezTo>
                  <a:cubicBezTo>
                    <a:pt x="315278" y="8007645"/>
                    <a:pt x="211737" y="7809857"/>
                    <a:pt x="225856" y="7602651"/>
                  </a:cubicBezTo>
                  <a:cubicBezTo>
                    <a:pt x="239976" y="7338933"/>
                    <a:pt x="287040" y="7079925"/>
                    <a:pt x="367049" y="6830336"/>
                  </a:cubicBezTo>
                  <a:cubicBezTo>
                    <a:pt x="517655" y="6321739"/>
                    <a:pt x="588251" y="5789595"/>
                    <a:pt x="574132" y="5257451"/>
                  </a:cubicBezTo>
                  <a:cubicBezTo>
                    <a:pt x="564719" y="5045536"/>
                    <a:pt x="522361" y="4833620"/>
                    <a:pt x="447059" y="4631123"/>
                  </a:cubicBezTo>
                  <a:cubicBezTo>
                    <a:pt x="329398" y="4249675"/>
                    <a:pt x="207030" y="3863518"/>
                    <a:pt x="75250" y="3482070"/>
                  </a:cubicBezTo>
                  <a:cubicBezTo>
                    <a:pt x="-70649" y="3062948"/>
                    <a:pt x="-53" y="2686209"/>
                    <a:pt x="249388" y="2333016"/>
                  </a:cubicBezTo>
                  <a:cubicBezTo>
                    <a:pt x="305866" y="2257668"/>
                    <a:pt x="362343" y="2182321"/>
                    <a:pt x="423526" y="2111682"/>
                  </a:cubicBezTo>
                  <a:cubicBezTo>
                    <a:pt x="644729" y="1847965"/>
                    <a:pt x="865931" y="1588957"/>
                    <a:pt x="1087133" y="1325240"/>
                  </a:cubicBezTo>
                  <a:cubicBezTo>
                    <a:pt x="1369519" y="995593"/>
                    <a:pt x="1666024" y="684784"/>
                    <a:pt x="2042539" y="463450"/>
                  </a:cubicBezTo>
                  <a:cubicBezTo>
                    <a:pt x="2320218" y="298627"/>
                    <a:pt x="2616724" y="162059"/>
                    <a:pt x="2922642" y="58456"/>
                  </a:cubicBezTo>
                  <a:cubicBezTo>
                    <a:pt x="3101486" y="-2765"/>
                    <a:pt x="3294450" y="-16892"/>
                    <a:pt x="3478001" y="20782"/>
                  </a:cubicBezTo>
                  <a:cubicBezTo>
                    <a:pt x="3680377" y="58456"/>
                    <a:pt x="3887460" y="86711"/>
                    <a:pt x="4085131" y="138513"/>
                  </a:cubicBezTo>
                  <a:cubicBezTo>
                    <a:pt x="4320452" y="190314"/>
                    <a:pt x="4536948" y="312754"/>
                    <a:pt x="4706380" y="491705"/>
                  </a:cubicBezTo>
                  <a:cubicBezTo>
                    <a:pt x="4922875" y="727167"/>
                    <a:pt x="5106426" y="976756"/>
                    <a:pt x="5181729" y="1292275"/>
                  </a:cubicBezTo>
                  <a:cubicBezTo>
                    <a:pt x="5209968" y="1410006"/>
                    <a:pt x="5219381" y="1537155"/>
                    <a:pt x="5233500" y="1607794"/>
                  </a:cubicBezTo>
                  <a:close/>
                  <a:moveTo>
                    <a:pt x="621197" y="5394019"/>
                  </a:moveTo>
                  <a:cubicBezTo>
                    <a:pt x="616490" y="5912035"/>
                    <a:pt x="536481" y="6425342"/>
                    <a:pt x="385875" y="6924521"/>
                  </a:cubicBezTo>
                  <a:cubicBezTo>
                    <a:pt x="310572" y="7150564"/>
                    <a:pt x="272921" y="7386025"/>
                    <a:pt x="268214" y="7621487"/>
                  </a:cubicBezTo>
                  <a:cubicBezTo>
                    <a:pt x="258801" y="7809857"/>
                    <a:pt x="352930" y="7984099"/>
                    <a:pt x="508242" y="8082992"/>
                  </a:cubicBezTo>
                  <a:cubicBezTo>
                    <a:pt x="630609" y="8163049"/>
                    <a:pt x="762390" y="8224269"/>
                    <a:pt x="903582" y="8261943"/>
                  </a:cubicBezTo>
                  <a:cubicBezTo>
                    <a:pt x="1195381" y="8346710"/>
                    <a:pt x="1496593" y="8393802"/>
                    <a:pt x="1793098" y="8294908"/>
                  </a:cubicBezTo>
                  <a:cubicBezTo>
                    <a:pt x="2499063" y="8054737"/>
                    <a:pt x="3026183" y="7607360"/>
                    <a:pt x="3360340" y="6933939"/>
                  </a:cubicBezTo>
                  <a:cubicBezTo>
                    <a:pt x="3590955" y="6477144"/>
                    <a:pt x="3670964" y="5987383"/>
                    <a:pt x="3732148" y="5488204"/>
                  </a:cubicBezTo>
                  <a:cubicBezTo>
                    <a:pt x="3760387" y="5252742"/>
                    <a:pt x="3769799" y="5012571"/>
                    <a:pt x="3802745" y="4772400"/>
                  </a:cubicBezTo>
                  <a:cubicBezTo>
                    <a:pt x="3840396" y="4419208"/>
                    <a:pt x="3986295" y="4089561"/>
                    <a:pt x="4216911" y="3821134"/>
                  </a:cubicBezTo>
                  <a:cubicBezTo>
                    <a:pt x="4306333" y="3717531"/>
                    <a:pt x="4391049" y="3609219"/>
                    <a:pt x="4480471" y="3500907"/>
                  </a:cubicBezTo>
                  <a:cubicBezTo>
                    <a:pt x="4847573" y="3058238"/>
                    <a:pt x="5087600" y="2526095"/>
                    <a:pt x="5172316" y="1956277"/>
                  </a:cubicBezTo>
                  <a:cubicBezTo>
                    <a:pt x="5205261" y="1753780"/>
                    <a:pt x="5205261" y="1546574"/>
                    <a:pt x="5162903" y="1344077"/>
                  </a:cubicBezTo>
                  <a:cubicBezTo>
                    <a:pt x="5087600" y="1023849"/>
                    <a:pt x="4918169" y="769550"/>
                    <a:pt x="4701673" y="529379"/>
                  </a:cubicBezTo>
                  <a:cubicBezTo>
                    <a:pt x="4536948" y="345719"/>
                    <a:pt x="4320452" y="218570"/>
                    <a:pt x="4080424" y="166768"/>
                  </a:cubicBezTo>
                  <a:cubicBezTo>
                    <a:pt x="3882754" y="119676"/>
                    <a:pt x="3675671" y="91420"/>
                    <a:pt x="3478001" y="53746"/>
                  </a:cubicBezTo>
                  <a:cubicBezTo>
                    <a:pt x="3289744" y="16072"/>
                    <a:pt x="3101486" y="30200"/>
                    <a:pt x="2927348" y="91420"/>
                  </a:cubicBezTo>
                  <a:cubicBezTo>
                    <a:pt x="2626137" y="199733"/>
                    <a:pt x="2339044" y="331591"/>
                    <a:pt x="2066071" y="491705"/>
                  </a:cubicBezTo>
                  <a:cubicBezTo>
                    <a:pt x="1703676" y="703621"/>
                    <a:pt x="1411877" y="1005012"/>
                    <a:pt x="1138904" y="1315821"/>
                  </a:cubicBezTo>
                  <a:cubicBezTo>
                    <a:pt x="908289" y="1579538"/>
                    <a:pt x="682380" y="1852674"/>
                    <a:pt x="456471" y="2121101"/>
                  </a:cubicBezTo>
                  <a:cubicBezTo>
                    <a:pt x="395288" y="2196448"/>
                    <a:pt x="334104" y="2267087"/>
                    <a:pt x="277627" y="2347144"/>
                  </a:cubicBezTo>
                  <a:cubicBezTo>
                    <a:pt x="32893" y="2690918"/>
                    <a:pt x="-37704" y="3058238"/>
                    <a:pt x="108195" y="3463233"/>
                  </a:cubicBezTo>
                  <a:cubicBezTo>
                    <a:pt x="230563" y="3816425"/>
                    <a:pt x="334104" y="4169618"/>
                    <a:pt x="451765" y="4518101"/>
                  </a:cubicBezTo>
                  <a:cubicBezTo>
                    <a:pt x="550600" y="4800656"/>
                    <a:pt x="625903" y="5087919"/>
                    <a:pt x="621197" y="5394019"/>
                  </a:cubicBezTo>
                  <a:lnTo>
                    <a:pt x="621197" y="5394019"/>
                  </a:lnTo>
                  <a:close/>
                </a:path>
              </a:pathLst>
            </a:custGeom>
            <a:solidFill>
              <a:srgbClr val="FFFFFF"/>
            </a:solidFill>
            <a:ln w="4703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609630"/>
              <a:endParaRPr lang="pt-BR" sz="1200" dirty="0">
                <a:solidFill>
                  <a:prstClr val="black"/>
                </a:solidFill>
                <a:latin typeface="Calibri"/>
              </a:endParaRPr>
            </a:p>
          </p:txBody>
        </p:sp>
      </p:grpSp>
      <p:pic>
        <p:nvPicPr>
          <p:cNvPr id="15" name="Imagem 14">
            <a:extLst>
              <a:ext uri="{FF2B5EF4-FFF2-40B4-BE49-F238E27FC236}">
                <a16:creationId xmlns:a16="http://schemas.microsoft.com/office/drawing/2014/main" id="{F1D361E6-1655-A8B6-2F45-FD3B67742C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30428" y="339304"/>
            <a:ext cx="2691884" cy="627742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2788089">
            <a:off x="10164146" y="2708448"/>
            <a:ext cx="4377042" cy="69376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C1EAC714-FB2B-3368-D71A-581C688B88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Rectangle 8">
            <a:extLst>
              <a:ext uri="{FF2B5EF4-FFF2-40B4-BE49-F238E27FC236}">
                <a16:creationId xmlns:a16="http://schemas.microsoft.com/office/drawing/2014/main" id="{74A7C3B4-C13F-E328-A123-C93D0AE5B80B}"/>
              </a:ext>
            </a:extLst>
          </p:cNvPr>
          <p:cNvSpPr/>
          <p:nvPr/>
        </p:nvSpPr>
        <p:spPr>
          <a:xfrm>
            <a:off x="-1" y="4847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88187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80" name="Retângulo 579">
            <a:extLst>
              <a:ext uri="{FF2B5EF4-FFF2-40B4-BE49-F238E27FC236}">
                <a16:creationId xmlns:a16="http://schemas.microsoft.com/office/drawing/2014/main" id="{3297001A-CF3A-F0F8-A2FD-0670299BD7E8}"/>
              </a:ext>
            </a:extLst>
          </p:cNvPr>
          <p:cNvSpPr/>
          <p:nvPr/>
        </p:nvSpPr>
        <p:spPr>
          <a:xfrm>
            <a:off x="0" y="5734084"/>
            <a:ext cx="12192000" cy="1123915"/>
          </a:xfrm>
          <a:prstGeom prst="rect">
            <a:avLst/>
          </a:prstGeom>
          <a:solidFill>
            <a:srgbClr val="181818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81" name="Retângulo 580">
            <a:extLst>
              <a:ext uri="{FF2B5EF4-FFF2-40B4-BE49-F238E27FC236}">
                <a16:creationId xmlns:a16="http://schemas.microsoft.com/office/drawing/2014/main" id="{938E5D6B-760F-2DD2-06EB-719AF5BFAEDB}"/>
              </a:ext>
            </a:extLst>
          </p:cNvPr>
          <p:cNvSpPr/>
          <p:nvPr/>
        </p:nvSpPr>
        <p:spPr>
          <a:xfrm>
            <a:off x="2648208" y="6540653"/>
            <a:ext cx="6912000" cy="72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582" name="Agrupar 581">
            <a:extLst>
              <a:ext uri="{FF2B5EF4-FFF2-40B4-BE49-F238E27FC236}">
                <a16:creationId xmlns:a16="http://schemas.microsoft.com/office/drawing/2014/main" id="{269CA561-8A62-BC0F-78EA-F880AE8CFFE6}"/>
              </a:ext>
            </a:extLst>
          </p:cNvPr>
          <p:cNvGrpSpPr/>
          <p:nvPr/>
        </p:nvGrpSpPr>
        <p:grpSpPr>
          <a:xfrm>
            <a:off x="5840981" y="5898979"/>
            <a:ext cx="510037" cy="510037"/>
            <a:chOff x="5840981" y="5759279"/>
            <a:chExt cx="510037" cy="510037"/>
          </a:xfrm>
        </p:grpSpPr>
        <p:sp>
          <p:nvSpPr>
            <p:cNvPr id="592" name="Oval 591">
              <a:extLst>
                <a:ext uri="{FF2B5EF4-FFF2-40B4-BE49-F238E27FC236}">
                  <a16:creationId xmlns:a16="http://schemas.microsoft.com/office/drawing/2014/main" id="{AA8C0987-EC83-381C-E44D-53CFD3F2796C}"/>
                </a:ext>
              </a:extLst>
            </p:cNvPr>
            <p:cNvSpPr/>
            <p:nvPr/>
          </p:nvSpPr>
          <p:spPr>
            <a:xfrm>
              <a:off x="5840981" y="5759279"/>
              <a:ext cx="510037" cy="51003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93" name="Triângulo 592">
              <a:extLst>
                <a:ext uri="{FF2B5EF4-FFF2-40B4-BE49-F238E27FC236}">
                  <a16:creationId xmlns:a16="http://schemas.microsoft.com/office/drawing/2014/main" id="{A378C90B-BF5B-707C-2FAC-88496F10F623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6004345" y="5906297"/>
              <a:ext cx="240303" cy="216000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  <p:grpSp>
        <p:nvGrpSpPr>
          <p:cNvPr id="583" name="Agrupar 582">
            <a:extLst>
              <a:ext uri="{FF2B5EF4-FFF2-40B4-BE49-F238E27FC236}">
                <a16:creationId xmlns:a16="http://schemas.microsoft.com/office/drawing/2014/main" id="{4F42BDB5-0F50-F6A9-D2AC-80E778881816}"/>
              </a:ext>
            </a:extLst>
          </p:cNvPr>
          <p:cNvGrpSpPr/>
          <p:nvPr/>
        </p:nvGrpSpPr>
        <p:grpSpPr>
          <a:xfrm>
            <a:off x="5264765" y="6020685"/>
            <a:ext cx="249867" cy="252000"/>
            <a:chOff x="5335614" y="5880985"/>
            <a:chExt cx="249867" cy="252000"/>
          </a:xfrm>
        </p:grpSpPr>
        <p:sp>
          <p:nvSpPr>
            <p:cNvPr id="590" name="Triângulo 589">
              <a:extLst>
                <a:ext uri="{FF2B5EF4-FFF2-40B4-BE49-F238E27FC236}">
                  <a16:creationId xmlns:a16="http://schemas.microsoft.com/office/drawing/2014/main" id="{D14DE174-7DCC-E3F4-DFD6-B535EEE3E6D7}"/>
                </a:ext>
              </a:extLst>
            </p:cNvPr>
            <p:cNvSpPr>
              <a:spLocks noChangeAspect="1"/>
            </p:cNvSpPr>
            <p:nvPr/>
          </p:nvSpPr>
          <p:spPr>
            <a:xfrm rot="16200000" flipH="1">
              <a:off x="5357329" y="5893779"/>
              <a:ext cx="240303" cy="216000"/>
            </a:xfrm>
            <a:prstGeom prst="triangle">
              <a:avLst/>
            </a:prstGeom>
            <a:solidFill>
              <a:srgbClr val="A9A9A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591" name="Retângulo 590">
              <a:extLst>
                <a:ext uri="{FF2B5EF4-FFF2-40B4-BE49-F238E27FC236}">
                  <a16:creationId xmlns:a16="http://schemas.microsoft.com/office/drawing/2014/main" id="{9D0E4C68-EDA6-E842-A063-C5228ABF0568}"/>
                </a:ext>
              </a:extLst>
            </p:cNvPr>
            <p:cNvSpPr/>
            <p:nvPr/>
          </p:nvSpPr>
          <p:spPr>
            <a:xfrm>
              <a:off x="5335614" y="5880985"/>
              <a:ext cx="50800" cy="252000"/>
            </a:xfrm>
            <a:prstGeom prst="rect">
              <a:avLst/>
            </a:prstGeom>
            <a:solidFill>
              <a:srgbClr val="A9A9A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584" name="Agrupar 583">
            <a:extLst>
              <a:ext uri="{FF2B5EF4-FFF2-40B4-BE49-F238E27FC236}">
                <a16:creationId xmlns:a16="http://schemas.microsoft.com/office/drawing/2014/main" id="{EA839CFC-58B1-CA83-B8B7-32A18E993026}"/>
              </a:ext>
            </a:extLst>
          </p:cNvPr>
          <p:cNvGrpSpPr/>
          <p:nvPr/>
        </p:nvGrpSpPr>
        <p:grpSpPr>
          <a:xfrm>
            <a:off x="6677368" y="6020685"/>
            <a:ext cx="241400" cy="252761"/>
            <a:chOff x="6677368" y="5880985"/>
            <a:chExt cx="241400" cy="252761"/>
          </a:xfrm>
        </p:grpSpPr>
        <p:sp>
          <p:nvSpPr>
            <p:cNvPr id="588" name="Triângulo 587">
              <a:extLst>
                <a:ext uri="{FF2B5EF4-FFF2-40B4-BE49-F238E27FC236}">
                  <a16:creationId xmlns:a16="http://schemas.microsoft.com/office/drawing/2014/main" id="{B75CF6D7-2D60-E49A-274F-50D17EAD5C78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6665216" y="5905595"/>
              <a:ext cx="240303" cy="216000"/>
            </a:xfrm>
            <a:prstGeom prst="triangle">
              <a:avLst/>
            </a:prstGeom>
            <a:solidFill>
              <a:srgbClr val="A9A9A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589" name="Retângulo 588">
              <a:extLst>
                <a:ext uri="{FF2B5EF4-FFF2-40B4-BE49-F238E27FC236}">
                  <a16:creationId xmlns:a16="http://schemas.microsoft.com/office/drawing/2014/main" id="{FBB79338-889B-B329-EE97-BC3523038AD1}"/>
                </a:ext>
              </a:extLst>
            </p:cNvPr>
            <p:cNvSpPr/>
            <p:nvPr/>
          </p:nvSpPr>
          <p:spPr>
            <a:xfrm>
              <a:off x="6867968" y="5880985"/>
              <a:ext cx="50800" cy="252000"/>
            </a:xfrm>
            <a:prstGeom prst="rect">
              <a:avLst/>
            </a:prstGeom>
            <a:solidFill>
              <a:srgbClr val="A9A9A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pic>
        <p:nvPicPr>
          <p:cNvPr id="585" name="Gráfico 584" descr="Embaralhar com preenchimento sólido">
            <a:extLst>
              <a:ext uri="{FF2B5EF4-FFF2-40B4-BE49-F238E27FC236}">
                <a16:creationId xmlns:a16="http://schemas.microsoft.com/office/drawing/2014/main" id="{7A3B3A5A-8973-17C7-7E46-A1FD7EDC8B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610572" y="5962629"/>
            <a:ext cx="342218" cy="342218"/>
          </a:xfrm>
          <a:prstGeom prst="rect">
            <a:avLst/>
          </a:prstGeom>
        </p:spPr>
      </p:pic>
      <p:pic>
        <p:nvPicPr>
          <p:cNvPr id="586" name="Gráfico 585" descr="Seta de linha: retorno na horizontal com preenchimento sólido">
            <a:extLst>
              <a:ext uri="{FF2B5EF4-FFF2-40B4-BE49-F238E27FC236}">
                <a16:creationId xmlns:a16="http://schemas.microsoft.com/office/drawing/2014/main" id="{DBFB6D64-8B9F-0502-7B86-18DE8A71C1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flipV="1">
            <a:off x="7219717" y="5945909"/>
            <a:ext cx="452002" cy="476738"/>
          </a:xfrm>
          <a:prstGeom prst="rect">
            <a:avLst/>
          </a:prstGeom>
        </p:spPr>
      </p:pic>
      <p:sp>
        <p:nvSpPr>
          <p:cNvPr id="587" name="Retângulo Arredondado 586">
            <a:extLst>
              <a:ext uri="{FF2B5EF4-FFF2-40B4-BE49-F238E27FC236}">
                <a16:creationId xmlns:a16="http://schemas.microsoft.com/office/drawing/2014/main" id="{C06D81DF-D4CE-B30D-9BB3-F99E08D59417}"/>
              </a:ext>
            </a:extLst>
          </p:cNvPr>
          <p:cNvSpPr/>
          <p:nvPr/>
        </p:nvSpPr>
        <p:spPr>
          <a:xfrm>
            <a:off x="2648207" y="6540653"/>
            <a:ext cx="5148000" cy="7200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4E12059A-D3B0-3E34-1C31-BC9D7E924966}"/>
              </a:ext>
            </a:extLst>
          </p:cNvPr>
          <p:cNvGrpSpPr/>
          <p:nvPr/>
        </p:nvGrpSpPr>
        <p:grpSpPr>
          <a:xfrm>
            <a:off x="8752872" y="5199137"/>
            <a:ext cx="1207008" cy="374904"/>
            <a:chOff x="585216" y="3767328"/>
            <a:chExt cx="1207008" cy="374904"/>
          </a:xfrm>
        </p:grpSpPr>
        <p:sp>
          <p:nvSpPr>
            <p:cNvPr id="5" name="Retângulo Arredondado 4">
              <a:extLst>
                <a:ext uri="{FF2B5EF4-FFF2-40B4-BE49-F238E27FC236}">
                  <a16:creationId xmlns:a16="http://schemas.microsoft.com/office/drawing/2014/main" id="{4B6B10C0-D0A6-F5BA-8A65-B9020FC4554E}"/>
                </a:ext>
              </a:extLst>
            </p:cNvPr>
            <p:cNvSpPr/>
            <p:nvPr/>
          </p:nvSpPr>
          <p:spPr>
            <a:xfrm>
              <a:off x="585216" y="3767328"/>
              <a:ext cx="1207008" cy="374904"/>
            </a:xfrm>
            <a:prstGeom prst="round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" name="Triângulo 5">
              <a:extLst>
                <a:ext uri="{FF2B5EF4-FFF2-40B4-BE49-F238E27FC236}">
                  <a16:creationId xmlns:a16="http://schemas.microsoft.com/office/drawing/2014/main" id="{04C44D4F-E98B-FD83-05DF-4945AA4B432A}"/>
                </a:ext>
              </a:extLst>
            </p:cNvPr>
            <p:cNvSpPr/>
            <p:nvPr/>
          </p:nvSpPr>
          <p:spPr>
            <a:xfrm rot="5400000">
              <a:off x="854964" y="3886200"/>
              <a:ext cx="146304" cy="137160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" name="CaixaDeTexto 6">
              <a:extLst>
                <a:ext uri="{FF2B5EF4-FFF2-40B4-BE49-F238E27FC236}">
                  <a16:creationId xmlns:a16="http://schemas.microsoft.com/office/drawing/2014/main" id="{7FCFAA9A-605C-CD53-6BE8-9321533BABCF}"/>
                </a:ext>
              </a:extLst>
            </p:cNvPr>
            <p:cNvSpPr txBox="1"/>
            <p:nvPr/>
          </p:nvSpPr>
          <p:spPr>
            <a:xfrm>
              <a:off x="969264" y="3817620"/>
              <a:ext cx="7315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200" dirty="0">
                  <a:latin typeface="Lucida Sans" panose="020B0602030504020204" pitchFamily="34" charset="77"/>
                </a:rPr>
                <a:t>Assistir</a:t>
              </a:r>
            </a:p>
          </p:txBody>
        </p:sp>
      </p:grpSp>
      <p:grpSp>
        <p:nvGrpSpPr>
          <p:cNvPr id="8" name="Agrupar 7">
            <a:extLst>
              <a:ext uri="{FF2B5EF4-FFF2-40B4-BE49-F238E27FC236}">
                <a16:creationId xmlns:a16="http://schemas.microsoft.com/office/drawing/2014/main" id="{42E79A23-6934-FF31-2F4E-04B026C8442A}"/>
              </a:ext>
            </a:extLst>
          </p:cNvPr>
          <p:cNvGrpSpPr/>
          <p:nvPr/>
        </p:nvGrpSpPr>
        <p:grpSpPr>
          <a:xfrm>
            <a:off x="10014744" y="5199137"/>
            <a:ext cx="1956816" cy="374904"/>
            <a:chOff x="1869458" y="4318853"/>
            <a:chExt cx="1956816" cy="374904"/>
          </a:xfrm>
        </p:grpSpPr>
        <p:grpSp>
          <p:nvGrpSpPr>
            <p:cNvPr id="9" name="Agrupar 8">
              <a:extLst>
                <a:ext uri="{FF2B5EF4-FFF2-40B4-BE49-F238E27FC236}">
                  <a16:creationId xmlns:a16="http://schemas.microsoft.com/office/drawing/2014/main" id="{AEF38F07-B6C2-87B5-7E09-6BC63145EC88}"/>
                </a:ext>
              </a:extLst>
            </p:cNvPr>
            <p:cNvGrpSpPr/>
            <p:nvPr/>
          </p:nvGrpSpPr>
          <p:grpSpPr>
            <a:xfrm>
              <a:off x="1869458" y="4318853"/>
              <a:ext cx="1956816" cy="374904"/>
              <a:chOff x="1847088" y="3767328"/>
              <a:chExt cx="1956816" cy="374904"/>
            </a:xfrm>
          </p:grpSpPr>
          <p:sp>
            <p:nvSpPr>
              <p:cNvPr id="11" name="Retângulo Arredondado 10">
                <a:extLst>
                  <a:ext uri="{FF2B5EF4-FFF2-40B4-BE49-F238E27FC236}">
                    <a16:creationId xmlns:a16="http://schemas.microsoft.com/office/drawing/2014/main" id="{7650D2D4-8F73-F04F-1E06-BE558F9626D4}"/>
                  </a:ext>
                </a:extLst>
              </p:cNvPr>
              <p:cNvSpPr/>
              <p:nvPr/>
            </p:nvSpPr>
            <p:spPr>
              <a:xfrm>
                <a:off x="1847088" y="3767328"/>
                <a:ext cx="1901952" cy="374904"/>
              </a:xfrm>
              <a:prstGeom prst="roundRect">
                <a:avLst/>
              </a:prstGeom>
              <a:solidFill>
                <a:srgbClr val="6E716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2" name="CaixaDeTexto 11">
                <a:extLst>
                  <a:ext uri="{FF2B5EF4-FFF2-40B4-BE49-F238E27FC236}">
                    <a16:creationId xmlns:a16="http://schemas.microsoft.com/office/drawing/2014/main" id="{9C2EA962-C4CF-320E-3AAD-8278E000CF5D}"/>
                  </a:ext>
                </a:extLst>
              </p:cNvPr>
              <p:cNvSpPr txBox="1"/>
              <p:nvPr/>
            </p:nvSpPr>
            <p:spPr>
              <a:xfrm>
                <a:off x="2222837" y="3817620"/>
                <a:ext cx="158106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pt-BR" sz="1200" dirty="0">
                    <a:solidFill>
                      <a:schemeClr val="bg1"/>
                    </a:solidFill>
                    <a:latin typeface="Lucida Sans" panose="020B0602030504020204" pitchFamily="34" charset="77"/>
                  </a:rPr>
                  <a:t>Mais informações</a:t>
                </a:r>
              </a:p>
            </p:txBody>
          </p:sp>
        </p:grpSp>
        <p:pic>
          <p:nvPicPr>
            <p:cNvPr id="10" name="Imagem 9" descr="Forma&#10;&#10;Descrição gerada automaticamente com confiança baixa">
              <a:extLst>
                <a:ext uri="{FF2B5EF4-FFF2-40B4-BE49-F238E27FC236}">
                  <a16:creationId xmlns:a16="http://schemas.microsoft.com/office/drawing/2014/main" id="{244CAEDF-42E2-83BF-05F6-635AE303095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rightnessContrast bright="100000" contrast="1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002011" y="4388851"/>
              <a:ext cx="219001" cy="2190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4" name="Freeform 4">
            <a:extLst>
              <a:ext uri="{FF2B5EF4-FFF2-40B4-BE49-F238E27FC236}">
                <a16:creationId xmlns:a16="http://schemas.microsoft.com/office/drawing/2014/main" id="{7F850FB1-D498-5B61-9203-5128BF0E41DC}"/>
              </a:ext>
            </a:extLst>
          </p:cNvPr>
          <p:cNvSpPr/>
          <p:nvPr/>
        </p:nvSpPr>
        <p:spPr>
          <a:xfrm flipH="1">
            <a:off x="-1438" y="5981"/>
            <a:ext cx="8079270" cy="6942989"/>
          </a:xfrm>
          <a:custGeom>
            <a:avLst/>
            <a:gdLst>
              <a:gd name="connsiteX0" fmla="*/ 0 w 9042400"/>
              <a:gd name="connsiteY0" fmla="*/ 0 h 6858000"/>
              <a:gd name="connsiteX1" fmla="*/ 6985000 w 9042400"/>
              <a:gd name="connsiteY1" fmla="*/ 0 h 6858000"/>
              <a:gd name="connsiteX2" fmla="*/ 9042400 w 9042400"/>
              <a:gd name="connsiteY2" fmla="*/ 0 h 6858000"/>
              <a:gd name="connsiteX3" fmla="*/ 9042400 w 9042400"/>
              <a:gd name="connsiteY3" fmla="*/ 6858000 h 6858000"/>
              <a:gd name="connsiteX4" fmla="*/ 6985000 w 904240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042400" h="6858000">
                <a:moveTo>
                  <a:pt x="0" y="0"/>
                </a:moveTo>
                <a:lnTo>
                  <a:pt x="6985000" y="0"/>
                </a:lnTo>
                <a:lnTo>
                  <a:pt x="9042400" y="0"/>
                </a:lnTo>
                <a:lnTo>
                  <a:pt x="9042400" y="6858000"/>
                </a:lnTo>
                <a:lnTo>
                  <a:pt x="6985000" y="685800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CaixaDeTexto 59">
            <a:extLst>
              <a:ext uri="{FF2B5EF4-FFF2-40B4-BE49-F238E27FC236}">
                <a16:creationId xmlns:a16="http://schemas.microsoft.com/office/drawing/2014/main" id="{8C6B17A3-C84A-9E80-3260-B839EE7C082B}"/>
              </a:ext>
            </a:extLst>
          </p:cNvPr>
          <p:cNvSpPr txBox="1"/>
          <p:nvPr/>
        </p:nvSpPr>
        <p:spPr>
          <a:xfrm>
            <a:off x="354506" y="1211632"/>
            <a:ext cx="4117585" cy="22615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Lorem ipsum dolor sit amet, consectetuer adipiscing elit. Maecenas porttitor congue massa. Fusce posuere, magna sed pulvinar ultricies, purus lectus malesuada libero, sit amet </a:t>
            </a:r>
            <a:r>
              <a:rPr lang="pt-BR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commodo</a:t>
            </a:r>
            <a:r>
              <a:rPr lang="pt-B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 magna</a:t>
            </a:r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1E631C47-590F-5C38-B839-31C61851C181}"/>
              </a:ext>
            </a:extLst>
          </p:cNvPr>
          <p:cNvGrpSpPr/>
          <p:nvPr/>
        </p:nvGrpSpPr>
        <p:grpSpPr>
          <a:xfrm>
            <a:off x="5948190" y="935978"/>
            <a:ext cx="5842267" cy="1440000"/>
            <a:chOff x="5948190" y="935978"/>
            <a:chExt cx="5842267" cy="1440000"/>
          </a:xfrm>
        </p:grpSpPr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04DF5027-32B7-E10A-5B9C-218B3FAB1DC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48190" y="935978"/>
              <a:ext cx="1440000" cy="1440000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ffectLst>
              <a:outerShdw blurRad="393700" dist="38100" dir="2700000" algn="tl" rotWithShape="0">
                <a:schemeClr val="accent1">
                  <a:alpha val="27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600" b="1" spc="-300" dirty="0"/>
                <a:t>01</a:t>
              </a:r>
            </a:p>
          </p:txBody>
        </p:sp>
        <p:sp>
          <p:nvSpPr>
            <p:cNvPr id="17" name="Retângulo 16">
              <a:extLst>
                <a:ext uri="{FF2B5EF4-FFF2-40B4-BE49-F238E27FC236}">
                  <a16:creationId xmlns:a16="http://schemas.microsoft.com/office/drawing/2014/main" id="{E2DD3894-4447-6D82-00E9-6425E3838293}"/>
                </a:ext>
              </a:extLst>
            </p:cNvPr>
            <p:cNvSpPr/>
            <p:nvPr/>
          </p:nvSpPr>
          <p:spPr>
            <a:xfrm>
              <a:off x="7564269" y="1404228"/>
              <a:ext cx="4226188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pt-BR" dirty="0" err="1">
                  <a:solidFill>
                    <a:schemeClr val="bg1"/>
                  </a:solidFill>
                  <a:latin typeface="Century Gothic" panose="020B0502020202020204" pitchFamily="34" charset="0"/>
                </a:rPr>
                <a:t>Lorem</a:t>
              </a:r>
              <a:r>
                <a:rPr lang="pt-BR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 ipsum </a:t>
              </a:r>
              <a:r>
                <a:rPr lang="pt-BR" dirty="0" err="1">
                  <a:solidFill>
                    <a:schemeClr val="bg1"/>
                  </a:solidFill>
                  <a:latin typeface="Century Gothic" panose="020B0502020202020204" pitchFamily="34" charset="0"/>
                </a:rPr>
                <a:t>dolor</a:t>
              </a:r>
              <a:r>
                <a:rPr lang="pt-BR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 </a:t>
              </a:r>
              <a:r>
                <a:rPr lang="pt-BR" dirty="0" err="1">
                  <a:solidFill>
                    <a:schemeClr val="bg1"/>
                  </a:solidFill>
                  <a:latin typeface="Century Gothic" panose="020B0502020202020204" pitchFamily="34" charset="0"/>
                </a:rPr>
                <a:t>sit</a:t>
              </a:r>
              <a:r>
                <a:rPr lang="pt-BR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 </a:t>
              </a:r>
              <a:r>
                <a:rPr lang="pt-BR" dirty="0" err="1">
                  <a:solidFill>
                    <a:schemeClr val="bg1"/>
                  </a:solidFill>
                  <a:latin typeface="Century Gothic" panose="020B0502020202020204" pitchFamily="34" charset="0"/>
                </a:rPr>
                <a:t>amet</a:t>
              </a:r>
              <a:r>
                <a:rPr lang="pt-BR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, </a:t>
              </a:r>
              <a:r>
                <a:rPr lang="pt-BR" dirty="0" err="1">
                  <a:solidFill>
                    <a:schemeClr val="bg1"/>
                  </a:solidFill>
                  <a:latin typeface="Century Gothic" panose="020B0502020202020204" pitchFamily="34" charset="0"/>
                </a:rPr>
                <a:t>consectetuer</a:t>
              </a:r>
              <a:r>
                <a:rPr lang="pt-BR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 </a:t>
              </a:r>
              <a:r>
                <a:rPr lang="pt-BR" dirty="0" err="1">
                  <a:solidFill>
                    <a:schemeClr val="bg1"/>
                  </a:solidFill>
                  <a:latin typeface="Century Gothic" panose="020B0502020202020204" pitchFamily="34" charset="0"/>
                </a:rPr>
                <a:t>adipiscing</a:t>
              </a:r>
              <a:r>
                <a:rPr lang="pt-BR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 </a:t>
              </a:r>
              <a:r>
                <a:rPr lang="pt-BR" dirty="0" err="1">
                  <a:solidFill>
                    <a:schemeClr val="bg1"/>
                  </a:solidFill>
                  <a:latin typeface="Century Gothic" panose="020B0502020202020204" pitchFamily="34" charset="0"/>
                </a:rPr>
                <a:t>elit</a:t>
              </a:r>
              <a:r>
                <a:rPr lang="pt-BR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.</a:t>
              </a:r>
              <a:endParaRPr lang="pt-BR" dirty="0"/>
            </a:p>
          </p:txBody>
        </p:sp>
      </p:grpSp>
      <p:grpSp>
        <p:nvGrpSpPr>
          <p:cNvPr id="13" name="Agrupar 12">
            <a:extLst>
              <a:ext uri="{FF2B5EF4-FFF2-40B4-BE49-F238E27FC236}">
                <a16:creationId xmlns:a16="http://schemas.microsoft.com/office/drawing/2014/main" id="{67765598-3D8E-8AC4-8E2A-C3A10F961348}"/>
              </a:ext>
            </a:extLst>
          </p:cNvPr>
          <p:cNvGrpSpPr/>
          <p:nvPr/>
        </p:nvGrpSpPr>
        <p:grpSpPr>
          <a:xfrm>
            <a:off x="4415493" y="2518287"/>
            <a:ext cx="5862568" cy="1440000"/>
            <a:chOff x="4415493" y="2518287"/>
            <a:chExt cx="5862568" cy="1440000"/>
          </a:xfrm>
        </p:grpSpPr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540F38D4-928B-D255-AFED-EBF70C4F077C}"/>
                </a:ext>
              </a:extLst>
            </p:cNvPr>
            <p:cNvSpPr/>
            <p:nvPr/>
          </p:nvSpPr>
          <p:spPr>
            <a:xfrm>
              <a:off x="4415493" y="2518287"/>
              <a:ext cx="1440000" cy="1440000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ffectLst>
              <a:outerShdw blurRad="393700" dist="38100" dir="2700000" algn="tl" rotWithShape="0">
                <a:schemeClr val="accent2">
                  <a:alpha val="27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600" b="1" spc="-300" dirty="0"/>
                <a:t>02</a:t>
              </a:r>
            </a:p>
          </p:txBody>
        </p:sp>
        <p:sp>
          <p:nvSpPr>
            <p:cNvPr id="61" name="Retângulo 60">
              <a:extLst>
                <a:ext uri="{FF2B5EF4-FFF2-40B4-BE49-F238E27FC236}">
                  <a16:creationId xmlns:a16="http://schemas.microsoft.com/office/drawing/2014/main" id="{532F93B2-4843-4F6D-7CF1-60469D70A887}"/>
                </a:ext>
              </a:extLst>
            </p:cNvPr>
            <p:cNvSpPr/>
            <p:nvPr/>
          </p:nvSpPr>
          <p:spPr>
            <a:xfrm>
              <a:off x="6051873" y="2988012"/>
              <a:ext cx="4226188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pt-BR" dirty="0" err="1">
                  <a:solidFill>
                    <a:schemeClr val="bg1"/>
                  </a:solidFill>
                  <a:latin typeface="Century Gothic" panose="020B0502020202020204" pitchFamily="34" charset="0"/>
                </a:rPr>
                <a:t>Lorem</a:t>
              </a:r>
              <a:r>
                <a:rPr lang="pt-BR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 ipsum </a:t>
              </a:r>
              <a:r>
                <a:rPr lang="pt-BR" dirty="0" err="1">
                  <a:solidFill>
                    <a:schemeClr val="bg1"/>
                  </a:solidFill>
                  <a:latin typeface="Century Gothic" panose="020B0502020202020204" pitchFamily="34" charset="0"/>
                </a:rPr>
                <a:t>dolor</a:t>
              </a:r>
              <a:r>
                <a:rPr lang="pt-BR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 </a:t>
              </a:r>
              <a:r>
                <a:rPr lang="pt-BR" dirty="0" err="1">
                  <a:solidFill>
                    <a:schemeClr val="bg1"/>
                  </a:solidFill>
                  <a:latin typeface="Century Gothic" panose="020B0502020202020204" pitchFamily="34" charset="0"/>
                </a:rPr>
                <a:t>sit</a:t>
              </a:r>
              <a:r>
                <a:rPr lang="pt-BR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 </a:t>
              </a:r>
              <a:r>
                <a:rPr lang="pt-BR" dirty="0" err="1">
                  <a:solidFill>
                    <a:schemeClr val="bg1"/>
                  </a:solidFill>
                  <a:latin typeface="Century Gothic" panose="020B0502020202020204" pitchFamily="34" charset="0"/>
                </a:rPr>
                <a:t>amet</a:t>
              </a:r>
              <a:r>
                <a:rPr lang="pt-BR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, </a:t>
              </a:r>
              <a:r>
                <a:rPr lang="pt-BR" dirty="0" err="1">
                  <a:solidFill>
                    <a:schemeClr val="bg1"/>
                  </a:solidFill>
                  <a:latin typeface="Century Gothic" panose="020B0502020202020204" pitchFamily="34" charset="0"/>
                </a:rPr>
                <a:t>consectetuer</a:t>
              </a:r>
              <a:r>
                <a:rPr lang="pt-BR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 </a:t>
              </a:r>
              <a:r>
                <a:rPr lang="pt-BR" dirty="0" err="1">
                  <a:solidFill>
                    <a:schemeClr val="bg1"/>
                  </a:solidFill>
                  <a:latin typeface="Century Gothic" panose="020B0502020202020204" pitchFamily="34" charset="0"/>
                </a:rPr>
                <a:t>adipiscing</a:t>
              </a:r>
              <a:r>
                <a:rPr lang="pt-BR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 </a:t>
              </a:r>
              <a:r>
                <a:rPr lang="pt-BR" dirty="0" err="1">
                  <a:solidFill>
                    <a:schemeClr val="bg1"/>
                  </a:solidFill>
                  <a:latin typeface="Century Gothic" panose="020B0502020202020204" pitchFamily="34" charset="0"/>
                </a:rPr>
                <a:t>elit</a:t>
              </a:r>
              <a:r>
                <a:rPr lang="pt-BR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.</a:t>
              </a:r>
              <a:endParaRPr lang="pt-BR" dirty="0"/>
            </a:p>
          </p:txBody>
        </p:sp>
      </p:grpSp>
      <p:grpSp>
        <p:nvGrpSpPr>
          <p:cNvPr id="14" name="Agrupar 13">
            <a:extLst>
              <a:ext uri="{FF2B5EF4-FFF2-40B4-BE49-F238E27FC236}">
                <a16:creationId xmlns:a16="http://schemas.microsoft.com/office/drawing/2014/main" id="{8604D724-0175-3DC6-8B62-8B85E6CCDBC5}"/>
              </a:ext>
            </a:extLst>
          </p:cNvPr>
          <p:cNvGrpSpPr/>
          <p:nvPr/>
        </p:nvGrpSpPr>
        <p:grpSpPr>
          <a:xfrm>
            <a:off x="2852920" y="4087386"/>
            <a:ext cx="5762792" cy="1440000"/>
            <a:chOff x="2852920" y="4087386"/>
            <a:chExt cx="5762792" cy="1440000"/>
          </a:xfrm>
        </p:grpSpPr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5D26BD76-6F20-1D86-92A8-612E3E32A414}"/>
                </a:ext>
              </a:extLst>
            </p:cNvPr>
            <p:cNvSpPr/>
            <p:nvPr/>
          </p:nvSpPr>
          <p:spPr>
            <a:xfrm>
              <a:off x="2852920" y="4087386"/>
              <a:ext cx="1440000" cy="1440000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ffectLst>
              <a:outerShdw blurRad="393700" dist="38100" dir="2700000" algn="tl" rotWithShape="0">
                <a:schemeClr val="accent3">
                  <a:lumMod val="75000"/>
                  <a:alpha val="27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600" b="1" spc="-300" dirty="0"/>
                <a:t>03</a:t>
              </a:r>
            </a:p>
          </p:txBody>
        </p:sp>
        <p:sp>
          <p:nvSpPr>
            <p:cNvPr id="62" name="Retângulo 61">
              <a:extLst>
                <a:ext uri="{FF2B5EF4-FFF2-40B4-BE49-F238E27FC236}">
                  <a16:creationId xmlns:a16="http://schemas.microsoft.com/office/drawing/2014/main" id="{33A80929-B21D-7E3E-409C-F7F352C79858}"/>
                </a:ext>
              </a:extLst>
            </p:cNvPr>
            <p:cNvSpPr/>
            <p:nvPr/>
          </p:nvSpPr>
          <p:spPr>
            <a:xfrm>
              <a:off x="4389524" y="4469536"/>
              <a:ext cx="4226188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pt-BR" dirty="0" err="1">
                  <a:solidFill>
                    <a:schemeClr val="bg1"/>
                  </a:solidFill>
                  <a:latin typeface="Century Gothic" panose="020B0502020202020204" pitchFamily="34" charset="0"/>
                </a:rPr>
                <a:t>Lorem</a:t>
              </a:r>
              <a:r>
                <a:rPr lang="pt-BR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 ipsum </a:t>
              </a:r>
              <a:r>
                <a:rPr lang="pt-BR" dirty="0" err="1">
                  <a:solidFill>
                    <a:schemeClr val="bg1"/>
                  </a:solidFill>
                  <a:latin typeface="Century Gothic" panose="020B0502020202020204" pitchFamily="34" charset="0"/>
                </a:rPr>
                <a:t>dolor</a:t>
              </a:r>
              <a:r>
                <a:rPr lang="pt-BR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 </a:t>
              </a:r>
              <a:r>
                <a:rPr lang="pt-BR" dirty="0" err="1">
                  <a:solidFill>
                    <a:schemeClr val="bg1"/>
                  </a:solidFill>
                  <a:latin typeface="Century Gothic" panose="020B0502020202020204" pitchFamily="34" charset="0"/>
                </a:rPr>
                <a:t>sit</a:t>
              </a:r>
              <a:r>
                <a:rPr lang="pt-BR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 </a:t>
              </a:r>
              <a:r>
                <a:rPr lang="pt-BR" dirty="0" err="1">
                  <a:solidFill>
                    <a:schemeClr val="bg1"/>
                  </a:solidFill>
                  <a:latin typeface="Century Gothic" panose="020B0502020202020204" pitchFamily="34" charset="0"/>
                </a:rPr>
                <a:t>amet</a:t>
              </a:r>
              <a:r>
                <a:rPr lang="pt-BR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, </a:t>
              </a:r>
              <a:r>
                <a:rPr lang="pt-BR" dirty="0" err="1">
                  <a:solidFill>
                    <a:schemeClr val="bg1"/>
                  </a:solidFill>
                  <a:latin typeface="Century Gothic" panose="020B0502020202020204" pitchFamily="34" charset="0"/>
                </a:rPr>
                <a:t>consectetuer</a:t>
              </a:r>
              <a:r>
                <a:rPr lang="pt-BR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 </a:t>
              </a:r>
              <a:r>
                <a:rPr lang="pt-BR" dirty="0" err="1">
                  <a:solidFill>
                    <a:schemeClr val="bg1"/>
                  </a:solidFill>
                  <a:latin typeface="Century Gothic" panose="020B0502020202020204" pitchFamily="34" charset="0"/>
                </a:rPr>
                <a:t>adipiscing</a:t>
              </a:r>
              <a:r>
                <a:rPr lang="pt-BR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 </a:t>
              </a:r>
              <a:r>
                <a:rPr lang="pt-BR" dirty="0" err="1">
                  <a:solidFill>
                    <a:schemeClr val="bg1"/>
                  </a:solidFill>
                  <a:latin typeface="Century Gothic" panose="020B0502020202020204" pitchFamily="34" charset="0"/>
                </a:rPr>
                <a:t>elit</a:t>
              </a:r>
              <a:r>
                <a:rPr lang="pt-BR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.</a:t>
              </a:r>
              <a:endParaRPr lang="pt-BR" dirty="0"/>
            </a:p>
          </p:txBody>
        </p:sp>
      </p:grp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2D33F98B-6043-E735-A3C4-80E78F9E5714}"/>
              </a:ext>
            </a:extLst>
          </p:cNvPr>
          <p:cNvSpPr txBox="1"/>
          <p:nvPr/>
        </p:nvSpPr>
        <p:spPr>
          <a:xfrm>
            <a:off x="354506" y="238957"/>
            <a:ext cx="8080825" cy="46166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rgbClr val="FFC000"/>
                </a:solidFill>
                <a:latin typeface="Friendly Felt Tips" panose="03000600000000000000" pitchFamily="66" charset="0"/>
              </a:rPr>
              <a:t>Digite aqui seu título </a:t>
            </a:r>
            <a:r>
              <a:rPr lang="pt-BR" sz="2400" b="1" dirty="0" err="1">
                <a:solidFill>
                  <a:srgbClr val="FFC000"/>
                </a:solidFill>
                <a:latin typeface="Friendly Felt Tips" panose="03000600000000000000" pitchFamily="66" charset="0"/>
              </a:rPr>
              <a:t>I</a:t>
            </a:r>
            <a:r>
              <a:rPr lang="pt-BR" sz="2400" b="1" dirty="0">
                <a:solidFill>
                  <a:srgbClr val="FFC000"/>
                </a:solidFill>
                <a:latin typeface="Friendly Felt Tips" panose="03000600000000000000" pitchFamily="66" charset="0"/>
              </a:rPr>
              <a:t> </a:t>
            </a:r>
            <a:r>
              <a:rPr lang="pt-BR" sz="2400" b="1" spc="300" dirty="0">
                <a:solidFill>
                  <a:schemeClr val="bg1"/>
                </a:solidFill>
                <a:latin typeface="Friendly Felt Tips" panose="03000600000000000000" pitchFamily="66" charset="0"/>
              </a:rPr>
              <a:t>Escreva Aqui</a:t>
            </a:r>
          </a:p>
        </p:txBody>
      </p:sp>
    </p:spTree>
    <p:extLst>
      <p:ext uri="{BB962C8B-B14F-4D97-AF65-F5344CB8AC3E}">
        <p14:creationId xmlns:p14="http://schemas.microsoft.com/office/powerpoint/2010/main" val="1312998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m 18">
            <a:extLst>
              <a:ext uri="{FF2B5EF4-FFF2-40B4-BE49-F238E27FC236}">
                <a16:creationId xmlns:a16="http://schemas.microsoft.com/office/drawing/2014/main" id="{70DD056A-7773-84C4-CE6E-54EFC53F18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4676"/>
            <a:ext cx="12192000" cy="6848647"/>
          </a:xfrm>
          <a:prstGeom prst="rect">
            <a:avLst/>
          </a:prstGeom>
        </p:spPr>
      </p:pic>
      <p:sp>
        <p:nvSpPr>
          <p:cNvPr id="24" name="Rectangle 8">
            <a:extLst>
              <a:ext uri="{FF2B5EF4-FFF2-40B4-BE49-F238E27FC236}">
                <a16:creationId xmlns:a16="http://schemas.microsoft.com/office/drawing/2014/main" id="{9FB24396-5A09-12F7-07D5-A65C6DD50071}"/>
              </a:ext>
            </a:extLst>
          </p:cNvPr>
          <p:cNvSpPr/>
          <p:nvPr/>
        </p:nvSpPr>
        <p:spPr>
          <a:xfrm>
            <a:off x="0" y="-4677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77473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grpSp>
        <p:nvGrpSpPr>
          <p:cNvPr id="21" name="Agrupar 20">
            <a:extLst>
              <a:ext uri="{FF2B5EF4-FFF2-40B4-BE49-F238E27FC236}">
                <a16:creationId xmlns:a16="http://schemas.microsoft.com/office/drawing/2014/main" id="{A7A893EB-76F7-A761-8D2B-C648E394F21D}"/>
              </a:ext>
            </a:extLst>
          </p:cNvPr>
          <p:cNvGrpSpPr/>
          <p:nvPr/>
        </p:nvGrpSpPr>
        <p:grpSpPr>
          <a:xfrm>
            <a:off x="1451428" y="2388870"/>
            <a:ext cx="8853716" cy="1471094"/>
            <a:chOff x="2885945" y="3811164"/>
            <a:chExt cx="6727352" cy="129218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2" name="Retângulo 21">
              <a:extLst>
                <a:ext uri="{FF2B5EF4-FFF2-40B4-BE49-F238E27FC236}">
                  <a16:creationId xmlns:a16="http://schemas.microsoft.com/office/drawing/2014/main" id="{F1DC8AC7-BE8D-3B28-798B-82EE3EE719FC}"/>
                </a:ext>
              </a:extLst>
            </p:cNvPr>
            <p:cNvSpPr/>
            <p:nvPr/>
          </p:nvSpPr>
          <p:spPr>
            <a:xfrm>
              <a:off x="2965754" y="3903022"/>
              <a:ext cx="6647543" cy="1200330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0" name="Retângulo 19">
              <a:extLst>
                <a:ext uri="{FF2B5EF4-FFF2-40B4-BE49-F238E27FC236}">
                  <a16:creationId xmlns:a16="http://schemas.microsoft.com/office/drawing/2014/main" id="{7722FFBE-B453-F1E2-A9EA-940F90030885}"/>
                </a:ext>
              </a:extLst>
            </p:cNvPr>
            <p:cNvSpPr/>
            <p:nvPr/>
          </p:nvSpPr>
          <p:spPr>
            <a:xfrm>
              <a:off x="2885945" y="3811164"/>
              <a:ext cx="6647543" cy="120033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11389943-CABF-7F45-C51C-07473216E65A}"/>
              </a:ext>
            </a:extLst>
          </p:cNvPr>
          <p:cNvSpPr txBox="1"/>
          <p:nvPr/>
        </p:nvSpPr>
        <p:spPr>
          <a:xfrm>
            <a:off x="2724150" y="2659634"/>
            <a:ext cx="67437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600" spc="300" dirty="0">
                <a:solidFill>
                  <a:schemeClr val="bg1"/>
                </a:solidFill>
                <a:latin typeface="Friendly Felt Tips" panose="03000600000000000000" pitchFamily="66" charset="0"/>
              </a:rPr>
              <a:t>OBRIGADO!</a:t>
            </a:r>
          </a:p>
        </p:txBody>
      </p:sp>
      <p:pic>
        <p:nvPicPr>
          <p:cNvPr id="27" name="Imagem 26">
            <a:extLst>
              <a:ext uri="{FF2B5EF4-FFF2-40B4-BE49-F238E27FC236}">
                <a16:creationId xmlns:a16="http://schemas.microsoft.com/office/drawing/2014/main" id="{A31C112B-4595-8E35-7C40-73C18A97A3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8579" y="2197335"/>
            <a:ext cx="1672169" cy="832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366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42305 -0.34144 C -0.42109 -0.33958 -0.4194 -0.33658 -0.41719 -0.33496 C -0.41602 -0.33403 -0.40508 -0.33056 -0.40443 -0.33056 C -0.40234 -0.32963 -0.40052 -0.32847 -0.39844 -0.32801 C -0.39076 -0.32616 -0.38281 -0.32546 -0.375 -0.32338 L -0.35625 -0.31898 C -0.34649 -0.31644 -0.34466 -0.31551 -0.33294 -0.31435 C -0.31927 -0.31343 -0.3056 -0.31296 -0.2918 -0.3125 C -0.27331 -0.31296 -0.25443 -0.31435 -0.23555 -0.31435 C -0.12188 -0.31435 -0.0987 -0.3132 -0.00873 -0.30996 C 0.00156 -0.30949 0.01094 -0.3088 0.0207 -0.30787 C 0.04036 -0.30533 0.04362 -0.30371 0.05976 -0.30093 C 0.06667 -0.29977 0.08463 -0.29792 0.09492 -0.29421 C 0.09752 -0.29329 0.10651 -0.28796 0.10781 -0.28727 C 0.10924 -0.28658 0.11094 -0.28611 0.1125 -0.28519 C 0.11367 -0.28449 0.11471 -0.28357 0.11601 -0.28287 C 0.11784 -0.28195 0.11992 -0.28148 0.12187 -0.28079 C 0.13034 -0.27662 0.12891 -0.27755 0.13476 -0.27361 C 0.13555 -0.27176 0.13646 -0.26945 0.13711 -0.26713 C 0.13802 -0.26273 0.13932 -0.25371 0.13932 -0.25347 C 0.13932 -0.25301 0.13763 -0.23889 0.13711 -0.2375 C 0.13502 -0.2338 0.13242 -0.23148 0.13008 -0.22847 C 0.12448 -0.22153 0.12786 -0.225 0.11953 -0.21945 L 0.10898 -0.21296 C 0.10781 -0.21227 0.10664 -0.21111 0.10547 -0.21042 C 0.09687 -0.20648 0.10234 -0.2088 0.08906 -0.20394 C 0.08711 -0.20278 0.08516 -0.20208 0.08294 -0.20139 C 0.07838 -0.19977 0.0737 -0.19908 0.06875 -0.19676 C 0.06419 -0.19468 0.05677 -0.19074 0.05247 -0.19028 C 0.04479 -0.18889 0.03776 -0.18773 0.03047 -0.18588 C 0.02838 -0.18496 0.02617 -0.18403 0.02461 -0.18333 C 0.02148 -0.18241 0.01836 -0.18171 0.0151 -0.18125 L 0.00443 -0.17871 C 0.00182 -0.17824 -0.00104 -0.17732 -0.00365 -0.17685 C -0.00703 -0.1757 -0.01094 -0.17546 -0.01419 -0.17431 C -0.0181 -0.17315 -0.02188 -0.1713 -0.02617 -0.16968 C -0.02787 -0.16921 -0.02982 -0.16852 -0.03164 -0.16759 C -0.0332 -0.1669 -0.0349 -0.16597 -0.03633 -0.16528 C -0.04167 -0.1632 -0.04427 -0.1632 -0.04922 -0.16065 C -0.05052 -0.16019 -0.05156 -0.15949 -0.05274 -0.15857 C -0.05573 -0.15695 -0.06237 -0.15463 -0.06445 -0.15185 L -0.06797 -0.14699 C -0.06836 -0.14514 -0.0694 -0.14283 -0.06914 -0.14051 C -0.06901 -0.13681 -0.0668 -0.12408 -0.06445 -0.11991 C -0.05899 -0.11065 -0.05703 -0.11065 -0.05039 -0.10648 L -0.03984 -0.09977 L -0.02943 -0.09283 L -0.02617 -0.09074 L -0.01524 -0.07732 C -0.01211 -0.07292 -0.01094 -0.07176 -0.00873 -0.06574 C -0.00651 -0.06134 -0.00443 -0.05741 -0.00365 -0.05208 L -0.00234 -0.0456 C 1.25E-6 -0.00949 1.25E-6 -0.02454 1.25E-6 1.48148E-6 " pathEditMode="relative" rAng="0" ptsTypes="AAAAAAAAAAAAAAAAAAAAAAAAAAAAAAAAAAAAAAAAAAAAAAAAAAAAA">
                                      <p:cBhvr>
                                        <p:cTn id="6" dur="3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112" y="1706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Custom 37">
      <a:dk1>
        <a:sysClr val="windowText" lastClr="000000"/>
      </a:dk1>
      <a:lt1>
        <a:sysClr val="window" lastClr="FFFFFF"/>
      </a:lt1>
      <a:dk2>
        <a:srgbClr val="262626"/>
      </a:dk2>
      <a:lt2>
        <a:srgbClr val="FFFFFF"/>
      </a:lt2>
      <a:accent1>
        <a:srgbClr val="909090"/>
      </a:accent1>
      <a:accent2>
        <a:srgbClr val="333E52"/>
      </a:accent2>
      <a:accent3>
        <a:srgbClr val="92B62F"/>
      </a:accent3>
      <a:accent4>
        <a:srgbClr val="55B29D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1108</TotalTime>
  <Words>352</Words>
  <Application>Microsoft Macintosh PowerPoint</Application>
  <PresentationFormat>Widescreen</PresentationFormat>
  <Paragraphs>54</Paragraphs>
  <Slides>9</Slides>
  <Notes>2</Notes>
  <HiddenSlides>0</HiddenSlides>
  <MMClips>2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3</vt:i4>
      </vt:variant>
      <vt:variant>
        <vt:lpstr>Títulos de slides</vt:lpstr>
      </vt:variant>
      <vt:variant>
        <vt:i4>9</vt:i4>
      </vt:variant>
    </vt:vector>
  </HeadingPairs>
  <TitlesOfParts>
    <vt:vector size="19" baseType="lpstr">
      <vt:lpstr>Arial</vt:lpstr>
      <vt:lpstr>Arial Black</vt:lpstr>
      <vt:lpstr>Calibri</vt:lpstr>
      <vt:lpstr>Calibri Light</vt:lpstr>
      <vt:lpstr>Century Gothic</vt:lpstr>
      <vt:lpstr>Friendly Felt Tips</vt:lpstr>
      <vt:lpstr>Lucida Sans</vt:lpstr>
      <vt:lpstr>Tema do Office</vt:lpstr>
      <vt:lpstr>Office Theme</vt:lpstr>
      <vt:lpstr>1_Office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Thiago Doria</dc:creator>
  <cp:lastModifiedBy>Thiago Doria</cp:lastModifiedBy>
  <cp:revision>7</cp:revision>
  <dcterms:created xsi:type="dcterms:W3CDTF">2022-05-30T14:53:28Z</dcterms:created>
  <dcterms:modified xsi:type="dcterms:W3CDTF">2022-06-07T04:10:17Z</dcterms:modified>
</cp:coreProperties>
</file>

<file path=docProps/thumbnail.jpeg>
</file>